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80" r:id="rId5"/>
    <p:sldMasterId id="2147484052" r:id="rId6"/>
  </p:sldMasterIdLst>
  <p:notesMasterIdLst>
    <p:notesMasterId r:id="rId25"/>
  </p:notesMasterIdLst>
  <p:handoutMasterIdLst>
    <p:handoutMasterId r:id="rId26"/>
  </p:handoutMasterIdLst>
  <p:sldIdLst>
    <p:sldId id="2147478616" r:id="rId7"/>
    <p:sldId id="2147478617" r:id="rId8"/>
    <p:sldId id="2147478567" r:id="rId9"/>
    <p:sldId id="2147478632" r:id="rId10"/>
    <p:sldId id="2147478618" r:id="rId11"/>
    <p:sldId id="2147478626" r:id="rId12"/>
    <p:sldId id="2147478622" r:id="rId13"/>
    <p:sldId id="2147478623" r:id="rId14"/>
    <p:sldId id="2147478612" r:id="rId15"/>
    <p:sldId id="2147478619" r:id="rId16"/>
    <p:sldId id="2147478625" r:id="rId17"/>
    <p:sldId id="2147478620" r:id="rId18"/>
    <p:sldId id="2147478621" r:id="rId19"/>
    <p:sldId id="2147478601" r:id="rId20"/>
    <p:sldId id="2147478628" r:id="rId21"/>
    <p:sldId id="2147478553" r:id="rId22"/>
    <p:sldId id="2147478630" r:id="rId23"/>
    <p:sldId id="2147478631" r:id="rId24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6095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70" algn="l" defTabSz="6095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40" algn="l" defTabSz="6095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09" algn="l" defTabSz="6095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278" algn="l" defTabSz="6095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848" algn="l" defTabSz="6095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418" algn="l" defTabSz="6095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987" algn="l" defTabSz="6095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557" algn="l" defTabSz="6095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80" userDrawn="1">
          <p15:clr>
            <a:srgbClr val="A4A3A4"/>
          </p15:clr>
        </p15:guide>
        <p15:guide id="5" pos="1680" userDrawn="1">
          <p15:clr>
            <a:srgbClr val="A4A3A4"/>
          </p15:clr>
        </p15:guide>
        <p15:guide id="6" pos="6864" userDrawn="1">
          <p15:clr>
            <a:srgbClr val="A4A3A4"/>
          </p15:clr>
        </p15:guide>
        <p15:guide id="7" orient="horz" pos="456" userDrawn="1">
          <p15:clr>
            <a:srgbClr val="A4A3A4"/>
          </p15:clr>
        </p15:guide>
        <p15:guide id="8" orient="horz" pos="2592" userDrawn="1">
          <p15:clr>
            <a:srgbClr val="A4A3A4"/>
          </p15:clr>
        </p15:guide>
        <p15:guide id="9" pos="3360" userDrawn="1">
          <p15:clr>
            <a:srgbClr val="A4A3A4"/>
          </p15:clr>
        </p15:guide>
        <p15:guide id="11" orient="horz" pos="1680" userDrawn="1">
          <p15:clr>
            <a:srgbClr val="A4A3A4"/>
          </p15:clr>
        </p15:guide>
        <p15:guide id="12" pos="4344" userDrawn="1">
          <p15:clr>
            <a:srgbClr val="A4A3A4"/>
          </p15:clr>
        </p15:guide>
        <p15:guide id="14" pos="6000" userDrawn="1">
          <p15:clr>
            <a:srgbClr val="A4A3A4"/>
          </p15:clr>
        </p15:guide>
        <p15:guide id="15" orient="horz" pos="1512" userDrawn="1">
          <p15:clr>
            <a:srgbClr val="A4A3A4"/>
          </p15:clr>
        </p15:guide>
        <p15:guide id="16" pos="4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CAF106-923F-94E2-181F-0B9EEC00CF15}" name="Melissa Crispin" initials="" userId="S::melissa.crispin@circahealthcare.com::83e68cdf-bc40-4f6e-b598-8353619d8061" providerId="AD"/>
  <p188:author id="{12D8DC0C-08E4-2C56-9A11-63644A512E51}" name="Drake, Jason" initials="DJ" userId="S::drakejas@merck.com::7083dab1-911a-4d6e-be4f-c73f3d18b666" providerId="AD"/>
  <p188:author id="{CA180D0F-292D-0F0C-FA5C-D2FB8CAF31C0}" name="Beth Davis" initials="BD" userId="S::bdavis@circahealthcare.com::b62ac00d-aac3-4d97-b86a-b62819b256d4" providerId="AD"/>
  <p188:author id="{8709B315-95C4-1C4E-7F76-5C19C6F62112}" name="Styrsky, Jennifer" initials="SJ" userId="S::styrsky@merck.com::e578a222-5a05-4b70-9451-9b8d2a609f3d" providerId="AD"/>
  <p188:author id="{5065F140-3F83-4ADC-CF84-3A9909C19884}" name="Lisa LeNoir" initials="LL" userId="S::lisa.lenoir@circahealthcare.com::6cb7f262-82d3-4ef9-b1fb-ed4a6a75fbbd" providerId="AD"/>
  <p188:author id="{72774842-0D09-1F56-FFEA-039BF9635A2F}" name="Paige Pedersen" initials="PP" userId="8840609762a51088" providerId="Windows Live"/>
  <p188:author id="{3177A74F-BB51-14F2-0CA7-C36B98DBBA85}" name="Paige Pedersen" initials="" userId="S::paige.pedersen@circahealthcare.com::90499eeb-a426-43f3-b576-9e89ef6f762e" providerId="AD"/>
  <p188:author id="{BE31E666-58EE-2B83-8F05-ECF909FEE4F7}" name="Eileen McVety" initials="EM" userId="S::emcvety@circahealthcare.com::b754a439-218a-4354-bdba-5ad44c7f322c" providerId="AD"/>
  <p188:author id="{40463A7C-B7C7-DAF9-9384-2F866E45122E}" name="Keltz, Christy" initials="KC" userId="S::ckeltz@merck.com::274dd2da-bd65-4c7d-a45b-662958137a12" providerId="AD"/>
  <p188:author id="{939805A1-5948-4CA0-4593-55FCFB062870}" name="Frank Pearson" initials="FP" userId="7877d873d371a642" providerId="Windows Live"/>
  <p188:author id="{4644DABC-275F-93E5-BF9E-4287487E3BDA}" name="Gayle Macdonell" initials="GM" userId="14d53ade72e56a1f" providerId="Windows Live"/>
  <p188:author id="{D7914DD5-7DE6-EFC5-89E1-16B293AB2E6A}" name="Elizabeth Shope" initials="ES" userId="S::eshope@circahealthcare.com::a8e9f780-028c-4fd3-b75e-9db9c11dfde7" providerId="AD"/>
  <p188:author id="{6E9899D9-24FE-B090-381D-7ECAD22870D1}" name="Natalie Szuter" initials="NS" userId="S::natalie.szuter@circahealthcare.com::9f27d1d6-c917-4a2e-b11b-c0f9b867180b" providerId="AD"/>
  <p188:author id="{641A6EDA-7B16-DCE5-62C6-48ABF8BE170B}" name="Scolavino, Staci" initials="SS" userId="S::scolavin@merck.com::9bff0437-879f-4ef8-9c91-29f7b4dac781" providerId="AD"/>
  <p188:author id="{4F171DDF-628B-FC9E-38A9-4F84E48F50A4}" name="Holly Russel" initials="HR" userId="S::holly.russel@circahealthcare.com::faca0a10-b9f7-4f1e-822a-7fa099ff012d" providerId="AD"/>
  <p188:author id="{5AF9CFF1-3628-1CA0-4844-E4FF6584C333}" name="Laura Teti" initials="LT" userId="2c4e7dce9dbce1ca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Shope" initials="ES" lastIdx="12" clrIdx="0">
    <p:extLst>
      <p:ext uri="{19B8F6BF-5375-455C-9EA6-DF929625EA0E}">
        <p15:presenceInfo xmlns:p15="http://schemas.microsoft.com/office/powerpoint/2012/main" userId="S::eshope@circahealthcare.com::a8e9f780-028c-4fd3-b75e-9db9c11dfd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AF"/>
    <a:srgbClr val="FF00FF"/>
    <a:srgbClr val="C6E4F7"/>
    <a:srgbClr val="2E1262"/>
    <a:srgbClr val="F7F4FA"/>
    <a:srgbClr val="512078"/>
    <a:srgbClr val="71BF43"/>
    <a:srgbClr val="00B15F"/>
    <a:srgbClr val="9A55E1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 autoAdjust="0"/>
    <p:restoredTop sz="86199" autoAdjust="0"/>
  </p:normalViewPr>
  <p:slideViewPr>
    <p:cSldViewPr snapToGrid="0">
      <p:cViewPr varScale="1">
        <p:scale>
          <a:sx n="87" d="100"/>
          <a:sy n="87" d="100"/>
        </p:scale>
        <p:origin x="1614" y="300"/>
      </p:cViewPr>
      <p:guideLst>
        <p:guide orient="horz" pos="3480"/>
        <p:guide pos="1680"/>
        <p:guide pos="6864"/>
        <p:guide orient="horz" pos="456"/>
        <p:guide orient="horz" pos="2592"/>
        <p:guide pos="3360"/>
        <p:guide orient="horz" pos="1680"/>
        <p:guide pos="4344"/>
        <p:guide pos="6000"/>
        <p:guide orient="horz" pos="1512"/>
        <p:guide pos="4680"/>
      </p:guideLst>
    </p:cSldViewPr>
  </p:slideViewPr>
  <p:outlineViewPr>
    <p:cViewPr>
      <p:scale>
        <a:sx n="33" d="100"/>
        <a:sy n="33" d="100"/>
      </p:scale>
      <p:origin x="0" y="-7814"/>
    </p:cViewPr>
  </p:outlin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80" d="100"/>
        <a:sy n="80" d="100"/>
      </p:scale>
      <p:origin x="0" y="-581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lavino, Staci" userId="9bff0437-879f-4ef8-9c91-29f7b4dac781" providerId="ADAL" clId="{C4519979-34D7-4456-A4C9-5FFA9CAF0D10}"/>
    <pc:docChg chg="undo custSel addSld delSld modSld sldOrd">
      <pc:chgData name="Scolavino, Staci" userId="9bff0437-879f-4ef8-9c91-29f7b4dac781" providerId="ADAL" clId="{C4519979-34D7-4456-A4C9-5FFA9CAF0D10}" dt="2025-09-18T14:51:45.717" v="735" actId="478"/>
      <pc:docMkLst>
        <pc:docMk/>
      </pc:docMkLst>
      <pc:sldChg chg="modSp mod">
        <pc:chgData name="Scolavino, Staci" userId="9bff0437-879f-4ef8-9c91-29f7b4dac781" providerId="ADAL" clId="{C4519979-34D7-4456-A4C9-5FFA9CAF0D10}" dt="2025-09-17T17:55:25.307" v="54" actId="20577"/>
        <pc:sldMkLst>
          <pc:docMk/>
          <pc:sldMk cId="410263902" sldId="2147478612"/>
        </pc:sldMkLst>
        <pc:spChg chg="mod">
          <ac:chgData name="Scolavino, Staci" userId="9bff0437-879f-4ef8-9c91-29f7b4dac781" providerId="ADAL" clId="{C4519979-34D7-4456-A4C9-5FFA9CAF0D10}" dt="2025-09-17T17:55:25.307" v="54" actId="20577"/>
          <ac:spMkLst>
            <pc:docMk/>
            <pc:sldMk cId="410263902" sldId="2147478612"/>
            <ac:spMk id="4" creationId="{49D49629-25F0-B8C1-769E-A72E0C03C0DE}"/>
          </ac:spMkLst>
        </pc:spChg>
      </pc:sldChg>
      <pc:sldChg chg="addSp delSp modSp mod">
        <pc:chgData name="Scolavino, Staci" userId="9bff0437-879f-4ef8-9c91-29f7b4dac781" providerId="ADAL" clId="{C4519979-34D7-4456-A4C9-5FFA9CAF0D10}" dt="2025-09-17T17:52:29.073" v="1" actId="478"/>
        <pc:sldMkLst>
          <pc:docMk/>
          <pc:sldMk cId="4275132403" sldId="2147478616"/>
        </pc:sldMkLst>
        <pc:spChg chg="add del mod">
          <ac:chgData name="Scolavino, Staci" userId="9bff0437-879f-4ef8-9c91-29f7b4dac781" providerId="ADAL" clId="{C4519979-34D7-4456-A4C9-5FFA9CAF0D10}" dt="2025-09-17T17:52:29.073" v="1" actId="478"/>
          <ac:spMkLst>
            <pc:docMk/>
            <pc:sldMk cId="4275132403" sldId="2147478616"/>
            <ac:spMk id="3" creationId="{81915511-81B7-5460-E3E9-4546E0547FE4}"/>
          </ac:spMkLst>
        </pc:spChg>
        <pc:spChg chg="del">
          <ac:chgData name="Scolavino, Staci" userId="9bff0437-879f-4ef8-9c91-29f7b4dac781" providerId="ADAL" clId="{C4519979-34D7-4456-A4C9-5FFA9CAF0D10}" dt="2025-09-17T17:52:17.151" v="0" actId="478"/>
          <ac:spMkLst>
            <pc:docMk/>
            <pc:sldMk cId="4275132403" sldId="2147478616"/>
            <ac:spMk id="4" creationId="{2B1A5542-F1EF-5E44-DBEF-0F0098A71C7B}"/>
          </ac:spMkLst>
        </pc:spChg>
      </pc:sldChg>
      <pc:sldChg chg="modNotesTx">
        <pc:chgData name="Scolavino, Staci" userId="9bff0437-879f-4ef8-9c91-29f7b4dac781" providerId="ADAL" clId="{C4519979-34D7-4456-A4C9-5FFA9CAF0D10}" dt="2025-09-17T19:05:08.057" v="113" actId="5793"/>
        <pc:sldMkLst>
          <pc:docMk/>
          <pc:sldMk cId="2688633363" sldId="2147478619"/>
        </pc:sldMkLst>
      </pc:sldChg>
      <pc:sldChg chg="modNotesTx">
        <pc:chgData name="Scolavino, Staci" userId="9bff0437-879f-4ef8-9c91-29f7b4dac781" providerId="ADAL" clId="{C4519979-34D7-4456-A4C9-5FFA9CAF0D10}" dt="2025-09-18T14:51:08.305" v="730" actId="113"/>
        <pc:sldMkLst>
          <pc:docMk/>
          <pc:sldMk cId="3456611198" sldId="2147478620"/>
        </pc:sldMkLst>
      </pc:sldChg>
      <pc:sldChg chg="modNotesTx">
        <pc:chgData name="Scolavino, Staci" userId="9bff0437-879f-4ef8-9c91-29f7b4dac781" providerId="ADAL" clId="{C4519979-34D7-4456-A4C9-5FFA9CAF0D10}" dt="2025-09-18T14:49:36.171" v="697" actId="5793"/>
        <pc:sldMkLst>
          <pc:docMk/>
          <pc:sldMk cId="81275666" sldId="2147478621"/>
        </pc:sldMkLst>
      </pc:sldChg>
      <pc:sldChg chg="modSp mod">
        <pc:chgData name="Scolavino, Staci" userId="9bff0437-879f-4ef8-9c91-29f7b4dac781" providerId="ADAL" clId="{C4519979-34D7-4456-A4C9-5FFA9CAF0D10}" dt="2025-09-17T17:53:15.947" v="20" actId="20577"/>
        <pc:sldMkLst>
          <pc:docMk/>
          <pc:sldMk cId="3364558146" sldId="2147478622"/>
        </pc:sldMkLst>
        <pc:spChg chg="mod">
          <ac:chgData name="Scolavino, Staci" userId="9bff0437-879f-4ef8-9c91-29f7b4dac781" providerId="ADAL" clId="{C4519979-34D7-4456-A4C9-5FFA9CAF0D10}" dt="2025-09-17T17:53:15.947" v="20" actId="20577"/>
          <ac:spMkLst>
            <pc:docMk/>
            <pc:sldMk cId="3364558146" sldId="2147478622"/>
            <ac:spMk id="4" creationId="{40C25FD5-FE0A-3110-884F-5897F322B2DD}"/>
          </ac:spMkLst>
        </pc:spChg>
      </pc:sldChg>
      <pc:sldChg chg="modSp mod">
        <pc:chgData name="Scolavino, Staci" userId="9bff0437-879f-4ef8-9c91-29f7b4dac781" providerId="ADAL" clId="{C4519979-34D7-4456-A4C9-5FFA9CAF0D10}" dt="2025-09-17T17:54:12.654" v="37" actId="20577"/>
        <pc:sldMkLst>
          <pc:docMk/>
          <pc:sldMk cId="2586203765" sldId="2147478623"/>
        </pc:sldMkLst>
        <pc:spChg chg="mod">
          <ac:chgData name="Scolavino, Staci" userId="9bff0437-879f-4ef8-9c91-29f7b4dac781" providerId="ADAL" clId="{C4519979-34D7-4456-A4C9-5FFA9CAF0D10}" dt="2025-09-17T17:54:12.654" v="37" actId="20577"/>
          <ac:spMkLst>
            <pc:docMk/>
            <pc:sldMk cId="2586203765" sldId="2147478623"/>
            <ac:spMk id="4" creationId="{EAFEE30F-29F8-4D44-4F06-EE9D07190D7C}"/>
          </ac:spMkLst>
        </pc:spChg>
      </pc:sldChg>
      <pc:sldChg chg="addSp delSp modSp add del mod ord modShow modNotesTx">
        <pc:chgData name="Scolavino, Staci" userId="9bff0437-879f-4ef8-9c91-29f7b4dac781" providerId="ADAL" clId="{C4519979-34D7-4456-A4C9-5FFA9CAF0D10}" dt="2025-09-18T14:51:45.717" v="735" actId="478"/>
        <pc:sldMkLst>
          <pc:docMk/>
          <pc:sldMk cId="2153179969" sldId="2147478625"/>
        </pc:sldMkLst>
        <pc:spChg chg="add del mod">
          <ac:chgData name="Scolavino, Staci" userId="9bff0437-879f-4ef8-9c91-29f7b4dac781" providerId="ADAL" clId="{C4519979-34D7-4456-A4C9-5FFA9CAF0D10}" dt="2025-09-18T14:51:45.717" v="735" actId="478"/>
          <ac:spMkLst>
            <pc:docMk/>
            <pc:sldMk cId="2153179969" sldId="2147478625"/>
            <ac:spMk id="3" creationId="{5400CA02-AB57-B8FC-033B-A96332ABDCA9}"/>
          </ac:spMkLst>
        </pc:spChg>
        <pc:spChg chg="mod">
          <ac:chgData name="Scolavino, Staci" userId="9bff0437-879f-4ef8-9c91-29f7b4dac781" providerId="ADAL" clId="{C4519979-34D7-4456-A4C9-5FFA9CAF0D10}" dt="2025-09-18T14:48:16.071" v="637" actId="21"/>
          <ac:spMkLst>
            <pc:docMk/>
            <pc:sldMk cId="2153179969" sldId="2147478625"/>
            <ac:spMk id="22" creationId="{123539D5-9FD6-DF43-F09C-3C24983897CE}"/>
          </ac:spMkLst>
        </pc:spChg>
      </pc:sldChg>
      <pc:sldChg chg="modNotesTx">
        <pc:chgData name="Scolavino, Staci" userId="9bff0437-879f-4ef8-9c91-29f7b4dac781" providerId="ADAL" clId="{C4519979-34D7-4456-A4C9-5FFA9CAF0D10}" dt="2025-09-17T17:52:51.292" v="3" actId="5793"/>
        <pc:sldMkLst>
          <pc:docMk/>
          <pc:sldMk cId="2867019704" sldId="214747863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Group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Day 30</c:v>
                </c:pt>
                <c:pt idx="1">
                  <c:v>Day 84</c:v>
                </c:pt>
                <c:pt idx="2">
                  <c:v>Day 180</c:v>
                </c:pt>
                <c:pt idx="3">
                  <c:v>Day 270</c:v>
                </c:pt>
                <c:pt idx="4">
                  <c:v>Day 365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99.2</c:v>
                </c:pt>
                <c:pt idx="1">
                  <c:v>99.9</c:v>
                </c:pt>
                <c:pt idx="2">
                  <c:v>99.9</c:v>
                </c:pt>
                <c:pt idx="3">
                  <c:v>99.9</c:v>
                </c:pt>
                <c:pt idx="4">
                  <c:v>99.8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B8-CF46-A0FC-870C69D90A8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Group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Day 30</c:v>
                </c:pt>
                <c:pt idx="1">
                  <c:v>Day 84</c:v>
                </c:pt>
                <c:pt idx="2">
                  <c:v>Day 180</c:v>
                </c:pt>
                <c:pt idx="3">
                  <c:v>Day 270</c:v>
                </c:pt>
                <c:pt idx="4">
                  <c:v>Day 365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99.1</c:v>
                </c:pt>
                <c:pt idx="1">
                  <c:v>99.8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B8-CF46-A0FC-870C69D90A8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Group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Day 30</c:v>
                </c:pt>
                <c:pt idx="1">
                  <c:v>Day 84</c:v>
                </c:pt>
                <c:pt idx="2">
                  <c:v>Day 180</c:v>
                </c:pt>
                <c:pt idx="3">
                  <c:v>Day 270</c:v>
                </c:pt>
                <c:pt idx="4">
                  <c:v>Day 365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99.6</c:v>
                </c:pt>
                <c:pt idx="1">
                  <c:v>100</c:v>
                </c:pt>
                <c:pt idx="2">
                  <c:v>99.9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B8-CF46-A0FC-870C69D90A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4435104"/>
        <c:axId val="515174800"/>
      </c:barChart>
      <c:catAx>
        <c:axId val="73443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-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5174800"/>
        <c:crosses val="autoZero"/>
        <c:auto val="1"/>
        <c:lblAlgn val="ctr"/>
        <c:lblOffset val="100"/>
        <c:noMultiLvlLbl val="0"/>
      </c:catAx>
      <c:valAx>
        <c:axId val="51517480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-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4435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646084287599875"/>
          <c:y val="0.91953937764479854"/>
          <c:w val="0.34707831424800256"/>
          <c:h val="7.32172357240406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Whitney Medium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0.05116</cdr:x>
      <cdr:y>0.11823</cdr:y>
    </cdr:from>
    <cdr:to>
      <cdr:x>0.97959</cdr:x>
      <cdr:y>0.11823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5C7600CC-4166-2615-162C-7977E289D774}"/>
            </a:ext>
          </a:extLst>
        </cdr:cNvPr>
        <cdr:cNvCxnSpPr/>
      </cdr:nvCxnSpPr>
      <cdr:spPr>
        <a:xfrm xmlns:a="http://schemas.openxmlformats.org/drawingml/2006/main">
          <a:off x="356179" y="414591"/>
          <a:ext cx="6464300" cy="0"/>
        </a:xfrm>
        <a:prstGeom xmlns:a="http://schemas.openxmlformats.org/drawingml/2006/main" prst="line">
          <a:avLst/>
        </a:prstGeom>
        <a:ln xmlns:a="http://schemas.openxmlformats.org/drawingml/2006/main" w="2857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8BDFF6-95DE-4BCF-A1E6-722427EE75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egoe UI" panose="020B050204020402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6666D2-AD11-4B5C-8B68-859262BE15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AB606-52AE-4E1C-A8AB-F4D68F6AAD4B}" type="datetimeFigureOut">
              <a:rPr lang="en-GB" smtClean="0">
                <a:latin typeface="Segoe UI" panose="020B0502040204020203" pitchFamily="34" charset="0"/>
              </a:rPr>
              <a:t>18/09/2025</a:t>
            </a:fld>
            <a:endParaRPr lang="en-GB" dirty="0">
              <a:latin typeface="Segoe UI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53D96-07A6-45F8-90B7-2DD470A9A2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egoe UI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F96DE1-D39A-43C6-91CA-5B424C94BE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2E15D-783B-4476-B8D0-34F5C8DBC7E0}" type="slidenum">
              <a:rPr lang="en-GB" smtClean="0">
                <a:latin typeface="Segoe UI" panose="020B0502040204020203" pitchFamily="34" charset="0"/>
              </a:rPr>
              <a:t>‹#›</a:t>
            </a:fld>
            <a:endParaRPr lang="en-GB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6230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egoe UI" panose="020B0502040204020203" pitchFamily="34" charset="0"/>
              </a:defRPr>
            </a:lvl1pPr>
          </a:lstStyle>
          <a:p>
            <a:fld id="{3A9C8E4B-95CD-444A-83B7-263DCD1255BC}" type="datetimeFigureOut">
              <a:rPr lang="en-US" smtClean="0"/>
              <a:pPr/>
              <a:t>9/18/2025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egoe UI" panose="020B0502040204020203" pitchFamily="34" charset="0"/>
              </a:defRPr>
            </a:lvl1pPr>
          </a:lstStyle>
          <a:p>
            <a:fld id="{E7D4C667-2B36-2C43-8906-5ECA7CAEF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42040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164592" indent="-164592" algn="l" defTabSz="1219140" rtl="0" eaLnBrk="1" latinLnBrk="0" hangingPunct="1">
      <a:spcAft>
        <a:spcPts val="600"/>
      </a:spcAft>
      <a:buFont typeface="Arial" panose="020B0604020202020204" pitchFamily="34" charset="0"/>
      <a:buChar char="•"/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Segoe UI" panose="020B0502040204020203" pitchFamily="34" charset="0"/>
      </a:defRPr>
    </a:lvl1pPr>
    <a:lvl2pPr marL="329184" indent="-164592" algn="l" defTabSz="1219140" rtl="0" eaLnBrk="1" latinLnBrk="0" hangingPunct="1">
      <a:spcAft>
        <a:spcPts val="600"/>
      </a:spcAft>
      <a:buFont typeface="Courier New" panose="02070309020205020404" pitchFamily="49" charset="0"/>
      <a:buChar char="o"/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Segoe UI" panose="020B0502040204020203" pitchFamily="34" charset="0"/>
      </a:defRPr>
    </a:lvl2pPr>
    <a:lvl3pPr marL="493776" indent="-164592" algn="l" defTabSz="1219140" rtl="0" eaLnBrk="1" latinLnBrk="0" hangingPunct="1">
      <a:spcAft>
        <a:spcPts val="600"/>
      </a:spcAft>
      <a:buFont typeface="Courier New" panose="02070309020205020404" pitchFamily="49" charset="0"/>
      <a:buChar char="o"/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Segoe UI" panose="020B0502040204020203" pitchFamily="34" charset="0"/>
      </a:defRPr>
    </a:lvl3pPr>
    <a:lvl4pPr marL="658368" indent="-164592" algn="l" defTabSz="1219140" rtl="0" eaLnBrk="1" latinLnBrk="0" hangingPunct="1">
      <a:spcAft>
        <a:spcPts val="600"/>
      </a:spcAft>
      <a:buFont typeface="Courier New" panose="02070309020205020404" pitchFamily="49" charset="0"/>
      <a:buChar char="o"/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Segoe UI" panose="020B0502040204020203" pitchFamily="34" charset="0"/>
      </a:defRPr>
    </a:lvl4pPr>
    <a:lvl5pPr marL="829818" indent="-171450" algn="l" defTabSz="1219140" rtl="0" eaLnBrk="1" latinLnBrk="0" hangingPunct="1">
      <a:spcAft>
        <a:spcPts val="600"/>
      </a:spcAft>
      <a:buFont typeface="Courier New" panose="02070309020205020404" pitchFamily="49" charset="0"/>
      <a:buChar char="o"/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Segoe UI" panose="020B0502040204020203" pitchFamily="34" charset="0"/>
      </a:defRPr>
    </a:lvl5pPr>
    <a:lvl6pPr marL="3047848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418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987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557" algn="l" defTabSz="121914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43D2D-2996-415B-334D-569237A67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5E4652-8202-AFC4-9CC6-8FEB972860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922E31-AF90-86CE-3AF8-8567FEB9DB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rtl="0" fontAlgn="base">
              <a:buFont typeface="Arial" panose="020B0604020202020204" pitchFamily="34" charset="0"/>
              <a:buChar char="•"/>
            </a:pPr>
            <a:endParaRPr lang="en-US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9B916-73A8-1801-A7B8-16CE3BE11D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82FA2-3D42-4515-BA16-6F232AB131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08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03D1B-1986-262A-AC57-3981727CA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E61A5B-4AD3-A71A-E8A3-8C88279F3E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F530DA-5AB1-760E-B2E1-37C628A139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0DC2560-A34B-75F8-8DBB-6655C8B4B1F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DABC4-6869-EEE4-8E64-E06F7489908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0FA7D-855F-D804-4836-9A48D2EC76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4C667-2B36-2C43-8906-5ECA7CAEFC3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86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9886D-338F-5E56-71F0-D212B425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16364B-59BD-A7A8-4AB9-09A56F7DFA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B01571-0C62-CC7B-8291-0A120FBEF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spc="50" dirty="0"/>
              <a:t>Studies report the safe use of </a:t>
            </a:r>
            <a:r>
              <a:rPr lang="en-US" b="1" spc="50" dirty="0" err="1"/>
              <a:t>Bravecto</a:t>
            </a:r>
            <a:r>
              <a:rPr lang="en-US" b="1" spc="50" dirty="0"/>
              <a:t> Quantum </a:t>
            </a:r>
            <a:r>
              <a:rPr lang="en-US" b="0" spc="50" dirty="0"/>
              <a:t>when used according to label directions. (Freedom of Information Summary, NADA 141-599)</a:t>
            </a:r>
          </a:p>
          <a:p>
            <a:endParaRPr lang="en-GB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DCCF791-F865-5300-21AB-A2FA772A43D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D14C7-2104-3FA3-AACE-4C2FF4622C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D1674-FC59-E41A-A02B-326A753EA6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4C667-2B36-2C43-8906-5ECA7CAEFC3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675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61432-2040-237D-469C-6845F9217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8D9EA2-2B16-64A6-920C-8062F25C9D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003DD0-330D-58FC-3393-9B7FEB476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Studies report the safe use of </a:t>
            </a:r>
            <a:r>
              <a:rPr lang="en-US" b="1" dirty="0" err="1">
                <a:solidFill>
                  <a:schemeClr val="tx1"/>
                </a:solidFill>
              </a:rPr>
              <a:t>Bravecto</a:t>
            </a:r>
            <a:r>
              <a:rPr lang="en-US" b="1" dirty="0">
                <a:solidFill>
                  <a:schemeClr val="tx1"/>
                </a:solidFill>
              </a:rPr>
              <a:t> Quantum </a:t>
            </a:r>
            <a:r>
              <a:rPr lang="en-US" dirty="0">
                <a:solidFill>
                  <a:schemeClr val="tx1"/>
                </a:solidFill>
              </a:rPr>
              <a:t>when used according to label directions. (Freedom of Information Summary, NADA 141-599)</a:t>
            </a: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AF8CB82-9D9F-05C2-6A62-3F6EE2F7170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E1266-D2F9-44F6-09BC-D183F750F7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1E386-D204-EDF6-7E75-1C35D8D2DB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4C667-2B36-2C43-8906-5ECA7CAEFC3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883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F615A-9E16-DBDC-0020-CA3356C27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448465-A4FB-49EF-3B1A-3B0C98787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FA832A-DCF7-7287-6AFD-D0B49595B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3A83D8E-7EDD-184C-6A87-C6B4C31718F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E6537-C861-5DE5-4015-3898806E14A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C87C4-6C2F-E2DC-F7E3-58C9C05C29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4C667-2B36-2C43-8906-5ECA7CAEFC3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542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4C667-2B36-2C43-8906-5ECA7CAEFC3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752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02E8B-0A5B-3634-4C39-0A84D6BCD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189852-1FBA-5EB2-AE19-C6B949DA7A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D2E3F6-ECC2-DDA2-0637-7E303A9C2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6A51D2B-9664-B2D0-CAFD-CF671948B6E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4E679-8407-4F86-6590-B917502C21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4DE46-83A0-27DC-63B7-D0DFB7479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4C667-2B36-2C43-8906-5ECA7CAEFC3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45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84517-C8B6-E666-FED3-60347FAD0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C929AF-2598-49AE-0211-F7B81DEA14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09A158-06CA-C394-2687-1BA3C5B12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E8681C2-FA57-65E5-EC13-7914C7CA886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5BEB3-1AFB-2FC9-21B2-013051F1C2C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89D39-CA3E-81EC-7520-B2096E4C70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4C667-2B36-2C43-8906-5ECA7CAEFC3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810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7E7D3-9355-52FF-31EE-9F9A6BDD4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C736E5-4502-25A0-4CBD-C407A45EBE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7CB372-6D6D-7B91-8703-B1911E433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4951FA0-915E-7D1D-DCC7-6E98B26E06F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64EF0-8C83-A60B-1D72-E7A181907D7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F4EE3-2884-3E1E-4EB5-8E4081D271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4C667-2B36-2C43-8906-5ECA7CAEFC3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439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B06F3-F017-F858-396F-DFBFB71AE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51EDF5-9BAF-4E6C-4819-024B6CEF06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C30D9B-E2B2-9A21-12AF-757517B37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98E5FFB6-DB84-F4CF-88EC-E2EA80D8684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6D81A-7FAF-7A52-D5D9-C6AF0302A7C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459A3-F361-1FAC-2380-321729DD4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4C667-2B36-2C43-8906-5ECA7CAEFC3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023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C4A2F-ED38-7B8E-51DB-75A6A65D4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21B641-DAA9-5F66-1FD1-C8B19F9D80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CE2316-852D-A649-73A5-728A592B1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7CEA931-2A7E-9404-DBD6-76B36171D4C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0AF76-4EF5-CE7C-9048-254E5AEE60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506CB-DB83-3452-E978-C36A7E1D7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4C667-2B36-2C43-8906-5ECA7CAEFC3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41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4C667-2B36-2C43-8906-5ECA7CAEFC3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23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E800E-4E48-F1DE-D1AD-995150881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292F3F-CFBF-3279-313B-53ED062240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3ABAA5-D0ED-0525-FC45-77111827F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95201804-6F4F-75BB-CF02-9827FD096C7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1663A-B1E4-465E-D104-AA4EA5B30B9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13A36-22D2-58DE-4781-488389427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4C667-2B36-2C43-8906-5ECA7CAEFC3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142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C4ED4-2301-EA49-FF48-88CAEDEA5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016C68-4BD6-1BB8-94CF-E63F3EE17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5469B2-C57B-E048-7A52-AC311CB13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01E0C9E-7412-21A7-AFCB-E42FDC56ECA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BFD0A-59E6-74D7-815D-55CD35B2F8B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83F25-0893-3052-89EF-9111E2284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4C667-2B36-2C43-8906-5ECA7CAEFC3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172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F8764-98AB-E626-6C1B-FAEB15AEC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610FD5-A7DB-E109-5B7B-A189B775F0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6F7FD0-0BF0-C4AC-C918-A6F499AF7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4049A02-B5AB-A1CB-8F5D-EC29A18EAB9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3D361-0C73-255D-9862-EDA18B1784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B95C7-D0BC-C8BE-B399-05DABB3D16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4C667-2B36-2C43-8906-5ECA7CAEFC3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572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B2A43-2276-D9C7-314C-5D194AE40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7DA631-8381-F892-D63E-91D759FB68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738EAE-7C66-D605-3E5C-F71925BA1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9B4676E6-D5FC-F491-3561-9187D1F0B5F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E6596-9DF4-7058-AC51-46A4DA076B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03246-1EBE-D249-9C43-0F76DA056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4C667-2B36-2C43-8906-5ECA7CAEFC3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040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D6C3B-62C0-E27A-7A21-952E5087C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BE88E1-821E-2461-2789-CFBECC5D0E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10F7B4-587B-EAE7-B139-0FBC8E99C6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BA6A92C7-3051-E792-41AD-1FA042FDB46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7692C-3962-4663-A2DB-C975DDC68DA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C019F-9F56-0F13-EFCB-CCEF3A8337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4C667-2B36-2C43-8906-5ECA7CAEFC3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281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08451-6AB2-1B99-7E17-00A748EAE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8532EC-9FD2-0F0E-08B9-959907A772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0BC889-F26F-F208-5435-FB3100C41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2246" y="4656931"/>
            <a:ext cx="5486400" cy="3600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FCC58BF-B2F4-81F3-4AB2-AD8906BDF0B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8B1D3-2A35-7D88-16BD-3191CBBE13D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284CE-AAEB-CB25-C0A4-54ACE2FC19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4C667-2B36-2C43-8906-5ECA7CAEFC3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6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9.sv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200AA0-B873-497E-F3F8-396235E0F2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013"/>
            <a:ext cx="12192000" cy="686201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9A5D56-C0F5-AB8D-00D0-69F58537B1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34738" y="170329"/>
            <a:ext cx="1682628" cy="986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B8CD60-1181-D264-FCC4-9002481D6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46123" r="1338" b="13910"/>
          <a:stretch/>
        </p:blipFill>
        <p:spPr>
          <a:xfrm>
            <a:off x="0" y="-4013"/>
            <a:ext cx="12192000" cy="107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259C2F-06C0-97E6-3656-6AC228A39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1" r="1338" b="30269"/>
          <a:stretch/>
        </p:blipFill>
        <p:spPr>
          <a:xfrm>
            <a:off x="-2" y="6669921"/>
            <a:ext cx="12192001" cy="188079"/>
          </a:xfrm>
          <a:prstGeom prst="rect">
            <a:avLst/>
          </a:prstGeom>
        </p:spPr>
      </p:pic>
      <p:pic>
        <p:nvPicPr>
          <p:cNvPr id="12" name="Picture 11" descr="A stopwatch with a date and month&#10;&#10;AI-generated content may be incorrect.">
            <a:extLst>
              <a:ext uri="{FF2B5EF4-FFF2-40B4-BE49-F238E27FC236}">
                <a16:creationId xmlns:a16="http://schemas.microsoft.com/office/drawing/2014/main" id="{2CC72B9F-5B44-FD0F-1171-034B7C24FC7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2368" y="0"/>
            <a:ext cx="638963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6919E-913F-5A80-F4AF-D6DD02E66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61830"/>
            <a:ext cx="6705600" cy="2347355"/>
          </a:xfrm>
        </p:spPr>
        <p:txBody>
          <a:bodyPr anchor="b" anchorCtr="0">
            <a:noAutofit/>
          </a:bodyPr>
          <a:lstStyle>
            <a:lvl1pPr algn="ctr">
              <a:defRPr sz="5400" b="0" i="0" cap="all" spc="30" baseline="0">
                <a:solidFill>
                  <a:schemeClr val="accent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FDF254-1094-4B85-BBF5-5541DF40F7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3916255"/>
            <a:ext cx="6705599" cy="832104"/>
          </a:xfrm>
        </p:spPr>
        <p:txBody>
          <a:bodyPr>
            <a:noAutofit/>
          </a:bodyPr>
          <a:lstStyle>
            <a:lvl1pPr marL="45718" indent="0" algn="ctr">
              <a:buNone/>
              <a:defRPr sz="2000" b="1" i="0">
                <a:solidFill>
                  <a:schemeClr val="tx1"/>
                </a:solidFill>
                <a:latin typeface="+mn-lt"/>
                <a:cs typeface="Segoe UI Semibold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10" name="Merck Logo">
            <a:extLst>
              <a:ext uri="{FF2B5EF4-FFF2-40B4-BE49-F238E27FC236}">
                <a16:creationId xmlns:a16="http://schemas.microsoft.com/office/drawing/2014/main" id="{E83DD2EC-64CA-23FA-1AD3-EC5558BB3A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4974" y="6062196"/>
            <a:ext cx="1350326" cy="565539"/>
          </a:xfrm>
          <a:prstGeom prst="rect">
            <a:avLst/>
          </a:prstGeom>
        </p:spPr>
      </p:pic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0B013852-C294-94B2-3C96-54ADA8E95C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7600" y="1121153"/>
            <a:ext cx="4997450" cy="384721"/>
          </a:xfrm>
        </p:spPr>
        <p:txBody>
          <a:bodyPr>
            <a:noAutofit/>
          </a:bodyPr>
          <a:lstStyle>
            <a:lvl1pPr marL="45717" indent="0" algn="ctr">
              <a:buNone/>
              <a:defRPr sz="2000" b="0" i="0" spc="30" baseline="0">
                <a:solidFill>
                  <a:schemeClr val="accent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800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A9AF0-736C-C774-34F0-BC86589545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013"/>
            <a:ext cx="12192000" cy="6862013"/>
          </a:xfrm>
          <a:prstGeom prst="rect">
            <a:avLst/>
          </a:prstGeom>
          <a:noFill/>
        </p:spPr>
      </p:pic>
      <p:pic>
        <p:nvPicPr>
          <p:cNvPr id="6" name="Merck Logo">
            <a:extLst>
              <a:ext uri="{FF2B5EF4-FFF2-40B4-BE49-F238E27FC236}">
                <a16:creationId xmlns:a16="http://schemas.microsoft.com/office/drawing/2014/main" id="{9C8D606D-A7CC-2384-EA15-502845CFE2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5988" y="6062196"/>
            <a:ext cx="1350326" cy="565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F0268B-EB78-4E36-AFEC-A6D671A497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46123" r="1338" b="13910"/>
          <a:stretch/>
        </p:blipFill>
        <p:spPr>
          <a:xfrm>
            <a:off x="0" y="-4013"/>
            <a:ext cx="12192000" cy="107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DB04A0-98C4-DDD8-CDF6-D66EC4DFF0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1" r="1338" b="30269"/>
          <a:stretch/>
        </p:blipFill>
        <p:spPr>
          <a:xfrm>
            <a:off x="-2" y="6669921"/>
            <a:ext cx="12192001" cy="188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20D3C5-4AE2-CC3D-9853-571E0292F9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"/>
          <a:stretch/>
        </p:blipFill>
        <p:spPr>
          <a:xfrm>
            <a:off x="8711136" y="781827"/>
            <a:ext cx="3480864" cy="6003983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05A17FD-6113-83C2-ED80-BCDE3F00A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0" y="1838739"/>
            <a:ext cx="8063436" cy="4229100"/>
          </a:xfrm>
        </p:spPr>
        <p:txBody>
          <a:bodyPr>
            <a:noAutofit/>
          </a:bodyPr>
          <a:lstStyle>
            <a:lvl1pPr>
              <a:defRPr b="1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140FDFD0-A779-A979-12D0-FFB87332D9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6297851"/>
            <a:ext cx="6883394" cy="255587"/>
          </a:xfrm>
        </p:spPr>
        <p:txBody>
          <a:bodyPr tIns="0" rIns="0" bIns="0" anchor="b" anchorCtr="0">
            <a:noAutofit/>
          </a:bodyPr>
          <a:lstStyle>
            <a:lvl1pPr marL="0" indent="0">
              <a:buFontTx/>
              <a:buNone/>
              <a:defRPr sz="9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Merck Logo">
            <a:extLst>
              <a:ext uri="{FF2B5EF4-FFF2-40B4-BE49-F238E27FC236}">
                <a16:creationId xmlns:a16="http://schemas.microsoft.com/office/drawing/2014/main" id="{B6B65482-3DE3-8F88-0844-3DA111E084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1095" y="6062196"/>
            <a:ext cx="1350326" cy="56553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1942CF8-B586-EC53-727F-52E24C88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692444"/>
            <a:ext cx="10581640" cy="1032628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C934FC83-5D68-6455-B1AE-DA3C12CF2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817626" y="6492875"/>
            <a:ext cx="374374" cy="365125"/>
          </a:xfrm>
        </p:spPr>
        <p:txBody>
          <a:bodyPr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7C9B0E-4C36-4310-186C-66C91DD1A2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0334738" y="288044"/>
            <a:ext cx="1682628" cy="9863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98E91A-B46B-AE77-2EAE-9564112B5D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0133" y="112581"/>
            <a:ext cx="97048" cy="1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1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A9AF0-736C-C774-34F0-BC86589545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013"/>
            <a:ext cx="12192000" cy="6862013"/>
          </a:xfrm>
          <a:prstGeom prst="rect">
            <a:avLst/>
          </a:prstGeom>
          <a:noFill/>
        </p:spPr>
      </p:pic>
      <p:pic>
        <p:nvPicPr>
          <p:cNvPr id="6" name="Merck Logo">
            <a:extLst>
              <a:ext uri="{FF2B5EF4-FFF2-40B4-BE49-F238E27FC236}">
                <a16:creationId xmlns:a16="http://schemas.microsoft.com/office/drawing/2014/main" id="{9C8D606D-A7CC-2384-EA15-502845CFE2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5988" y="6062196"/>
            <a:ext cx="1350326" cy="565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F0268B-EB78-4E36-AFEC-A6D671A497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46123" r="1338" b="13910"/>
          <a:stretch/>
        </p:blipFill>
        <p:spPr>
          <a:xfrm>
            <a:off x="0" y="-4013"/>
            <a:ext cx="12192000" cy="107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DB04A0-98C4-DDD8-CDF6-D66EC4DFF0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1" r="1338" b="30269"/>
          <a:stretch/>
        </p:blipFill>
        <p:spPr>
          <a:xfrm>
            <a:off x="-2" y="6669921"/>
            <a:ext cx="12192001" cy="188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900402-5A59-27A2-C87B-DF1C06920D8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1" t="-2248"/>
          <a:stretch/>
        </p:blipFill>
        <p:spPr>
          <a:xfrm>
            <a:off x="8676618" y="280834"/>
            <a:ext cx="3515382" cy="6508254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05A17FD-6113-83C2-ED80-BCDE3F00A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0" y="1838739"/>
            <a:ext cx="8063436" cy="4229100"/>
          </a:xfrm>
        </p:spPr>
        <p:txBody>
          <a:bodyPr>
            <a:noAutofit/>
          </a:bodyPr>
          <a:lstStyle>
            <a:lvl1pPr>
              <a:defRPr b="1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140FDFD0-A779-A979-12D0-FFB87332D9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6297851"/>
            <a:ext cx="6883394" cy="255587"/>
          </a:xfrm>
        </p:spPr>
        <p:txBody>
          <a:bodyPr tIns="0" rIns="0" bIns="0" anchor="b" anchorCtr="0">
            <a:noAutofit/>
          </a:bodyPr>
          <a:lstStyle>
            <a:lvl1pPr marL="0" indent="0">
              <a:buFontTx/>
              <a:buNone/>
              <a:defRPr sz="9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Merck Logo">
            <a:extLst>
              <a:ext uri="{FF2B5EF4-FFF2-40B4-BE49-F238E27FC236}">
                <a16:creationId xmlns:a16="http://schemas.microsoft.com/office/drawing/2014/main" id="{B6B65482-3DE3-8F88-0844-3DA111E084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1095" y="6062196"/>
            <a:ext cx="1350326" cy="56553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227197C-C2CB-54C3-32EB-6C6D8901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692444"/>
            <a:ext cx="10581640" cy="1032628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D3E6069-D079-4008-5A74-08E68D222B3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817626" y="6492875"/>
            <a:ext cx="374374" cy="365125"/>
          </a:xfrm>
        </p:spPr>
        <p:txBody>
          <a:bodyPr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4F3E04-43B9-645B-6986-AE0CE8E0847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0334738" y="288044"/>
            <a:ext cx="1682628" cy="98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01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erck Logo">
            <a:extLst>
              <a:ext uri="{FF2B5EF4-FFF2-40B4-BE49-F238E27FC236}">
                <a16:creationId xmlns:a16="http://schemas.microsoft.com/office/drawing/2014/main" id="{9C8D606D-A7CC-2384-EA15-502845CFE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5988" y="6062196"/>
            <a:ext cx="1350326" cy="565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F0268B-EB78-4E36-AFEC-A6D671A497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46123" r="1338" b="13910"/>
          <a:stretch/>
        </p:blipFill>
        <p:spPr>
          <a:xfrm>
            <a:off x="0" y="-4013"/>
            <a:ext cx="12192000" cy="107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DB04A0-98C4-DDD8-CDF6-D66EC4DFF0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1" r="1338" b="30269"/>
          <a:stretch/>
        </p:blipFill>
        <p:spPr>
          <a:xfrm>
            <a:off x="-2" y="6669921"/>
            <a:ext cx="12192001" cy="188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4A30C2-AF0C-07EE-6AC1-F6019ADBC0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4690" y="984068"/>
            <a:ext cx="3477309" cy="5805019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05A17FD-6113-83C2-ED80-BCDE3F00A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0" y="1838739"/>
            <a:ext cx="8063436" cy="4229100"/>
          </a:xfrm>
        </p:spPr>
        <p:txBody>
          <a:bodyPr>
            <a:noAutofit/>
          </a:bodyPr>
          <a:lstStyle>
            <a:lvl1pPr>
              <a:defRPr b="1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140FDFD0-A779-A979-12D0-FFB87332D9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6297851"/>
            <a:ext cx="6883394" cy="255587"/>
          </a:xfrm>
        </p:spPr>
        <p:txBody>
          <a:bodyPr tIns="0" rIns="0" bIns="0" anchor="b" anchorCtr="0">
            <a:noAutofit/>
          </a:bodyPr>
          <a:lstStyle>
            <a:lvl1pPr marL="0" indent="0">
              <a:buFontTx/>
              <a:buNone/>
              <a:defRPr sz="9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Merck Logo">
            <a:extLst>
              <a:ext uri="{FF2B5EF4-FFF2-40B4-BE49-F238E27FC236}">
                <a16:creationId xmlns:a16="http://schemas.microsoft.com/office/drawing/2014/main" id="{B6B65482-3DE3-8F88-0844-3DA111E084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1095" y="6062196"/>
            <a:ext cx="1350326" cy="56553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227197C-C2CB-54C3-32EB-6C6D8901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692444"/>
            <a:ext cx="10581640" cy="1032628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DBC3F929-3573-5937-A535-B8976A63F2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817626" y="6492875"/>
            <a:ext cx="374374" cy="365125"/>
          </a:xfrm>
        </p:spPr>
        <p:txBody>
          <a:bodyPr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DAA6FF-63F2-8AC0-778A-DCEC3FF884E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334738" y="288044"/>
            <a:ext cx="1682628" cy="9863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774FED-6194-BC7D-DA57-9768B9F397C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0133" y="112581"/>
            <a:ext cx="97048" cy="1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18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erck Logo">
            <a:extLst>
              <a:ext uri="{FF2B5EF4-FFF2-40B4-BE49-F238E27FC236}">
                <a16:creationId xmlns:a16="http://schemas.microsoft.com/office/drawing/2014/main" id="{9C8D606D-A7CC-2384-EA15-502845CFE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5988" y="6062196"/>
            <a:ext cx="1350326" cy="565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F0268B-EB78-4E36-AFEC-A6D671A497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46123" r="1338" b="13910"/>
          <a:stretch/>
        </p:blipFill>
        <p:spPr>
          <a:xfrm>
            <a:off x="0" y="-4013"/>
            <a:ext cx="12192000" cy="107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DB04A0-98C4-DDD8-CDF6-D66EC4DFF0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1" r="1338" b="30269"/>
          <a:stretch/>
        </p:blipFill>
        <p:spPr>
          <a:xfrm>
            <a:off x="-2" y="6669921"/>
            <a:ext cx="12192001" cy="188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E28454-459C-4AD5-FAE3-2B75CDF093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4540" y="984067"/>
            <a:ext cx="4047459" cy="5805017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05A17FD-6113-83C2-ED80-BCDE3F00A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0" y="1838740"/>
            <a:ext cx="8063436" cy="4229100"/>
          </a:xfrm>
        </p:spPr>
        <p:txBody>
          <a:bodyPr>
            <a:noAutofit/>
          </a:bodyPr>
          <a:lstStyle>
            <a:lvl1pPr>
              <a:defRPr b="1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140FDFD0-A779-A979-12D0-FFB87332D9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6297851"/>
            <a:ext cx="6883394" cy="255587"/>
          </a:xfrm>
        </p:spPr>
        <p:txBody>
          <a:bodyPr tIns="0" rIns="0" bIns="0" anchor="b" anchorCtr="0">
            <a:noAutofit/>
          </a:bodyPr>
          <a:lstStyle>
            <a:lvl1pPr marL="0" indent="0">
              <a:buFontTx/>
              <a:buNone/>
              <a:defRPr sz="9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Merck Logo">
            <a:extLst>
              <a:ext uri="{FF2B5EF4-FFF2-40B4-BE49-F238E27FC236}">
                <a16:creationId xmlns:a16="http://schemas.microsoft.com/office/drawing/2014/main" id="{B6B65482-3DE3-8F88-0844-3DA111E084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1095" y="6062196"/>
            <a:ext cx="1350326" cy="56553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227197C-C2CB-54C3-32EB-6C6D8901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692444"/>
            <a:ext cx="10581640" cy="1032628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2511BC90-4755-4A62-A800-36FB459F2A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817626" y="6492875"/>
            <a:ext cx="374374" cy="365125"/>
          </a:xfrm>
        </p:spPr>
        <p:txBody>
          <a:bodyPr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6A444A-7688-B68C-4D7C-662EA044CEA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334738" y="288044"/>
            <a:ext cx="1682628" cy="9863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0E9374-B48E-70E9-1FAD-D01194519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0133" y="112581"/>
            <a:ext cx="97048" cy="1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59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C09181-D31D-C62C-BD1A-D2C34C845C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013"/>
            <a:ext cx="12192000" cy="6862013"/>
          </a:xfrm>
          <a:prstGeom prst="rect">
            <a:avLst/>
          </a:prstGeom>
          <a:noFill/>
        </p:spPr>
      </p:pic>
      <p:pic>
        <p:nvPicPr>
          <p:cNvPr id="4" name="Merck Logo">
            <a:extLst>
              <a:ext uri="{FF2B5EF4-FFF2-40B4-BE49-F238E27FC236}">
                <a16:creationId xmlns:a16="http://schemas.microsoft.com/office/drawing/2014/main" id="{A669F9D0-C8C0-2764-7326-B67471F37D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4974" y="6062196"/>
            <a:ext cx="1350326" cy="565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B6C0C9-AE35-056E-89E5-E21624578A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46123" r="1338" b="13910"/>
          <a:stretch/>
        </p:blipFill>
        <p:spPr>
          <a:xfrm>
            <a:off x="0" y="-4013"/>
            <a:ext cx="12192000" cy="107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E69E2C-E82E-53F0-B2E5-32F9F23EEB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1" r="1338" b="30269"/>
          <a:stretch/>
        </p:blipFill>
        <p:spPr>
          <a:xfrm>
            <a:off x="-2" y="6669921"/>
            <a:ext cx="12192001" cy="188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A9D5D2-85AC-E97F-9615-204470FBB0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4880749"/>
            <a:ext cx="12192002" cy="1026891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46B7F2-3F59-31D4-E238-32D3F630A4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4870763"/>
            <a:ext cx="10934700" cy="1036325"/>
          </a:xfrm>
        </p:spPr>
        <p:txBody>
          <a:bodyPr anchor="ctr" anchorCtr="0">
            <a:noAutofit/>
          </a:bodyPr>
          <a:lstStyle>
            <a:lvl1pPr marL="45717" indent="0" algn="ctr">
              <a:buNone/>
              <a:defRPr sz="2400" b="0" i="0" spc="30" baseline="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2F4F49C-B4C4-528F-2C94-CB56AFDC11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6297851"/>
            <a:ext cx="9897810" cy="255587"/>
          </a:xfrm>
        </p:spPr>
        <p:txBody>
          <a:bodyPr tIns="0" rIns="0" bIns="0" anchor="b" anchorCtr="0">
            <a:noAutofit/>
          </a:bodyPr>
          <a:lstStyle>
            <a:lvl1pPr marL="0" indent="0">
              <a:buFontTx/>
              <a:buNone/>
              <a:defRPr sz="9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85D90E3-1472-3569-F329-912BF6CD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692444"/>
            <a:ext cx="10581640" cy="1032628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FB6B444-1EEF-CA96-16B0-0BF13614CE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0" y="1838739"/>
            <a:ext cx="10591800" cy="2935457"/>
          </a:xfrm>
        </p:spPr>
        <p:txBody>
          <a:bodyPr>
            <a:noAutofit/>
          </a:bodyPr>
          <a:lstStyle>
            <a:lvl1pPr>
              <a:defRPr b="1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044737C-751F-2EF8-8ADA-1814E2B268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1817626" y="6492875"/>
            <a:ext cx="374374" cy="365125"/>
          </a:xfrm>
        </p:spPr>
        <p:txBody>
          <a:bodyPr>
            <a:noAutofit/>
          </a:bodyPr>
          <a:lstStyle>
            <a:lvl1pPr>
              <a:defRPr sz="900"/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E1A71C-05B1-C031-20E0-45610EDEAEB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0334738" y="288044"/>
            <a:ext cx="1682628" cy="9863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33A204-3994-69DE-A8A8-7D10BB34A32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0133" y="112581"/>
            <a:ext cx="97048" cy="1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429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callou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ck Logo">
            <a:extLst>
              <a:ext uri="{FF2B5EF4-FFF2-40B4-BE49-F238E27FC236}">
                <a16:creationId xmlns:a16="http://schemas.microsoft.com/office/drawing/2014/main" id="{A669F9D0-C8C0-2764-7326-B67471F37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4974" y="6062196"/>
            <a:ext cx="1350326" cy="565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B6C0C9-AE35-056E-89E5-E21624578A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46123" r="1338" b="13910"/>
          <a:stretch/>
        </p:blipFill>
        <p:spPr>
          <a:xfrm>
            <a:off x="0" y="-4013"/>
            <a:ext cx="12192000" cy="107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E69E2C-E82E-53F0-B2E5-32F9F23EEB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1" r="1338" b="30269"/>
          <a:stretch/>
        </p:blipFill>
        <p:spPr>
          <a:xfrm>
            <a:off x="-2" y="6669921"/>
            <a:ext cx="12192001" cy="188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A9D5D2-85AC-E97F-9615-204470FBB0D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4880749"/>
            <a:ext cx="12192002" cy="1026891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46B7F2-3F59-31D4-E238-32D3F630A4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4870763"/>
            <a:ext cx="10934700" cy="1036325"/>
          </a:xfrm>
        </p:spPr>
        <p:txBody>
          <a:bodyPr anchor="ctr" anchorCtr="0">
            <a:noAutofit/>
          </a:bodyPr>
          <a:lstStyle>
            <a:lvl1pPr marL="45717" indent="0" algn="ctr">
              <a:buNone/>
              <a:defRPr sz="2400" b="0" i="0" spc="30" baseline="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2F4F49C-B4C4-528F-2C94-CB56AFDC11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6297851"/>
            <a:ext cx="9897810" cy="255587"/>
          </a:xfrm>
        </p:spPr>
        <p:txBody>
          <a:bodyPr tIns="0" rIns="0" bIns="0" anchor="b" anchorCtr="0">
            <a:noAutofit/>
          </a:bodyPr>
          <a:lstStyle>
            <a:lvl1pPr marL="0" indent="0">
              <a:buFontTx/>
              <a:buNone/>
              <a:defRPr sz="9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85D90E3-1472-3569-F329-912BF6CD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929" y="692444"/>
            <a:ext cx="7950143" cy="1032628"/>
          </a:xfrm>
        </p:spPr>
        <p:txBody>
          <a:bodyPr>
            <a:noAutofit/>
          </a:bodyPr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044737C-751F-2EF8-8ADA-1814E2B268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1817626" y="6492875"/>
            <a:ext cx="374374" cy="365125"/>
          </a:xfrm>
        </p:spPr>
        <p:txBody>
          <a:bodyPr>
            <a:noAutofit/>
          </a:bodyPr>
          <a:lstStyle>
            <a:lvl1pPr>
              <a:defRPr sz="900"/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E1A71C-05B1-C031-20E0-45610EDEAEB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334738" y="288044"/>
            <a:ext cx="1682628" cy="9863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33A204-3994-69DE-A8A8-7D10BB34A3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0133" y="112581"/>
            <a:ext cx="97048" cy="1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08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Content slide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ck Logo">
            <a:extLst>
              <a:ext uri="{FF2B5EF4-FFF2-40B4-BE49-F238E27FC236}">
                <a16:creationId xmlns:a16="http://schemas.microsoft.com/office/drawing/2014/main" id="{A669F9D0-C8C0-2764-7326-B67471F37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4974" y="6062196"/>
            <a:ext cx="1350326" cy="565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B6C0C9-AE35-056E-89E5-E21624578A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46123" r="1338" b="13910"/>
          <a:stretch/>
        </p:blipFill>
        <p:spPr>
          <a:xfrm>
            <a:off x="0" y="-4013"/>
            <a:ext cx="12192000" cy="107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E69E2C-E82E-53F0-B2E5-32F9F23EEB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1" r="1338" b="30269"/>
          <a:stretch/>
        </p:blipFill>
        <p:spPr>
          <a:xfrm>
            <a:off x="-2" y="6669921"/>
            <a:ext cx="12192001" cy="188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A9D5D2-85AC-E97F-9615-204470FBB0D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4880749"/>
            <a:ext cx="12192002" cy="1026891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46B7F2-3F59-31D4-E238-32D3F630A4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4870763"/>
            <a:ext cx="10934700" cy="1036325"/>
          </a:xfrm>
        </p:spPr>
        <p:txBody>
          <a:bodyPr anchor="ctr" anchorCtr="0">
            <a:noAutofit/>
          </a:bodyPr>
          <a:lstStyle>
            <a:lvl1pPr marL="45717" indent="0" algn="ctr">
              <a:buNone/>
              <a:defRPr sz="2400" b="0" i="0" spc="30" baseline="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457602E-BB6C-970E-2E51-151F59ED7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700" y="1838740"/>
            <a:ext cx="5372100" cy="2960866"/>
          </a:xfrm>
        </p:spPr>
        <p:txBody>
          <a:bodyPr>
            <a:noAutofit/>
          </a:bodyPr>
          <a:lstStyle>
            <a:lvl1pPr>
              <a:defRPr b="1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9001A1A-B097-986E-7810-310B9603F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38740"/>
            <a:ext cx="5410200" cy="2960866"/>
          </a:xfrm>
        </p:spPr>
        <p:txBody>
          <a:bodyPr>
            <a:noAutofit/>
          </a:bodyPr>
          <a:lstStyle>
            <a:lvl1pPr>
              <a:defRPr b="1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0BB6CD79-E07E-7725-BD59-42BC2EEAAE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6297851"/>
            <a:ext cx="9897810" cy="255587"/>
          </a:xfrm>
        </p:spPr>
        <p:txBody>
          <a:bodyPr tIns="0" rIns="0" bIns="0" anchor="b" anchorCtr="0">
            <a:noAutofit/>
          </a:bodyPr>
          <a:lstStyle>
            <a:lvl1pPr marL="0" indent="0">
              <a:buFontTx/>
              <a:buNone/>
              <a:defRPr sz="9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9043F6F-ED95-69F5-415D-64C7228B4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692444"/>
            <a:ext cx="10581640" cy="1032628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F0FDA7C-E913-F347-D051-6B88DB5A6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817626" y="6492875"/>
            <a:ext cx="374374" cy="365125"/>
          </a:xfrm>
        </p:spPr>
        <p:txBody>
          <a:bodyPr>
            <a:noAutofit/>
          </a:bodyPr>
          <a:lstStyle>
            <a:lvl1pPr>
              <a:defRPr sz="900"/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71714B-DA82-CF8D-B4AF-A3EC08C14F9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334738" y="288044"/>
            <a:ext cx="1682628" cy="9863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EC4A13-990E-63FD-0D05-82C3CDE1F85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0133" y="112581"/>
            <a:ext cx="97048" cy="1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052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8492CB-7AE6-238D-21BA-797FE50A79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013"/>
            <a:ext cx="12192000" cy="6862013"/>
          </a:xfrm>
          <a:prstGeom prst="rect">
            <a:avLst/>
          </a:prstGeom>
          <a:noFill/>
        </p:spPr>
      </p:pic>
      <p:pic>
        <p:nvPicPr>
          <p:cNvPr id="6" name="Merck Logo">
            <a:extLst>
              <a:ext uri="{FF2B5EF4-FFF2-40B4-BE49-F238E27FC236}">
                <a16:creationId xmlns:a16="http://schemas.microsoft.com/office/drawing/2014/main" id="{A0F97D86-1237-E510-FA53-9B6FD16D2E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4974" y="6062196"/>
            <a:ext cx="1350326" cy="565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1E34A6-55E6-E822-E9EF-57C9E6AA5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46123" r="1338" b="13910"/>
          <a:stretch/>
        </p:blipFill>
        <p:spPr>
          <a:xfrm>
            <a:off x="0" y="-4013"/>
            <a:ext cx="12192000" cy="107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3316CF-BCE7-EC39-8069-1B2635D2B3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1" r="1338" b="30269"/>
          <a:stretch/>
        </p:blipFill>
        <p:spPr>
          <a:xfrm>
            <a:off x="-2" y="6669921"/>
            <a:ext cx="12192001" cy="188079"/>
          </a:xfrm>
          <a:prstGeom prst="rect">
            <a:avLst/>
          </a:prstGeom>
        </p:spPr>
      </p:pic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614B857F-7464-D5B6-83B2-96EBF8A15D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6297851"/>
            <a:ext cx="9897810" cy="255587"/>
          </a:xfrm>
        </p:spPr>
        <p:txBody>
          <a:bodyPr tIns="0" rIns="0" bIns="0" anchor="b" anchorCtr="0">
            <a:noAutofit/>
          </a:bodyPr>
          <a:lstStyle>
            <a:lvl1pPr marL="0" indent="0">
              <a:buFontTx/>
              <a:buNone/>
              <a:defRPr sz="9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B4431B-7FFB-DEA1-F8BD-0620DCB71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692444"/>
            <a:ext cx="10581640" cy="1032628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30FA63CB-5634-BAC7-BEF7-2EA6623D18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817626" y="6492875"/>
            <a:ext cx="374374" cy="365125"/>
          </a:xfrm>
        </p:spPr>
        <p:txBody>
          <a:bodyPr>
            <a:noAutofit/>
          </a:bodyPr>
          <a:lstStyle>
            <a:lvl1pPr>
              <a:defRPr sz="900"/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9A3C60-C52C-3894-F3F8-E5FB0A7819D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334738" y="288044"/>
            <a:ext cx="1682628" cy="98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28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8492CB-7AE6-238D-21BA-797FE50A79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013"/>
            <a:ext cx="12192000" cy="6862013"/>
          </a:xfrm>
          <a:prstGeom prst="rect">
            <a:avLst/>
          </a:prstGeom>
          <a:noFill/>
        </p:spPr>
      </p:pic>
      <p:pic>
        <p:nvPicPr>
          <p:cNvPr id="6" name="Merck Logo">
            <a:extLst>
              <a:ext uri="{FF2B5EF4-FFF2-40B4-BE49-F238E27FC236}">
                <a16:creationId xmlns:a16="http://schemas.microsoft.com/office/drawing/2014/main" id="{A0F97D86-1237-E510-FA53-9B6FD16D2E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4974" y="6062196"/>
            <a:ext cx="1350326" cy="565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1E34A6-55E6-E822-E9EF-57C9E6AA5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46123" r="1338" b="13910"/>
          <a:stretch/>
        </p:blipFill>
        <p:spPr>
          <a:xfrm>
            <a:off x="0" y="-4013"/>
            <a:ext cx="12192000" cy="107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3316CF-BCE7-EC39-8069-1B2635D2B3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1" r="1338" b="30269"/>
          <a:stretch/>
        </p:blipFill>
        <p:spPr>
          <a:xfrm>
            <a:off x="-2" y="6669921"/>
            <a:ext cx="12192001" cy="188079"/>
          </a:xfrm>
          <a:prstGeom prst="rect">
            <a:avLst/>
          </a:prstGeom>
        </p:spPr>
      </p:pic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614B857F-7464-D5B6-83B2-96EBF8A15D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6297851"/>
            <a:ext cx="9897810" cy="255587"/>
          </a:xfrm>
        </p:spPr>
        <p:txBody>
          <a:bodyPr tIns="0" rIns="0" bIns="0" anchor="b" anchorCtr="0">
            <a:noAutofit/>
          </a:bodyPr>
          <a:lstStyle>
            <a:lvl1pPr marL="0" indent="0">
              <a:buFontTx/>
              <a:buNone/>
              <a:defRPr sz="9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B4431B-7FFB-DEA1-F8BD-0620DCB71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349" y="692444"/>
            <a:ext cx="8215401" cy="1032628"/>
          </a:xfrm>
        </p:spPr>
        <p:txBody>
          <a:bodyPr>
            <a:noAutofit/>
          </a:bodyPr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30FA63CB-5634-BAC7-BEF7-2EA6623D18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817626" y="6492875"/>
            <a:ext cx="374374" cy="365125"/>
          </a:xfrm>
        </p:spPr>
        <p:txBody>
          <a:bodyPr>
            <a:noAutofit/>
          </a:bodyPr>
          <a:lstStyle>
            <a:lvl1pPr>
              <a:defRPr sz="900"/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DF3E12-1D4D-7186-3EED-EC1778C546C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334738" y="288044"/>
            <a:ext cx="1682628" cy="98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56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DA637EB2-C26D-0A42-EAA3-59846B671D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1" i="0"/>
            </a:lvl1pPr>
          </a:lstStyle>
          <a:p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34B7A3C2-1FFC-CFA1-BA62-BB1558719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17626" y="6492875"/>
            <a:ext cx="374374" cy="365125"/>
          </a:xfrm>
        </p:spPr>
        <p:txBody>
          <a:bodyPr/>
          <a:lstStyle>
            <a:lvl1pPr>
              <a:defRPr sz="900"/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572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200AA0-B873-497E-F3F8-396235E0F2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4013"/>
            <a:ext cx="12192000" cy="6862013"/>
          </a:xfrm>
          <a:prstGeom prst="rect">
            <a:avLst/>
          </a:prstGeom>
          <a:noFill/>
        </p:spPr>
      </p:pic>
      <p:pic>
        <p:nvPicPr>
          <p:cNvPr id="11" name="Picture 10" descr="A stopwatch with a date and month&#10;&#10;AI-generated content may be incorrect.">
            <a:extLst>
              <a:ext uri="{FF2B5EF4-FFF2-40B4-BE49-F238E27FC236}">
                <a16:creationId xmlns:a16="http://schemas.microsoft.com/office/drawing/2014/main" id="{AF5C6F8D-5DC0-3B83-858A-2FB7DD6A72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2368" y="0"/>
            <a:ext cx="638963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9A5D56-C0F5-AB8D-00D0-69F58537B1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334738" y="170329"/>
            <a:ext cx="1682628" cy="986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B8CD60-1181-D264-FCC4-9002481D64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338" t="46123" r="1338" b="13910"/>
          <a:stretch/>
        </p:blipFill>
        <p:spPr>
          <a:xfrm>
            <a:off x="0" y="-4013"/>
            <a:ext cx="12192000" cy="107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259C2F-06C0-97E6-3656-6AC228A3963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38" t="1" r="1338" b="30269"/>
          <a:stretch/>
        </p:blipFill>
        <p:spPr>
          <a:xfrm>
            <a:off x="-2" y="6669921"/>
            <a:ext cx="12192001" cy="188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6919E-913F-5A80-F4AF-D6DD02E66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281116"/>
            <a:ext cx="6705600" cy="2347355"/>
          </a:xfrm>
        </p:spPr>
        <p:txBody>
          <a:bodyPr anchor="b" anchorCtr="0">
            <a:noAutofit/>
          </a:bodyPr>
          <a:lstStyle>
            <a:lvl1pPr algn="ctr">
              <a:defRPr sz="5400" b="1" i="0" cap="all" spc="2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FDF254-1094-4B85-BBF5-5541DF40F7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628471"/>
            <a:ext cx="6705599" cy="832104"/>
          </a:xfrm>
        </p:spPr>
        <p:txBody>
          <a:bodyPr>
            <a:noAutofit/>
          </a:bodyPr>
          <a:lstStyle>
            <a:lvl1pPr marL="45718" indent="0" algn="ctr">
              <a:buNone/>
              <a:defRPr sz="2000" b="1" i="0">
                <a:solidFill>
                  <a:schemeClr val="accent1"/>
                </a:solidFill>
                <a:latin typeface="+mn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12" name="Merck Logo">
            <a:extLst>
              <a:ext uri="{FF2B5EF4-FFF2-40B4-BE49-F238E27FC236}">
                <a16:creationId xmlns:a16="http://schemas.microsoft.com/office/drawing/2014/main" id="{EB8F1B85-080F-1777-60FC-708193EB1E4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4974" y="6062196"/>
            <a:ext cx="1350326" cy="56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81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7A394471-0815-4BAB-6D8E-5D7A33B391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429002"/>
            <a:ext cx="6096000" cy="3429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b="1" i="0"/>
            </a:lvl1pPr>
          </a:lstStyle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ACB31FC-C67A-576E-7BF3-581E670122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1" i="0"/>
            </a:lvl1pPr>
          </a:lstStyle>
          <a:p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AAAB26A-2EBC-D8CB-3302-D295C0CB57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6475" y="3429001"/>
            <a:ext cx="6096000" cy="34289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1" i="0"/>
            </a:lvl1pPr>
          </a:lstStyle>
          <a:p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7D6F2A3-DDA3-2D22-B17B-76F2BD7BEC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5274" y="0"/>
            <a:ext cx="6096000" cy="3429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b="1" i="0"/>
            </a:lvl1pPr>
          </a:lstStyle>
          <a:p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76A7244-668A-8C28-8229-27E61A3291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817626" y="6492875"/>
            <a:ext cx="374374" cy="365125"/>
          </a:xfrm>
        </p:spPr>
        <p:txBody>
          <a:bodyPr/>
          <a:lstStyle>
            <a:lvl1pPr>
              <a:defRPr sz="900"/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EACB4BB7-97FD-2EF6-8645-FED3269BD410}"/>
              </a:ext>
            </a:extLst>
          </p:cNvPr>
          <p:cNvSpPr/>
          <p:nvPr userDrawn="1"/>
        </p:nvSpPr>
        <p:spPr>
          <a:xfrm flipH="1" flipV="1">
            <a:off x="11597640" y="-2917"/>
            <a:ext cx="594360" cy="274027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i="0" kern="600" spc="23" dirty="0">
              <a:latin typeface="Segoe UI Semibold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B3972E-88EB-6C40-68CB-980F876FDE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0133" y="112581"/>
            <a:ext cx="97048" cy="10675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ED39046-A436-9955-FA06-7BA5D64760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713284" y="28834"/>
            <a:ext cx="202890" cy="20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23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C91B33B6-6341-6DAD-4935-EFEA9E2296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73" y="0"/>
            <a:ext cx="4039266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1" i="0"/>
            </a:lvl1pPr>
          </a:lstStyle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0F0D598-7596-8BA7-A3C1-4C178451B0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51139" y="0"/>
            <a:ext cx="4089724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b="1" i="0"/>
            </a:lvl1pPr>
          </a:lstStyle>
          <a:p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CC7FD086-4DCA-BD3A-CBFA-95063F3605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0861" y="0"/>
            <a:ext cx="4039266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1" i="0"/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8585-3A4B-63C3-6777-C1BFDA55672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1817626" y="6492875"/>
            <a:ext cx="374374" cy="365125"/>
          </a:xfrm>
        </p:spPr>
        <p:txBody>
          <a:bodyPr/>
          <a:lstStyle>
            <a:lvl1pPr>
              <a:defRPr sz="900"/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00D1038B-5DBC-7B7B-B2F8-FF50F2451608}"/>
              </a:ext>
            </a:extLst>
          </p:cNvPr>
          <p:cNvSpPr/>
          <p:nvPr userDrawn="1"/>
        </p:nvSpPr>
        <p:spPr>
          <a:xfrm flipH="1" flipV="1">
            <a:off x="11597640" y="-2917"/>
            <a:ext cx="594360" cy="274027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i="0" kern="600" spc="23" dirty="0">
              <a:latin typeface="Segoe UI Semibold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58BBB6-6DC5-81D6-7F27-8649B455B2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0133" y="112581"/>
            <a:ext cx="97048" cy="10675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E002ABC-A5E7-AB6A-73FA-CA5527AAFD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713284" y="28834"/>
            <a:ext cx="202890" cy="20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66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200AA0-B873-497E-F3F8-396235E0F2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013"/>
            <a:ext cx="12192000" cy="6862013"/>
          </a:xfrm>
          <a:prstGeom prst="rect">
            <a:avLst/>
          </a:prstGeom>
          <a:noFill/>
        </p:spPr>
      </p:pic>
      <p:pic>
        <p:nvPicPr>
          <p:cNvPr id="8" name="Picture 7" descr="A dog with its mouth open&#10;&#10;AI-generated content may be incorrect.">
            <a:extLst>
              <a:ext uri="{FF2B5EF4-FFF2-40B4-BE49-F238E27FC236}">
                <a16:creationId xmlns:a16="http://schemas.microsoft.com/office/drawing/2014/main" id="{4B06A5E7-78B0-E480-20E7-BE0D3BAE09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"/>
          <a:stretch/>
        </p:blipFill>
        <p:spPr>
          <a:xfrm>
            <a:off x="-2" y="-311"/>
            <a:ext cx="3540035" cy="6858311"/>
          </a:xfrm>
          <a:prstGeom prst="rect">
            <a:avLst/>
          </a:prstGeom>
        </p:spPr>
      </p:pic>
      <p:pic>
        <p:nvPicPr>
          <p:cNvPr id="5" name="Merck Logo">
            <a:extLst>
              <a:ext uri="{FF2B5EF4-FFF2-40B4-BE49-F238E27FC236}">
                <a16:creationId xmlns:a16="http://schemas.microsoft.com/office/drawing/2014/main" id="{1F986CCF-2B3A-C3A9-8835-E866DBE5D9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4974" y="6062196"/>
            <a:ext cx="1350326" cy="565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B8CD60-1181-D264-FCC4-9002481D64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46123" r="1338" b="13910"/>
          <a:stretch/>
        </p:blipFill>
        <p:spPr>
          <a:xfrm>
            <a:off x="0" y="-4013"/>
            <a:ext cx="12192000" cy="107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259C2F-06C0-97E6-3656-6AC228A396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1" r="1338" b="30269"/>
          <a:stretch/>
        </p:blipFill>
        <p:spPr>
          <a:xfrm>
            <a:off x="-2" y="6669921"/>
            <a:ext cx="12192001" cy="188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C6919E-913F-5A80-F4AF-D6DD02E66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032" y="1311596"/>
            <a:ext cx="7699468" cy="2347355"/>
          </a:xfrm>
        </p:spPr>
        <p:txBody>
          <a:bodyPr anchor="b" anchorCtr="0">
            <a:noAutofit/>
          </a:bodyPr>
          <a:lstStyle>
            <a:lvl1pPr algn="l">
              <a:defRPr sz="6000" b="1" i="0" cap="all" spc="-3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E0CBBD3C-E355-12D0-17D3-BD1FC87976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6297851"/>
            <a:ext cx="9897810" cy="255587"/>
          </a:xfrm>
        </p:spPr>
        <p:txBody>
          <a:bodyPr tIns="0" rIns="0" bIns="0" anchor="b" anchorCtr="0">
            <a:noAutofit/>
          </a:bodyPr>
          <a:lstStyle>
            <a:lvl1pPr marL="0" indent="0">
              <a:buFontTx/>
              <a:buNone/>
              <a:defRPr sz="9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5BB3732-53FA-D491-A75D-3BA5D6849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40032" y="3658951"/>
            <a:ext cx="7807418" cy="1500187"/>
          </a:xfrm>
        </p:spPr>
        <p:txBody>
          <a:bodyPr lIns="64008">
            <a:no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lt"/>
                <a:cs typeface="Segoe UI Semibold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B902C544-79B2-1427-0543-B444E18601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817626" y="6492875"/>
            <a:ext cx="374374" cy="365125"/>
          </a:xfrm>
        </p:spPr>
        <p:txBody>
          <a:bodyPr>
            <a:noAutofit/>
          </a:bodyPr>
          <a:lstStyle>
            <a:lvl1pPr>
              <a:defRPr sz="900"/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3E7D7C-0152-9575-0010-F2525BBBF2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0334738" y="288044"/>
            <a:ext cx="1682628" cy="986368"/>
          </a:xfrm>
          <a:prstGeom prst="rect">
            <a:avLst/>
          </a:prstGeom>
        </p:spPr>
      </p:pic>
      <p:sp>
        <p:nvSpPr>
          <p:cNvPr id="14" name="Round Single Corner Rectangle 13">
            <a:extLst>
              <a:ext uri="{FF2B5EF4-FFF2-40B4-BE49-F238E27FC236}">
                <a16:creationId xmlns:a16="http://schemas.microsoft.com/office/drawing/2014/main" id="{1D62E355-D4FB-6919-9420-597961960236}"/>
              </a:ext>
            </a:extLst>
          </p:cNvPr>
          <p:cNvSpPr/>
          <p:nvPr userDrawn="1"/>
        </p:nvSpPr>
        <p:spPr>
          <a:xfrm flipH="1" flipV="1">
            <a:off x="11597640" y="-2917"/>
            <a:ext cx="594360" cy="274027"/>
          </a:xfrm>
          <a:prstGeom prst="round1Rect">
            <a:avLst>
              <a:gd name="adj" fmla="val 50000"/>
            </a:avLst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 b="1" i="0" kern="600" spc="23" dirty="0">
              <a:latin typeface="Segoe UI Semibold" panose="020B0502040204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968E9B-88A7-02BB-F692-232602081BF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0133" y="112581"/>
            <a:ext cx="97048" cy="10675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248FFEC-50EF-8E3D-BC61-C469E96888A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713284" y="28834"/>
            <a:ext cx="202890" cy="20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44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C09181-D31D-C62C-BD1A-D2C34C845C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013"/>
            <a:ext cx="12192000" cy="6862013"/>
          </a:xfrm>
          <a:prstGeom prst="rect">
            <a:avLst/>
          </a:prstGeom>
          <a:noFill/>
        </p:spPr>
      </p:pic>
      <p:pic>
        <p:nvPicPr>
          <p:cNvPr id="4" name="Merck Logo">
            <a:extLst>
              <a:ext uri="{FF2B5EF4-FFF2-40B4-BE49-F238E27FC236}">
                <a16:creationId xmlns:a16="http://schemas.microsoft.com/office/drawing/2014/main" id="{A669F9D0-C8C0-2764-7326-B67471F37D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4974" y="6062196"/>
            <a:ext cx="1350326" cy="565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B6C0C9-AE35-056E-89E5-E21624578A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46123" r="1338" b="13910"/>
          <a:stretch/>
        </p:blipFill>
        <p:spPr>
          <a:xfrm>
            <a:off x="0" y="-4013"/>
            <a:ext cx="12192000" cy="107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E69E2C-E82E-53F0-B2E5-32F9F23EEB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1" r="1338" b="30269"/>
          <a:stretch/>
        </p:blipFill>
        <p:spPr>
          <a:xfrm>
            <a:off x="-2" y="6669921"/>
            <a:ext cx="12192001" cy="188079"/>
          </a:xfrm>
          <a:prstGeom prst="rect">
            <a:avLst/>
          </a:prstGeom>
        </p:spPr>
      </p:pic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B92A1BB7-A150-295D-727E-03465E5810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6297851"/>
            <a:ext cx="9770810" cy="255587"/>
          </a:xfrm>
        </p:spPr>
        <p:txBody>
          <a:bodyPr tIns="0" rIns="0" bIns="0" anchor="b" anchorCtr="0">
            <a:noAutofit/>
          </a:bodyPr>
          <a:lstStyle>
            <a:lvl1pPr marL="0" indent="0">
              <a:buFontTx/>
              <a:buNone/>
              <a:defRPr sz="9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F315313-0617-63B9-F9FA-7B0788D6D8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817626" y="6492875"/>
            <a:ext cx="374374" cy="365125"/>
          </a:xfrm>
        </p:spPr>
        <p:txBody>
          <a:bodyPr>
            <a:noAutofit/>
          </a:bodyPr>
          <a:lstStyle>
            <a:lvl1pPr>
              <a:defRPr sz="900"/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A84464-8E9F-85DF-EAA0-6624A53F349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334738" y="288044"/>
            <a:ext cx="1682628" cy="986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09465B-0580-0F2A-C8B1-0687C7A7692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0133" y="112581"/>
            <a:ext cx="97048" cy="1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54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BF00D-B56B-55E6-2958-6490BE382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23C9B9-F344-CD54-177B-3B70B7578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20346-D65F-F0DA-059A-B2C9311ED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377D-79DC-4B20-88D8-ADB353696F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653A8-DD5D-6A4B-985F-6D0F98F31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DDAE7-9B50-D7AD-8A96-7F233357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74BE-F05A-4FA6-A8FE-41068740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44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98909-C667-F691-03B0-3CE119F87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42801-8384-C4A2-D88E-3EB2C2A60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3FC99-C9EE-C5B2-2BC4-E1D432E31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377D-79DC-4B20-88D8-ADB353696F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A7D30-950E-0998-854D-AB24F05BC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10F36-836A-25CD-307B-9A578C276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74BE-F05A-4FA6-A8FE-41068740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53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53BE4-AC52-601A-BFBC-2945B8DEE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BB853-B7FD-2E10-38F7-FBB7331BD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3995C-5270-EDFF-6D62-27101DC4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377D-79DC-4B20-88D8-ADB353696F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A822D-4362-05CB-6506-647E9938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40586-2DF2-9086-FA80-30A06711F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74BE-F05A-4FA6-A8FE-41068740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49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C947E-EB20-CF5B-2286-AC915ED01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483F4-D4DF-7161-B7C8-6CD5A7F18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8D8469-50F1-74BC-FB1D-18D301043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78934-6773-9F66-4131-B0B6F8684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377D-79DC-4B20-88D8-ADB353696F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FB67B-E5FB-06EF-15B3-C11E5F08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3B69A-3154-48A7-F7C3-33980323C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74BE-F05A-4FA6-A8FE-41068740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246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E2597-1FD9-CA42-DA6A-9E0D685E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EEC10-E9EC-226D-38A5-79FD516BE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214CB3-04EB-2EDA-37F9-D35D7001F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FB2DA-308A-F6D4-8EEC-AEDE7B86FB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FB541D-A83F-BE95-FC4C-3706814FB2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E86087-4D0C-7F2E-0107-EAF9802DD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377D-79DC-4B20-88D8-ADB353696F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243F5F-3C4D-A3C2-E913-AEBA822FA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D85C2F-EBA2-1E6F-B744-F221AC9E8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74BE-F05A-4FA6-A8FE-41068740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33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7597-0F44-85DE-BE00-A5A6BE87C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F7A9EF-FD67-6490-DA74-80D22F919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377D-79DC-4B20-88D8-ADB353696F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BE528C-6767-5E05-114D-8A9897AD2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8E23F-9140-51C1-DD05-4CFA3836C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74BE-F05A-4FA6-A8FE-41068740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81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gradFill>
          <a:gsLst>
            <a:gs pos="0">
              <a:schemeClr val="accent2"/>
            </a:gs>
            <a:gs pos="7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F1F51FE-CFF3-54F2-6C9C-206AA0AA4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 l="53674" t="12434" r="367" b="12148"/>
          <a:stretch/>
        </p:blipFill>
        <p:spPr>
          <a:xfrm>
            <a:off x="-1" y="0"/>
            <a:ext cx="4195131" cy="6884059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672A3C9-C6F5-1EEF-61F0-0F015A208F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 l="53674" t="12434" r="367" b="12148"/>
          <a:stretch/>
        </p:blipFill>
        <p:spPr>
          <a:xfrm flipH="1">
            <a:off x="7995211" y="0"/>
            <a:ext cx="4195131" cy="6884059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BF3D5D-5B7E-D087-C826-687CB3CE24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99128" y="421423"/>
            <a:ext cx="1529662" cy="726589"/>
          </a:xfrm>
          <a:prstGeom prst="rect">
            <a:avLst/>
          </a:prstGeom>
        </p:spPr>
      </p:pic>
      <p:pic>
        <p:nvPicPr>
          <p:cNvPr id="6" name="Merck Logo">
            <a:extLst>
              <a:ext uri="{FF2B5EF4-FFF2-40B4-BE49-F238E27FC236}">
                <a16:creationId xmlns:a16="http://schemas.microsoft.com/office/drawing/2014/main" id="{A0F97D86-1237-E510-FA53-9B6FD16D2E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74974" y="6062196"/>
            <a:ext cx="1350326" cy="565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1E34A6-55E6-E822-E9EF-57C9E6AA5C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46123" r="1338" b="13910"/>
          <a:stretch/>
        </p:blipFill>
        <p:spPr>
          <a:xfrm>
            <a:off x="0" y="-4013"/>
            <a:ext cx="12192000" cy="107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3316CF-BCE7-EC39-8069-1B2635D2B3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1" r="1338" b="30269"/>
          <a:stretch/>
        </p:blipFill>
        <p:spPr>
          <a:xfrm>
            <a:off x="-2" y="6669921"/>
            <a:ext cx="12192001" cy="188079"/>
          </a:xfrm>
          <a:prstGeom prst="rect">
            <a:avLst/>
          </a:prstGeom>
        </p:spPr>
      </p:pic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614B857F-7464-D5B6-83B2-96EBF8A15D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6297851"/>
            <a:ext cx="9897810" cy="255587"/>
          </a:xfrm>
        </p:spPr>
        <p:txBody>
          <a:bodyPr tIns="0" rIns="0" bIns="0" anchor="b" anchorCtr="0">
            <a:noAutofit/>
          </a:bodyPr>
          <a:lstStyle>
            <a:lvl1pPr marL="0" indent="0">
              <a:buFontTx/>
              <a:buNone/>
              <a:defRPr sz="9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B4431B-7FFB-DEA1-F8BD-0620DCB71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349" y="692444"/>
            <a:ext cx="8215401" cy="1032628"/>
          </a:xfrm>
        </p:spPr>
        <p:txBody>
          <a:bodyPr>
            <a:noAutofit/>
          </a:bodyPr>
          <a:lstStyle>
            <a:lvl1pPr algn="ctr"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30FA63CB-5634-BAC7-BEF7-2EA6623D18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817626" y="6492875"/>
            <a:ext cx="374374" cy="365125"/>
          </a:xfrm>
        </p:spPr>
        <p:txBody>
          <a:bodyPr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082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A69D86-3970-85F8-CA38-8D282F31C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377D-79DC-4B20-88D8-ADB353696F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0D6DF2-915A-C17A-C945-FDE708D1E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A0771-13C9-6758-1740-7325E9D5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74BE-F05A-4FA6-A8FE-41068740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28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F8477-1FD9-D981-80D5-DA772051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75816-B1D5-ACE8-B444-A63535A5D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7D8CAB-5DFF-278A-D66C-AFAD502D0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C75CC-C4DD-E5BB-0661-D412B591D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377D-79DC-4B20-88D8-ADB353696F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D0C3C-394B-6F59-2528-1D57DE803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58A91-5A69-5460-19DD-F29CC9CCE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74BE-F05A-4FA6-A8FE-41068740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927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25936-BF93-556F-318E-A4E9D5B8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737677-549E-47CD-D823-2D38D199C0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F993C-A445-3C04-FCF3-BF2E25368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CB3B3-F711-AE19-2264-0CDD53B72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377D-79DC-4B20-88D8-ADB353696F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EBB74-4F48-7EEE-6A28-FA0637008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F4201E-52E9-F6FE-CFD4-07A2CB9B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74BE-F05A-4FA6-A8FE-41068740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034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98DF5-19A8-A8C5-038D-A4FA210FF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96F6CD-3378-F99B-CF01-01D0A565F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401B2-AB2F-71AD-B110-CCCB9E42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377D-79DC-4B20-88D8-ADB353696F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89C85-780A-2F3C-78E4-E75071EAC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7C0FC-624F-6B2B-FFC7-30E648D83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74BE-F05A-4FA6-A8FE-41068740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236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E3F93D-4986-591A-CB42-B1C16317CE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08CE22-9B7D-F43F-52F3-5DFDC5E23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833F5-6F82-1F8C-BFB5-B5FD0E17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377D-79DC-4B20-88D8-ADB353696F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DC457-1BD0-CD31-D7B8-38A49E4D1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4A201-78CB-DA9A-EE4F-C5667FDA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B74BE-F05A-4FA6-A8FE-41068740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96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 Slide 2 Centered">
    <p:bg>
      <p:bgPr>
        <a:gradFill>
          <a:gsLst>
            <a:gs pos="0">
              <a:schemeClr val="accent2"/>
            </a:gs>
            <a:gs pos="7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49540F0-BA79-53D9-1267-977AD62F1F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 l="53674" t="12434" r="367" b="12148"/>
          <a:stretch/>
        </p:blipFill>
        <p:spPr>
          <a:xfrm>
            <a:off x="-1" y="0"/>
            <a:ext cx="4195131" cy="6884059"/>
          </a:xfrm>
          <a:prstGeom prst="rect">
            <a:avLst/>
          </a:prstGeom>
          <a:effectLst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190DB4-82FD-E27F-1FAB-308AA0B06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 l="53674" t="12434" r="367" b="12148"/>
          <a:stretch/>
        </p:blipFill>
        <p:spPr>
          <a:xfrm flipH="1">
            <a:off x="7995211" y="0"/>
            <a:ext cx="4195131" cy="6884059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023DDD-680B-1EE3-5CE9-3B03C881EB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46123" r="1338" b="13910"/>
          <a:stretch/>
        </p:blipFill>
        <p:spPr>
          <a:xfrm>
            <a:off x="0" y="-4013"/>
            <a:ext cx="12192000" cy="107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C395E5-D6D3-6D25-2B5F-83028A1FAC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1" r="1338" b="30269"/>
          <a:stretch/>
        </p:blipFill>
        <p:spPr>
          <a:xfrm>
            <a:off x="-2" y="6669921"/>
            <a:ext cx="12192001" cy="188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C73FAB-0389-F0E1-246F-E8EA409BB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922896"/>
            <a:ext cx="10934700" cy="2852737"/>
          </a:xfrm>
        </p:spPr>
        <p:txBody>
          <a:bodyPr anchor="ctr">
            <a:noAutofit/>
          </a:bodyPr>
          <a:lstStyle>
            <a:lvl1pPr algn="ctr">
              <a:defRPr sz="6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84B7FE67-7FA1-A80C-A1CD-140E9C2C2A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817626" y="6492875"/>
            <a:ext cx="374374" cy="365125"/>
          </a:xfrm>
        </p:spPr>
        <p:txBody>
          <a:bodyPr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916F51-E3BF-032B-EC9C-FB133DEFF6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399128" y="421423"/>
            <a:ext cx="1529662" cy="726589"/>
          </a:xfrm>
          <a:prstGeom prst="rect">
            <a:avLst/>
          </a:prstGeom>
        </p:spPr>
      </p:pic>
      <p:pic>
        <p:nvPicPr>
          <p:cNvPr id="17" name="Merck Logo">
            <a:extLst>
              <a:ext uri="{FF2B5EF4-FFF2-40B4-BE49-F238E27FC236}">
                <a16:creationId xmlns:a16="http://schemas.microsoft.com/office/drawing/2014/main" id="{6FD6D677-AA8F-0C2B-FB64-DF32C7D9A30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574974" y="6062196"/>
            <a:ext cx="1350326" cy="5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0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 Slide 1">
    <p:bg>
      <p:bgPr>
        <a:gradFill>
          <a:gsLst>
            <a:gs pos="15000">
              <a:schemeClr val="accent2"/>
            </a:gs>
            <a:gs pos="78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5DB19CA-0C46-7A15-43E9-BCA7C1F7DD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 l="53674" t="12434" r="367" b="12148"/>
          <a:stretch/>
        </p:blipFill>
        <p:spPr>
          <a:xfrm flipH="1">
            <a:off x="7995211" y="0"/>
            <a:ext cx="4195131" cy="6884059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E9D330-C194-E80D-4DB2-709CEAF94E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99128" y="421423"/>
            <a:ext cx="1529662" cy="726589"/>
          </a:xfrm>
          <a:prstGeom prst="rect">
            <a:avLst/>
          </a:prstGeom>
        </p:spPr>
      </p:pic>
      <p:pic>
        <p:nvPicPr>
          <p:cNvPr id="18" name="Merck Logo">
            <a:extLst>
              <a:ext uri="{FF2B5EF4-FFF2-40B4-BE49-F238E27FC236}">
                <a16:creationId xmlns:a16="http://schemas.microsoft.com/office/drawing/2014/main" id="{99195726-0F46-F13F-DA5D-61F14E9F0E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74974" y="6062196"/>
            <a:ext cx="1350326" cy="565538"/>
          </a:xfrm>
          <a:prstGeom prst="rect">
            <a:avLst/>
          </a:prstGeom>
        </p:spPr>
      </p:pic>
      <p:pic>
        <p:nvPicPr>
          <p:cNvPr id="14" name="Picture 13" descr="A person and person in scrubs holding a dog&#10;&#10;AI-generated content may be incorrect.">
            <a:extLst>
              <a:ext uri="{FF2B5EF4-FFF2-40B4-BE49-F238E27FC236}">
                <a16:creationId xmlns:a16="http://schemas.microsoft.com/office/drawing/2014/main" id="{0F601EB0-E559-B6FB-F839-5AA283BE91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7" y="0"/>
            <a:ext cx="556260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023DDD-680B-1EE3-5CE9-3B03C881EB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46123" r="1338" b="13910"/>
          <a:stretch/>
        </p:blipFill>
        <p:spPr>
          <a:xfrm>
            <a:off x="0" y="-4013"/>
            <a:ext cx="12192000" cy="107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C395E5-D6D3-6D25-2B5F-83028A1FAC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1" r="1338" b="30269"/>
          <a:stretch/>
        </p:blipFill>
        <p:spPr>
          <a:xfrm>
            <a:off x="-2" y="6669921"/>
            <a:ext cx="12192001" cy="188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C73FAB-0389-F0E1-246F-E8EA409BB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302" y="2095500"/>
            <a:ext cx="6350148" cy="2852737"/>
          </a:xfrm>
        </p:spPr>
        <p:txBody>
          <a:bodyPr anchor="ctr">
            <a:noAutofit/>
          </a:bodyPr>
          <a:lstStyle>
            <a:lvl1pPr>
              <a:defRPr sz="6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E32E2E-67B3-D67B-D72E-58EDE5C03F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867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erck Logo">
            <a:extLst>
              <a:ext uri="{FF2B5EF4-FFF2-40B4-BE49-F238E27FC236}">
                <a16:creationId xmlns:a16="http://schemas.microsoft.com/office/drawing/2014/main" id="{9C8D606D-A7CC-2384-EA15-502845CFE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4974" y="6062196"/>
            <a:ext cx="1350326" cy="565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F0268B-EB78-4E36-AFEC-A6D671A497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46123" r="1338" b="13910"/>
          <a:stretch/>
        </p:blipFill>
        <p:spPr>
          <a:xfrm>
            <a:off x="0" y="-4013"/>
            <a:ext cx="12192000" cy="107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DB04A0-98C4-DDD8-CDF6-D66EC4DFF0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1" r="1338" b="30269"/>
          <a:stretch/>
        </p:blipFill>
        <p:spPr>
          <a:xfrm>
            <a:off x="-2" y="6669921"/>
            <a:ext cx="12192001" cy="188079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EA470EC6-8011-7FDB-EF9E-0966E4E0C6B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7700" y="1828800"/>
            <a:ext cx="10934700" cy="4229098"/>
          </a:xfrm>
        </p:spPr>
        <p:txBody>
          <a:bodyPr>
            <a:noAutofit/>
          </a:bodyPr>
          <a:lstStyle>
            <a:lvl1pPr>
              <a:defRPr b="1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4D053E6A-B249-FD56-233A-988D00261A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6297851"/>
            <a:ext cx="9897810" cy="255587"/>
          </a:xfrm>
        </p:spPr>
        <p:txBody>
          <a:bodyPr tIns="0" rIns="0" bIns="0" anchor="b" anchorCtr="0">
            <a:noAutofit/>
          </a:bodyPr>
          <a:lstStyle>
            <a:lvl1pPr marL="0" indent="0">
              <a:buFontTx/>
              <a:buNone/>
              <a:defRPr sz="9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F243FF-DD4A-4DDF-B44A-ACD691CE0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692444"/>
            <a:ext cx="10581640" cy="1032628"/>
          </a:xfrm>
        </p:spPr>
        <p:txBody>
          <a:bodyPr>
            <a:noAutofit/>
          </a:bodyPr>
          <a:lstStyle>
            <a:lvl1pPr>
              <a:defRPr b="0" i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1EDB25A2-EF1B-839E-F4C3-F3EC03F7F5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817626" y="6492875"/>
            <a:ext cx="374374" cy="365125"/>
          </a:xfrm>
        </p:spPr>
        <p:txBody>
          <a:bodyPr>
            <a:noAutofit/>
          </a:bodyPr>
          <a:lstStyle>
            <a:lvl1pPr>
              <a:defRPr sz="900"/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7D7250-22A3-C28D-2356-9059034569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334738" y="288044"/>
            <a:ext cx="1682628" cy="9863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CE38C5-40D4-78A8-3FB5-041790CF706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0133" y="112581"/>
            <a:ext cx="97048" cy="1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20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A9AF0-736C-C774-34F0-BC86589545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013"/>
            <a:ext cx="12192000" cy="6862013"/>
          </a:xfrm>
          <a:prstGeom prst="rect">
            <a:avLst/>
          </a:prstGeom>
          <a:noFill/>
        </p:spPr>
      </p:pic>
      <p:pic>
        <p:nvPicPr>
          <p:cNvPr id="6" name="Merck Logo">
            <a:extLst>
              <a:ext uri="{FF2B5EF4-FFF2-40B4-BE49-F238E27FC236}">
                <a16:creationId xmlns:a16="http://schemas.microsoft.com/office/drawing/2014/main" id="{9C8D606D-A7CC-2384-EA15-502845CFE2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4974" y="6062196"/>
            <a:ext cx="1350326" cy="565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F0268B-EB78-4E36-AFEC-A6D671A497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46123" r="1338" b="13910"/>
          <a:stretch/>
        </p:blipFill>
        <p:spPr>
          <a:xfrm>
            <a:off x="0" y="-4013"/>
            <a:ext cx="12192000" cy="107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DB04A0-98C4-DDD8-CDF6-D66EC4DFF0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1" r="1338" b="30269"/>
          <a:stretch/>
        </p:blipFill>
        <p:spPr>
          <a:xfrm>
            <a:off x="-2" y="6669921"/>
            <a:ext cx="12192001" cy="188079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EA470EC6-8011-7FDB-EF9E-0966E4E0C6B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7700" y="1838739"/>
            <a:ext cx="10934700" cy="4229098"/>
          </a:xfrm>
        </p:spPr>
        <p:txBody>
          <a:bodyPr>
            <a:noAutofit/>
          </a:bodyPr>
          <a:lstStyle>
            <a:lvl1pPr algn="ctr">
              <a:defRPr b="1" i="0"/>
            </a:lvl1pPr>
            <a:lvl2pPr algn="ctr">
              <a:defRPr b="0" i="0"/>
            </a:lvl2pPr>
            <a:lvl3pPr algn="ctr">
              <a:defRPr b="0" i="0"/>
            </a:lvl3pPr>
            <a:lvl4pPr algn="ctr">
              <a:defRPr b="0" i="0"/>
            </a:lvl4pPr>
            <a:lvl5pPr algn="ctr"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4D053E6A-B249-FD56-233A-988D00261A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6297851"/>
            <a:ext cx="9897810" cy="255587"/>
          </a:xfrm>
        </p:spPr>
        <p:txBody>
          <a:bodyPr tIns="0" rIns="0" bIns="0" anchor="b" anchorCtr="0">
            <a:noAutofit/>
          </a:bodyPr>
          <a:lstStyle>
            <a:lvl1pPr marL="0" indent="0">
              <a:buFontTx/>
              <a:buNone/>
              <a:defRPr sz="9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F243FF-DD4A-4DDF-B44A-ACD691CE0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682" y="692444"/>
            <a:ext cx="9940635" cy="1032628"/>
          </a:xfrm>
        </p:spPr>
        <p:txBody>
          <a:bodyPr>
            <a:noAutofit/>
          </a:bodyPr>
          <a:lstStyle>
            <a:lvl1pPr algn="ctr">
              <a:defRPr b="0" i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1EDB25A2-EF1B-839E-F4C3-F3EC03F7F5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817626" y="6492875"/>
            <a:ext cx="374374" cy="365125"/>
          </a:xfrm>
        </p:spPr>
        <p:txBody>
          <a:bodyPr>
            <a:noAutofit/>
          </a:bodyPr>
          <a:lstStyle>
            <a:lvl1pPr>
              <a:defRPr sz="900"/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63C96F-8CFC-B370-E0F2-F206882210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334738" y="288044"/>
            <a:ext cx="1682628" cy="98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53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E193E9-FC65-838F-B527-861744CFD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013"/>
            <a:ext cx="12192000" cy="6862013"/>
          </a:xfrm>
          <a:prstGeom prst="rect">
            <a:avLst/>
          </a:prstGeom>
          <a:noFill/>
        </p:spPr>
      </p:pic>
      <p:pic>
        <p:nvPicPr>
          <p:cNvPr id="10" name="Merck Logo">
            <a:extLst>
              <a:ext uri="{FF2B5EF4-FFF2-40B4-BE49-F238E27FC236}">
                <a16:creationId xmlns:a16="http://schemas.microsoft.com/office/drawing/2014/main" id="{25AEB252-1155-0157-2A58-1F35C7D1BD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4974" y="6062196"/>
            <a:ext cx="1350326" cy="565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0368E0-822C-5B24-080F-B479427EF4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46123" r="1338" b="13910"/>
          <a:stretch/>
        </p:blipFill>
        <p:spPr>
          <a:xfrm>
            <a:off x="0" y="-4013"/>
            <a:ext cx="12192000" cy="1078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3ADDB9-C182-BDB5-14CB-8E1E8FEE70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1" r="1338" b="30269"/>
          <a:stretch/>
        </p:blipFill>
        <p:spPr>
          <a:xfrm>
            <a:off x="-2" y="6669921"/>
            <a:ext cx="12192001" cy="188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386221-1DBA-033D-AE9B-4B82AA965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692444"/>
            <a:ext cx="10581640" cy="1032628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44A27-78E7-B36C-66B8-A7CE12070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700" y="1838739"/>
            <a:ext cx="5372100" cy="4348163"/>
          </a:xfrm>
        </p:spPr>
        <p:txBody>
          <a:bodyPr>
            <a:noAutofit/>
          </a:bodyPr>
          <a:lstStyle>
            <a:lvl1pPr>
              <a:defRPr b="1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FEF163-EA8C-A27D-CD52-93426F2DF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38739"/>
            <a:ext cx="5410200" cy="4348163"/>
          </a:xfrm>
        </p:spPr>
        <p:txBody>
          <a:bodyPr>
            <a:noAutofit/>
          </a:bodyPr>
          <a:lstStyle>
            <a:lvl1pPr>
              <a:defRPr b="1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614201EB-D446-F33B-513B-73FC2C422A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6297851"/>
            <a:ext cx="9897810" cy="255587"/>
          </a:xfrm>
        </p:spPr>
        <p:txBody>
          <a:bodyPr tIns="0" rIns="0" bIns="0" anchor="b" anchorCtr="0">
            <a:noAutofit/>
          </a:bodyPr>
          <a:lstStyle>
            <a:lvl1pPr marL="0" indent="0">
              <a:buFontTx/>
              <a:buNone/>
              <a:defRPr sz="9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6F67AA94-12A7-72D0-6F4A-9B9EE441AD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817626" y="6492875"/>
            <a:ext cx="374374" cy="365125"/>
          </a:xfrm>
        </p:spPr>
        <p:txBody>
          <a:bodyPr>
            <a:noAutofit/>
          </a:bodyPr>
          <a:lstStyle>
            <a:lvl1pPr>
              <a:defRPr sz="900"/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91592D-6EC2-245C-AC03-DA4EEC9D014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334738" y="288044"/>
            <a:ext cx="1682628" cy="9863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2088CC-5A99-0041-375A-307231EEA65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0133" y="112581"/>
            <a:ext cx="97048" cy="1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3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E9AA739-FD9B-EB9F-5FAD-2D0920B6C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013"/>
            <a:ext cx="12192000" cy="6862013"/>
          </a:xfrm>
          <a:prstGeom prst="rect">
            <a:avLst/>
          </a:prstGeom>
          <a:noFill/>
        </p:spPr>
      </p:pic>
      <p:pic>
        <p:nvPicPr>
          <p:cNvPr id="12" name="Merck Logo">
            <a:extLst>
              <a:ext uri="{FF2B5EF4-FFF2-40B4-BE49-F238E27FC236}">
                <a16:creationId xmlns:a16="http://schemas.microsoft.com/office/drawing/2014/main" id="{128DE24E-7BB4-C71E-C797-1408283028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4974" y="6062196"/>
            <a:ext cx="1350326" cy="5655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3FB5A5-6D0B-CCE4-F41A-96CFE24493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" t="1" r="1338" b="30269"/>
          <a:stretch/>
        </p:blipFill>
        <p:spPr>
          <a:xfrm>
            <a:off x="-2" y="6669921"/>
            <a:ext cx="12192001" cy="18807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5D61B-4231-A7C5-BA4F-5A7880D1F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176" y="1571834"/>
            <a:ext cx="5348399" cy="823912"/>
          </a:xfrm>
        </p:spPr>
        <p:txBody>
          <a:bodyPr lIns="45720" anchor="b">
            <a:noAutofit/>
          </a:bodyPr>
          <a:lstStyle>
            <a:lvl1pPr marL="0" indent="0">
              <a:buNone/>
              <a:defRPr sz="2000" b="1" i="0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78ADC5-3FD0-EF40-5839-54F9D5EB1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176" y="2395746"/>
            <a:ext cx="5348399" cy="3684588"/>
          </a:xfrm>
        </p:spPr>
        <p:txBody>
          <a:bodyPr>
            <a:noAutofit/>
          </a:bodyPr>
          <a:lstStyle>
            <a:lvl1pPr>
              <a:defRPr b="1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7638E6-4807-F1FE-D7AB-E928361149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71834"/>
            <a:ext cx="5183188" cy="823912"/>
          </a:xfrm>
        </p:spPr>
        <p:txBody>
          <a:bodyPr lIns="45720" anchor="b">
            <a:noAutofit/>
          </a:bodyPr>
          <a:lstStyle>
            <a:lvl1pPr marL="0" indent="0">
              <a:buNone/>
              <a:defRPr sz="2000" b="1" i="0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0764C3-4887-72BA-545A-53512E00A3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95746"/>
            <a:ext cx="5183188" cy="3684588"/>
          </a:xfrm>
        </p:spPr>
        <p:txBody>
          <a:bodyPr>
            <a:noAutofit/>
          </a:bodyPr>
          <a:lstStyle>
            <a:lvl1pPr>
              <a:defRPr b="1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A07E3B1-C9D9-7683-4535-6A220AED96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1" y="6297851"/>
            <a:ext cx="9897809" cy="255587"/>
          </a:xfrm>
        </p:spPr>
        <p:txBody>
          <a:bodyPr tIns="0" rIns="0" bIns="0" anchor="b" anchorCtr="0">
            <a:noAutofit/>
          </a:bodyPr>
          <a:lstStyle>
            <a:lvl1pPr marL="0" indent="0">
              <a:buFontTx/>
              <a:buNone/>
              <a:defRPr sz="9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D449B39-C3FA-0382-724D-185DDF1AF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692444"/>
            <a:ext cx="10581640" cy="1032628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52676912-1D81-5EC0-BF26-E0F9592E71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817626" y="6492875"/>
            <a:ext cx="374374" cy="365125"/>
          </a:xfrm>
        </p:spPr>
        <p:txBody>
          <a:bodyPr>
            <a:noAutofit/>
          </a:bodyPr>
          <a:lstStyle>
            <a:lvl1pPr>
              <a:defRPr sz="900"/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9BBDE9-8267-BD7E-E747-A2E454F154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334738" y="288044"/>
            <a:ext cx="1682628" cy="986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3E2A3-0FFA-31A4-C9E2-EFE770D43E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0133" y="112581"/>
            <a:ext cx="97048" cy="1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40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BF19C2-D99F-CBBF-BA1B-EB4A3145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696138"/>
            <a:ext cx="10581640" cy="1032628"/>
          </a:xfrm>
          <a:prstGeom prst="rect">
            <a:avLst/>
          </a:prstGeom>
        </p:spPr>
        <p:txBody>
          <a:bodyPr vert="horz" lIns="4572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1F5A9-E70D-9ED7-3A92-6A5A09559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1" y="1828800"/>
            <a:ext cx="10581640" cy="429091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5684A-835F-FC0F-5064-E33516D7B5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17626" y="6492875"/>
            <a:ext cx="3743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745A6BA-0DC1-7D49-822A-E6D8C9C343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79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46" r:id="rId2"/>
    <p:sldLayoutId id="2147484051" r:id="rId3"/>
    <p:sldLayoutId id="2147484048" r:id="rId4"/>
    <p:sldLayoutId id="2147484029" r:id="rId5"/>
    <p:sldLayoutId id="2147484016" r:id="rId6"/>
    <p:sldLayoutId id="2147484049" r:id="rId7"/>
    <p:sldLayoutId id="2147484030" r:id="rId8"/>
    <p:sldLayoutId id="2147484031" r:id="rId9"/>
    <p:sldLayoutId id="2147484025" r:id="rId10"/>
    <p:sldLayoutId id="2147484042" r:id="rId11"/>
    <p:sldLayoutId id="2147484043" r:id="rId12"/>
    <p:sldLayoutId id="2147484044" r:id="rId13"/>
    <p:sldLayoutId id="2147484035" r:id="rId14"/>
    <p:sldLayoutId id="2147484050" r:id="rId15"/>
    <p:sldLayoutId id="2147484037" r:id="rId16"/>
    <p:sldLayoutId id="2147484019" r:id="rId17"/>
    <p:sldLayoutId id="2147484047" r:id="rId18"/>
    <p:sldLayoutId id="2147484039" r:id="rId19"/>
    <p:sldLayoutId id="2147484040" r:id="rId20"/>
    <p:sldLayoutId id="2147484041" r:id="rId21"/>
    <p:sldLayoutId id="2147484020" r:id="rId22"/>
    <p:sldLayoutId id="2147483996" r:id="rId23"/>
  </p:sldLayoutIdLst>
  <p:hf sldNum="0" hdr="0" dt="0"/>
  <p:txStyles>
    <p:titleStyle>
      <a:lvl1pPr algn="l" defTabSz="914354" rtl="0" eaLnBrk="1" latinLnBrk="0" hangingPunct="1">
        <a:lnSpc>
          <a:spcPct val="80000"/>
        </a:lnSpc>
        <a:spcBef>
          <a:spcPct val="0"/>
        </a:spcBef>
        <a:buNone/>
        <a:defRPr sz="4400" b="1" i="0" kern="1200" cap="all" spc="30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45717" indent="0" algn="l" defTabSz="914354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SzPct val="90000"/>
        <a:buFont typeface="Wingdings" pitchFamily="2" charset="2"/>
        <a:buNone/>
        <a:defRPr sz="1800" b="1" i="0" kern="1200">
          <a:solidFill>
            <a:schemeClr val="tx1"/>
          </a:solidFill>
          <a:latin typeface="+mn-lt"/>
          <a:ea typeface="+mn-ea"/>
          <a:cs typeface="Segoe UI Semibold" panose="020F0502020204030204" pitchFamily="34" charset="0"/>
        </a:defRPr>
      </a:lvl1pPr>
      <a:lvl2pPr marL="219437" indent="-173728" algn="l" defTabSz="914354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SzPct val="90000"/>
        <a:buFont typeface="Wingdings" pitchFamily="2" charset="2"/>
        <a:buChar char="§"/>
        <a:defRPr sz="1600" b="0" i="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2pPr>
      <a:lvl3pPr marL="402307" indent="-173728" algn="l" defTabSz="914354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SzPct val="90000"/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3pPr>
      <a:lvl4pPr marL="585178" indent="-173728" algn="l" defTabSz="914354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SzPct val="90000"/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4pPr>
      <a:lvl5pPr marL="768048" indent="-173728" algn="l" defTabSz="914354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SzPct val="90000"/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12" userDrawn="1">
          <p15:clr>
            <a:srgbClr val="F26B43"/>
          </p15:clr>
        </p15:guide>
        <p15:guide id="2" pos="624" userDrawn="1">
          <p15:clr>
            <a:srgbClr val="F26B43"/>
          </p15:clr>
        </p15:guide>
        <p15:guide id="3" pos="7512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264" userDrawn="1">
          <p15:clr>
            <a:srgbClr val="F26B43"/>
          </p15:clr>
        </p15:guide>
        <p15:guide id="6" pos="192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pos="408" userDrawn="1">
          <p15:clr>
            <a:srgbClr val="F26B43"/>
          </p15:clr>
        </p15:guide>
        <p15:guide id="9" orient="horz" pos="2160" userDrawn="1">
          <p15:clr>
            <a:srgbClr val="F26B43"/>
          </p15:clr>
        </p15:guide>
        <p15:guide id="10" orient="horz" pos="1152" userDrawn="1">
          <p15:clr>
            <a:srgbClr val="F26B43"/>
          </p15:clr>
        </p15:guide>
        <p15:guide id="11" orient="horz" pos="3816" userDrawn="1">
          <p15:clr>
            <a:srgbClr val="F26B43"/>
          </p15:clr>
        </p15:guide>
        <p15:guide id="12" orient="horz" pos="984" userDrawn="1">
          <p15:clr>
            <a:srgbClr val="F26B43"/>
          </p15:clr>
        </p15:guide>
        <p15:guide id="13" orient="horz" pos="1320" userDrawn="1">
          <p15:clr>
            <a:srgbClr val="F26B43"/>
          </p15:clr>
        </p15:guide>
        <p15:guide id="14" pos="7080" userDrawn="1">
          <p15:clr>
            <a:srgbClr val="F26B43"/>
          </p15:clr>
        </p15:guide>
        <p15:guide id="15" pos="76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F038F5-1351-1839-53C5-85B9DDA09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ACAFA-1D93-86DA-7749-E817F0712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C4BF0-1173-E31E-ADEA-1128E31F4A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7E377D-79DC-4B20-88D8-ADB353696FF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017D0-55BA-D863-A31A-FA8E66D85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BE547-5A7C-87E3-35E7-EE104FA27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3B74BE-F05A-4FA6-A8FE-41068740B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9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A1FD1-FDC5-1EF8-7D40-7686076D1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Jojo fetched 356 frisbees">
            <a:extLst>
              <a:ext uri="{FF2B5EF4-FFF2-40B4-BE49-F238E27FC236}">
                <a16:creationId xmlns:a16="http://schemas.microsoft.com/office/drawing/2014/main" id="{ACA4777A-3A32-EAFD-768C-F77AFE1FE2B6}"/>
              </a:ext>
            </a:extLst>
          </p:cNvPr>
          <p:cNvSpPr txBox="1">
            <a:spLocks/>
          </p:cNvSpPr>
          <p:nvPr/>
        </p:nvSpPr>
        <p:spPr>
          <a:xfrm>
            <a:off x="304800" y="1429480"/>
            <a:ext cx="6553200" cy="553998"/>
          </a:xfrm>
          <a:prstGeom prst="rect">
            <a:avLst/>
          </a:prstGeom>
        </p:spPr>
        <p:txBody>
          <a:bodyPr vert="horz" wrap="square" lIns="9144" tIns="0" rIns="0" bIns="0" rtlCol="0" anchor="t">
            <a:spAutoFit/>
          </a:bodyPr>
          <a:lstStyle>
            <a:lvl1pPr marL="34289" indent="0" algn="ctr" defTabSz="685783" rtl="0" eaLnBrk="1" latinLnBrk="0" hangingPunct="1">
              <a:lnSpc>
                <a:spcPct val="100000"/>
              </a:lnSpc>
              <a:spcBef>
                <a:spcPts val="225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Whitney Bold" pitchFamily="2" charset="0"/>
                <a:ea typeface="+mn-ea"/>
                <a:cs typeface="Segoe UI Semibold" panose="020B0502040204020203" pitchFamily="34" charset="0"/>
              </a:defRPr>
            </a:lvl1pPr>
            <a:lvl2pPr marL="301745" indent="-130299" algn="l" defTabSz="685783" rtl="0" eaLnBrk="1" latinLnBrk="0" hangingPunct="1">
              <a:lnSpc>
                <a:spcPct val="100000"/>
              </a:lnSpc>
              <a:spcBef>
                <a:spcPts val="225"/>
              </a:spcBef>
              <a:buFont typeface="Courier New" panose="02070309020205020404" pitchFamily="49" charset="0"/>
              <a:buChar char="o"/>
              <a:defRPr sz="1200" b="0" i="0" kern="1200">
                <a:solidFill>
                  <a:schemeClr val="bg1"/>
                </a:solidFill>
                <a:latin typeface="Whitney Medium" pitchFamily="2" charset="0"/>
                <a:ea typeface="+mn-ea"/>
                <a:cs typeface="Segoe UI" panose="020B0502040204020203" pitchFamily="34" charset="0"/>
              </a:defRPr>
            </a:lvl2pPr>
            <a:lvl3pPr marL="438901" indent="-130299" algn="l" defTabSz="685783" rtl="0" eaLnBrk="1" latinLnBrk="0" hangingPunct="1">
              <a:lnSpc>
                <a:spcPct val="100000"/>
              </a:lnSpc>
              <a:spcBef>
                <a:spcPts val="225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bg1"/>
                </a:solidFill>
                <a:latin typeface="Whitney Medium" pitchFamily="2" charset="0"/>
                <a:ea typeface="+mn-ea"/>
                <a:cs typeface="Segoe UI" panose="020B0502040204020203" pitchFamily="34" charset="0"/>
              </a:defRPr>
            </a:lvl3pPr>
            <a:lvl4pPr marL="576058" indent="-130299" algn="l" defTabSz="685783" rtl="0" eaLnBrk="1" latinLnBrk="0" hangingPunct="1">
              <a:lnSpc>
                <a:spcPct val="100000"/>
              </a:lnSpc>
              <a:spcBef>
                <a:spcPts val="225"/>
              </a:spcBef>
              <a:buFont typeface="Courier New" panose="02070309020205020404" pitchFamily="49" charset="0"/>
              <a:buChar char="o"/>
              <a:defRPr sz="1050" b="0" i="0" kern="1200">
                <a:solidFill>
                  <a:schemeClr val="bg1"/>
                </a:solidFill>
                <a:latin typeface="Whitney Medium" pitchFamily="2" charset="0"/>
                <a:ea typeface="+mn-ea"/>
                <a:cs typeface="Segoe UI" panose="020B0502040204020203" pitchFamily="34" charset="0"/>
              </a:defRPr>
            </a:lvl4pPr>
            <a:lvl5pPr marL="713214" indent="-130299" algn="l" defTabSz="685783" rtl="0" eaLnBrk="1" latinLnBrk="0" hangingPunct="1">
              <a:lnSpc>
                <a:spcPct val="100000"/>
              </a:lnSpc>
              <a:spcBef>
                <a:spcPts val="225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bg1"/>
                </a:solidFill>
                <a:latin typeface="Whitney Medium" pitchFamily="2" charset="0"/>
                <a:ea typeface="+mn-ea"/>
                <a:cs typeface="Segoe UI" panose="020B0502040204020203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spc="50" dirty="0">
                <a:solidFill>
                  <a:schemeClr val="accent5"/>
                </a:solidFill>
                <a:latin typeface="+mj-lt"/>
              </a:rPr>
              <a:t>INTRODUCING</a:t>
            </a:r>
          </a:p>
        </p:txBody>
      </p:sp>
      <p:sp>
        <p:nvSpPr>
          <p:cNvPr id="29" name="12 weeks of flea and tick protection">
            <a:extLst>
              <a:ext uri="{FF2B5EF4-FFF2-40B4-BE49-F238E27FC236}">
                <a16:creationId xmlns:a16="http://schemas.microsoft.com/office/drawing/2014/main" id="{B1E1306D-314B-A082-1CAA-15866CAE520F}"/>
              </a:ext>
            </a:extLst>
          </p:cNvPr>
          <p:cNvSpPr txBox="1">
            <a:spLocks/>
          </p:cNvSpPr>
          <p:nvPr/>
        </p:nvSpPr>
        <p:spPr>
          <a:xfrm>
            <a:off x="304800" y="2159874"/>
            <a:ext cx="6553200" cy="2109808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>
            <a:lvl1pPr algn="ctr" defTabSz="914354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6000" b="1" i="0" kern="1200" cap="all" spc="250" baseline="0">
                <a:solidFill>
                  <a:schemeClr val="accent1"/>
                </a:solidFill>
                <a:effectLst/>
                <a:latin typeface="Whitney Bold" pitchFamily="2" charset="0"/>
                <a:ea typeface="+mj-ea"/>
                <a:cs typeface="+mj-cs"/>
              </a:defRPr>
            </a:lvl1pPr>
          </a:lstStyle>
          <a:p>
            <a:r>
              <a:rPr lang="en-US" sz="6400" spc="20" dirty="0">
                <a:latin typeface="+mj-lt"/>
              </a:rPr>
              <a:t>Protection </a:t>
            </a:r>
          </a:p>
          <a:p>
            <a:r>
              <a:rPr lang="en-US" spc="20" dirty="0">
                <a:latin typeface="+mj-lt"/>
              </a:rPr>
              <a:t>that Starts </a:t>
            </a:r>
          </a:p>
          <a:p>
            <a:r>
              <a:rPr lang="en-US" sz="4800" spc="0" dirty="0">
                <a:latin typeface="+mj-lt"/>
              </a:rPr>
              <a:t>On your watch</a:t>
            </a:r>
            <a:endParaRPr lang="en-US" sz="4800" spc="2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5132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B984E-8196-8F71-5F04-B8AA4D0E7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BFB7E-CD1A-0B02-2BDF-6895955B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2896"/>
            <a:ext cx="12192000" cy="2852737"/>
          </a:xfrm>
        </p:spPr>
        <p:txBody>
          <a:bodyPr/>
          <a:lstStyle/>
          <a:p>
            <a:r>
              <a:rPr lang="en-US" dirty="0"/>
              <a:t>PROVEN SAFETY IN MULTIPLE STUDIES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B99E8E-FA5B-3293-30CD-94E8A43FF0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745A6BA-0DC1-7D49-822A-E6D8C9C343D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633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23DC2-460E-ACB7-DE18-6D9998243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23539D5-9FD6-DF43-F09C-3C24983897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spc="50" dirty="0">
                <a:latin typeface="+mj-lt"/>
              </a:rPr>
              <a:t>No adverse events related to concomitant treatments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9CC13D2-E6B9-C2D4-F2D3-1EFCC84095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References: 1. </a:t>
            </a:r>
            <a:r>
              <a:rPr lang="en-US" dirty="0"/>
              <a:t>Freedom of Information Summary, NADA 141-599. </a:t>
            </a:r>
            <a:r>
              <a:rPr lang="en-US" b="1" dirty="0"/>
              <a:t>2. </a:t>
            </a:r>
            <a:r>
              <a:rPr lang="en-US" dirty="0"/>
              <a:t>Peterson I, Goebel-Lauth S, </a:t>
            </a:r>
            <a:r>
              <a:rPr lang="en-US" dirty="0" err="1"/>
              <a:t>Pobel</a:t>
            </a:r>
            <a:r>
              <a:rPr lang="en-US" dirty="0"/>
              <a:t> T, et al. Clinical efficacy and safety of a single administration of fluralaner injectable suspension (BRAVECTO</a:t>
            </a:r>
            <a:r>
              <a:rPr lang="en-US" baseline="30000" dirty="0"/>
              <a:t>®</a:t>
            </a:r>
            <a:r>
              <a:rPr lang="en-US" dirty="0"/>
              <a:t> injectable) vs. monthly administration of oral afoxolaner (NexGard</a:t>
            </a:r>
            <a:r>
              <a:rPr lang="en-US" baseline="30000" dirty="0"/>
              <a:t>®</a:t>
            </a:r>
            <a:r>
              <a:rPr lang="en-US" dirty="0"/>
              <a:t>) in dogs for tick and flea control over one year under European field conditions. </a:t>
            </a:r>
            <a:r>
              <a:rPr lang="en-US" i="1" dirty="0" err="1"/>
              <a:t>Parasit</a:t>
            </a:r>
            <a:r>
              <a:rPr lang="en-US" i="1" dirty="0"/>
              <a:t> Vectors</a:t>
            </a:r>
            <a:r>
              <a:rPr lang="en-US" dirty="0"/>
              <a:t>. 2024;17:504. doi:10.1186/s13071-024-06590-1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FC3F9-8C84-3784-4680-3CD22532046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fld id="{D745A6BA-0DC1-7D49-822A-E6D8C9C343D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18427BF-A1F7-14DA-3743-9E7A747F22F0}"/>
              </a:ext>
            </a:extLst>
          </p:cNvPr>
          <p:cNvSpPr/>
          <p:nvPr/>
        </p:nvSpPr>
        <p:spPr>
          <a:xfrm>
            <a:off x="841648" y="1727201"/>
            <a:ext cx="5029200" cy="2834640"/>
          </a:xfrm>
          <a:prstGeom prst="roundRect">
            <a:avLst>
              <a:gd name="adj" fmla="val 2781"/>
            </a:avLst>
          </a:prstGeom>
          <a:solidFill>
            <a:schemeClr val="bg1"/>
          </a:solidFill>
          <a:ln>
            <a:noFill/>
          </a:ln>
          <a:effectLst>
            <a:outerShdw blurRad="165100" sx="102000" sy="102000" algn="ctr" rotWithShape="0">
              <a:prstClr val="black">
                <a:alpha val="1959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A668641-3204-5F2A-4CEE-AE84029BF43F}"/>
              </a:ext>
            </a:extLst>
          </p:cNvPr>
          <p:cNvGrpSpPr/>
          <p:nvPr/>
        </p:nvGrpSpPr>
        <p:grpSpPr>
          <a:xfrm>
            <a:off x="1214327" y="1973190"/>
            <a:ext cx="4283838" cy="2210023"/>
            <a:chOff x="1150827" y="1929490"/>
            <a:chExt cx="4283838" cy="2210023"/>
          </a:xfrm>
        </p:grpSpPr>
        <p:sp>
          <p:nvSpPr>
            <p:cNvPr id="40" name="Content Placeholder 20">
              <a:extLst>
                <a:ext uri="{FF2B5EF4-FFF2-40B4-BE49-F238E27FC236}">
                  <a16:creationId xmlns:a16="http://schemas.microsoft.com/office/drawing/2014/main" id="{3818ECC1-20BC-DDB1-17EE-F09DE7D6C24E}"/>
                </a:ext>
              </a:extLst>
            </p:cNvPr>
            <p:cNvSpPr txBox="1">
              <a:spLocks/>
            </p:cNvSpPr>
            <p:nvPr/>
          </p:nvSpPr>
          <p:spPr>
            <a:xfrm>
              <a:off x="1150827" y="2639102"/>
              <a:ext cx="4283838" cy="1500411"/>
            </a:xfrm>
            <a:prstGeom prst="rect">
              <a:avLst/>
            </a:prstGeom>
          </p:spPr>
          <p:txBody>
            <a:bodyPr vert="horz" lIns="0" tIns="45720" rIns="91440" bIns="45720" rtlCol="0" anchor="t" anchorCtr="0">
              <a:spAutoFit/>
            </a:bodyPr>
            <a:lstStyle>
              <a:lvl1pPr marL="45717" indent="0" algn="ctr" defTabSz="914354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5"/>
                </a:buClr>
                <a:buSzPct val="90000"/>
                <a:buFont typeface="Wingdings" pitchFamily="2" charset="2"/>
                <a:buNone/>
                <a:defRPr sz="2400" b="0" i="0" kern="1200" spc="30" baseline="0">
                  <a:solidFill>
                    <a:schemeClr val="bg1"/>
                  </a:solidFill>
                  <a:latin typeface="Tungsten Rounded Medium" pitchFamily="2" charset="0"/>
                  <a:ea typeface="+mn-ea"/>
                  <a:cs typeface="Segoe UI Semibold" panose="020F0502020204030204" pitchFamily="34" charset="0"/>
                </a:defRPr>
              </a:lvl1pPr>
              <a:lvl2pPr marL="219437" indent="-173728" algn="l" defTabSz="914354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5"/>
                </a:buClr>
                <a:buSzPct val="90000"/>
                <a:buFont typeface="Wingdings" pitchFamily="2" charset="2"/>
                <a:buChar char="§"/>
                <a:defRPr sz="1600" b="0" i="0" kern="1200">
                  <a:solidFill>
                    <a:schemeClr val="tx1"/>
                  </a:solidFill>
                  <a:latin typeface="Whitney Book" pitchFamily="2" charset="0"/>
                  <a:ea typeface="+mn-ea"/>
                  <a:cs typeface="Segoe UI" panose="020B0502040204020203" pitchFamily="34" charset="0"/>
                </a:defRPr>
              </a:lvl2pPr>
              <a:lvl3pPr marL="402307" indent="-173728" algn="l" defTabSz="914354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5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Whitney Book" pitchFamily="2" charset="0"/>
                  <a:ea typeface="+mn-ea"/>
                  <a:cs typeface="Segoe UI" panose="020B0502040204020203" pitchFamily="34" charset="0"/>
                </a:defRPr>
              </a:lvl3pPr>
              <a:lvl4pPr marL="585178" indent="-173728" algn="l" defTabSz="914354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5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Whitney Book" pitchFamily="2" charset="0"/>
                  <a:ea typeface="+mn-ea"/>
                  <a:cs typeface="Segoe UI" panose="020B0502040204020203" pitchFamily="34" charset="0"/>
                </a:defRPr>
              </a:lvl4pPr>
              <a:lvl5pPr marL="768048" indent="-173728" algn="l" defTabSz="914354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5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Whitney Book" pitchFamily="2" charset="0"/>
                  <a:ea typeface="+mn-ea"/>
                  <a:cs typeface="Segoe UI" panose="020B0502040204020203" pitchFamily="34" charset="0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900"/>
                </a:spcBef>
              </a:pPr>
              <a:r>
                <a:rPr lang="en-US" sz="1800" b="1" dirty="0">
                  <a:solidFill>
                    <a:schemeClr val="accent5"/>
                  </a:solidFill>
                  <a:latin typeface="+mj-lt"/>
                  <a:cs typeface="Segoe UI" panose="020B0502040204020203" pitchFamily="34" charset="0"/>
                </a:rPr>
                <a:t>Study design</a:t>
              </a:r>
            </a:p>
            <a:p>
              <a:pPr marL="45709" lvl="1" indent="0" algn="ctr">
                <a:spcBef>
                  <a:spcPts val="0"/>
                </a:spcBef>
                <a:buFont typeface="Wingdings" pitchFamily="2" charset="2"/>
                <a:buNone/>
              </a:pPr>
              <a:r>
                <a:rPr lang="en-US" dirty="0">
                  <a:latin typeface="Segoe UI" panose="020B0502040204020203" pitchFamily="34" charset="0"/>
                </a:rPr>
                <a:t>Randomized, controlled, blinded, multicenter</a:t>
              </a:r>
            </a:p>
            <a:p>
              <a:pPr marL="45709" lvl="1" indent="0" algn="ctr">
                <a:spcBef>
                  <a:spcPts val="0"/>
                </a:spcBef>
                <a:buFont typeface="Wingdings" pitchFamily="2" charset="2"/>
                <a:buNone/>
              </a:pPr>
              <a:endParaRPr lang="en-US" dirty="0">
                <a:latin typeface="Segoe UI" panose="020B0502040204020203" pitchFamily="34" charset="0"/>
              </a:endParaRPr>
            </a:p>
            <a:p>
              <a:pPr>
                <a:spcBef>
                  <a:spcPts val="900"/>
                </a:spcBef>
              </a:pPr>
              <a:r>
                <a:rPr lang="en-US" sz="1800" b="1" dirty="0">
                  <a:solidFill>
                    <a:schemeClr val="accent5"/>
                  </a:solidFill>
                  <a:latin typeface="+mj-lt"/>
                  <a:cs typeface="Segoe UI" panose="020B0502040204020203" pitchFamily="34" charset="0"/>
                </a:rPr>
                <a:t>Sample size</a:t>
              </a:r>
            </a:p>
            <a:p>
              <a:pPr marL="45709" lvl="1" indent="0" algn="ctr">
                <a:spcBef>
                  <a:spcPts val="0"/>
                </a:spcBef>
                <a:buFont typeface="Wingdings" pitchFamily="2" charset="2"/>
                <a:buNone/>
              </a:pPr>
              <a:r>
                <a:rPr lang="en-US" dirty="0">
                  <a:latin typeface="+mn-lt"/>
                </a:rPr>
                <a:t>276 </a:t>
              </a:r>
              <a:r>
                <a:rPr lang="en-US" b="1" dirty="0">
                  <a:latin typeface="+mn-lt"/>
                </a:rPr>
                <a:t>BRAVECTO QUANTUM</a:t>
              </a:r>
              <a:r>
                <a:rPr lang="en-US" dirty="0">
                  <a:latin typeface="+mn-lt"/>
                </a:rPr>
                <a:t>-treated dogs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91DA89F-2083-CE75-876D-108684912A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1042" y="3400262"/>
              <a:ext cx="2623407" cy="0"/>
            </a:xfrm>
            <a:prstGeom prst="line">
              <a:avLst/>
            </a:prstGeom>
            <a:ln w="41275" cap="rnd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 Placeholder 2">
              <a:extLst>
                <a:ext uri="{FF2B5EF4-FFF2-40B4-BE49-F238E27FC236}">
                  <a16:creationId xmlns:a16="http://schemas.microsoft.com/office/drawing/2014/main" id="{59335699-1939-A1C0-C8F6-13FB05BCF73E}"/>
                </a:ext>
              </a:extLst>
            </p:cNvPr>
            <p:cNvSpPr txBox="1">
              <a:spLocks/>
            </p:cNvSpPr>
            <p:nvPr/>
          </p:nvSpPr>
          <p:spPr>
            <a:xfrm>
              <a:off x="1214564" y="1929490"/>
              <a:ext cx="4156364" cy="82391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45717" indent="0" algn="l" defTabSz="914354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5"/>
                </a:buClr>
                <a:buSzPct val="90000"/>
                <a:buFont typeface="Wingdings" pitchFamily="2" charset="2"/>
                <a:buNone/>
                <a:defRPr sz="1800" b="0" i="0" kern="1200">
                  <a:solidFill>
                    <a:schemeClr val="tx1"/>
                  </a:solidFill>
                  <a:latin typeface="Whitney Medium" pitchFamily="2" charset="0"/>
                  <a:ea typeface="+mn-ea"/>
                  <a:cs typeface="Segoe UI Semibold" panose="020F0502020204030204" pitchFamily="34" charset="0"/>
                </a:defRPr>
              </a:lvl1pPr>
              <a:lvl2pPr marL="219437" indent="-173728" algn="l" defTabSz="914354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5"/>
                </a:buClr>
                <a:buSzPct val="90000"/>
                <a:buFont typeface="Wingdings" pitchFamily="2" charset="2"/>
                <a:buChar char="§"/>
                <a:defRPr sz="1600" b="0" i="0" kern="1200">
                  <a:solidFill>
                    <a:schemeClr val="tx1"/>
                  </a:solidFill>
                  <a:latin typeface="Whitney Book" pitchFamily="2" charset="0"/>
                  <a:ea typeface="+mn-ea"/>
                  <a:cs typeface="Segoe UI" panose="020B0502040204020203" pitchFamily="34" charset="0"/>
                </a:defRPr>
              </a:lvl2pPr>
              <a:lvl3pPr marL="402307" indent="-173728" algn="l" defTabSz="914354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5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Whitney Book" pitchFamily="2" charset="0"/>
                  <a:ea typeface="+mn-ea"/>
                  <a:cs typeface="Segoe UI" panose="020B0502040204020203" pitchFamily="34" charset="0"/>
                </a:defRPr>
              </a:lvl3pPr>
              <a:lvl4pPr marL="585178" indent="-173728" algn="l" defTabSz="914354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5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Whitney Book" pitchFamily="2" charset="0"/>
                  <a:ea typeface="+mn-ea"/>
                  <a:cs typeface="Segoe UI" panose="020B0502040204020203" pitchFamily="34" charset="0"/>
                </a:defRPr>
              </a:lvl4pPr>
              <a:lvl5pPr marL="768048" indent="-173728" algn="l" defTabSz="914354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5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Whitney Book" pitchFamily="2" charset="0"/>
                  <a:ea typeface="+mn-ea"/>
                  <a:cs typeface="Segoe UI" panose="020B0502040204020203" pitchFamily="34" charset="0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spc="30" dirty="0">
                  <a:gradFill>
                    <a:gsLst>
                      <a:gs pos="5000">
                        <a:schemeClr val="accent2"/>
                      </a:gs>
                      <a:gs pos="50000">
                        <a:schemeClr val="accent1"/>
                      </a:gs>
                    </a:gsLst>
                    <a:lin ang="0" scaled="1"/>
                  </a:gradFill>
                  <a:latin typeface="+mj-lt"/>
                </a:rPr>
                <a:t>US SAFETY TRIAL</a:t>
              </a:r>
              <a:r>
                <a:rPr lang="en-US" sz="3600" spc="30" baseline="30000" dirty="0">
                  <a:gradFill>
                    <a:gsLst>
                      <a:gs pos="5000">
                        <a:schemeClr val="accent2"/>
                      </a:gs>
                      <a:gs pos="50000">
                        <a:schemeClr val="accent1"/>
                      </a:gs>
                    </a:gsLst>
                    <a:lin ang="0" scaled="1"/>
                  </a:gradFill>
                  <a:latin typeface="+mj-lt"/>
                </a:rPr>
                <a:t>1</a:t>
              </a:r>
              <a:endParaRPr lang="en-US" sz="3600" spc="30" dirty="0">
                <a:gradFill>
                  <a:gsLst>
                    <a:gs pos="5000">
                      <a:schemeClr val="accent2"/>
                    </a:gs>
                    <a:gs pos="50000">
                      <a:schemeClr val="accent1"/>
                    </a:gs>
                  </a:gsLst>
                  <a:lin ang="0" scaled="1"/>
                </a:gradFill>
                <a:latin typeface="+mj-lt"/>
              </a:endParaRPr>
            </a:p>
          </p:txBody>
        </p:sp>
      </p:grp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635980B5-47D3-496F-DB7F-9EA33D1F5541}"/>
              </a:ext>
            </a:extLst>
          </p:cNvPr>
          <p:cNvSpPr/>
          <p:nvPr/>
        </p:nvSpPr>
        <p:spPr>
          <a:xfrm>
            <a:off x="6321153" y="1727201"/>
            <a:ext cx="5029200" cy="2834640"/>
          </a:xfrm>
          <a:prstGeom prst="roundRect">
            <a:avLst>
              <a:gd name="adj" fmla="val 2781"/>
            </a:avLst>
          </a:prstGeom>
          <a:solidFill>
            <a:schemeClr val="bg1"/>
          </a:solidFill>
          <a:ln>
            <a:noFill/>
          </a:ln>
          <a:effectLst>
            <a:outerShdw blurRad="165100" sx="102000" sy="102000" algn="ctr" rotWithShape="0">
              <a:prstClr val="black">
                <a:alpha val="1959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20803E7-5785-903F-6EE9-85268299F324}"/>
              </a:ext>
            </a:extLst>
          </p:cNvPr>
          <p:cNvGrpSpPr/>
          <p:nvPr/>
        </p:nvGrpSpPr>
        <p:grpSpPr>
          <a:xfrm>
            <a:off x="6321153" y="1973190"/>
            <a:ext cx="5029199" cy="2210023"/>
            <a:chOff x="6421040" y="1929490"/>
            <a:chExt cx="5029199" cy="2210023"/>
          </a:xfrm>
        </p:grpSpPr>
        <p:sp>
          <p:nvSpPr>
            <p:cNvPr id="44" name="Content Placeholder 20">
              <a:extLst>
                <a:ext uri="{FF2B5EF4-FFF2-40B4-BE49-F238E27FC236}">
                  <a16:creationId xmlns:a16="http://schemas.microsoft.com/office/drawing/2014/main" id="{2039C8FD-294D-1B41-AE04-4BF67354D916}"/>
                </a:ext>
              </a:extLst>
            </p:cNvPr>
            <p:cNvSpPr txBox="1">
              <a:spLocks/>
            </p:cNvSpPr>
            <p:nvPr/>
          </p:nvSpPr>
          <p:spPr>
            <a:xfrm>
              <a:off x="6793722" y="2639102"/>
              <a:ext cx="4283838" cy="1500411"/>
            </a:xfrm>
            <a:prstGeom prst="rect">
              <a:avLst/>
            </a:prstGeom>
          </p:spPr>
          <p:txBody>
            <a:bodyPr vert="horz" lIns="0" tIns="45720" rIns="91440" bIns="45720" rtlCol="0" anchor="t" anchorCtr="0">
              <a:spAutoFit/>
            </a:bodyPr>
            <a:lstStyle>
              <a:lvl1pPr marL="45717" indent="0" algn="ctr" defTabSz="914354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5"/>
                </a:buClr>
                <a:buSzPct val="90000"/>
                <a:buFont typeface="Wingdings" pitchFamily="2" charset="2"/>
                <a:buNone/>
                <a:defRPr sz="2400" b="0" i="0" kern="1200" spc="30" baseline="0">
                  <a:solidFill>
                    <a:schemeClr val="bg1"/>
                  </a:solidFill>
                  <a:latin typeface="Tungsten Rounded Medium" pitchFamily="2" charset="0"/>
                  <a:ea typeface="+mn-ea"/>
                  <a:cs typeface="Segoe UI Semibold" panose="020F0502020204030204" pitchFamily="34" charset="0"/>
                </a:defRPr>
              </a:lvl1pPr>
              <a:lvl2pPr marL="219437" indent="-173728" algn="l" defTabSz="914354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5"/>
                </a:buClr>
                <a:buSzPct val="90000"/>
                <a:buFont typeface="Wingdings" pitchFamily="2" charset="2"/>
                <a:buChar char="§"/>
                <a:defRPr sz="1600" b="0" i="0" kern="1200">
                  <a:solidFill>
                    <a:schemeClr val="tx1"/>
                  </a:solidFill>
                  <a:latin typeface="Whitney Book" pitchFamily="2" charset="0"/>
                  <a:ea typeface="+mn-ea"/>
                  <a:cs typeface="Segoe UI" panose="020B0502040204020203" pitchFamily="34" charset="0"/>
                </a:defRPr>
              </a:lvl2pPr>
              <a:lvl3pPr marL="402307" indent="-173728" algn="l" defTabSz="914354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5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Whitney Book" pitchFamily="2" charset="0"/>
                  <a:ea typeface="+mn-ea"/>
                  <a:cs typeface="Segoe UI" panose="020B0502040204020203" pitchFamily="34" charset="0"/>
                </a:defRPr>
              </a:lvl3pPr>
              <a:lvl4pPr marL="585178" indent="-173728" algn="l" defTabSz="914354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5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Whitney Book" pitchFamily="2" charset="0"/>
                  <a:ea typeface="+mn-ea"/>
                  <a:cs typeface="Segoe UI" panose="020B0502040204020203" pitchFamily="34" charset="0"/>
                </a:defRPr>
              </a:lvl4pPr>
              <a:lvl5pPr marL="768048" indent="-173728" algn="l" defTabSz="914354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5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Whitney Book" pitchFamily="2" charset="0"/>
                  <a:ea typeface="+mn-ea"/>
                  <a:cs typeface="Segoe UI" panose="020B0502040204020203" pitchFamily="34" charset="0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900"/>
                </a:spcBef>
              </a:pPr>
              <a:r>
                <a:rPr lang="en-US" sz="1800" b="1" dirty="0">
                  <a:solidFill>
                    <a:schemeClr val="accent5"/>
                  </a:solidFill>
                  <a:latin typeface="+mj-lt"/>
                  <a:cs typeface="Segoe UI" panose="020B0502040204020203" pitchFamily="34" charset="0"/>
                </a:rPr>
                <a:t>Study design</a:t>
              </a:r>
            </a:p>
            <a:p>
              <a:pPr marL="45709" lvl="1" indent="0" algn="ctr">
                <a:spcBef>
                  <a:spcPts val="0"/>
                </a:spcBef>
                <a:buFont typeface="Wingdings" pitchFamily="2" charset="2"/>
                <a:buNone/>
              </a:pPr>
              <a:r>
                <a:rPr lang="en-US" dirty="0">
                  <a:latin typeface="Segoe UI" panose="020B0502040204020203" pitchFamily="34" charset="0"/>
                </a:rPr>
                <a:t>Randomized, controlled, blinded, multicenter</a:t>
              </a:r>
            </a:p>
            <a:p>
              <a:pPr marL="45709" lvl="1" indent="0" algn="ctr">
                <a:spcBef>
                  <a:spcPts val="0"/>
                </a:spcBef>
                <a:buFont typeface="Wingdings" pitchFamily="2" charset="2"/>
                <a:buNone/>
              </a:pPr>
              <a:endParaRPr lang="en-US" dirty="0">
                <a:latin typeface="Segoe UI" panose="020B0502040204020203" pitchFamily="34" charset="0"/>
              </a:endParaRPr>
            </a:p>
            <a:p>
              <a:pPr>
                <a:spcBef>
                  <a:spcPts val="900"/>
                </a:spcBef>
              </a:pPr>
              <a:r>
                <a:rPr lang="en-US" sz="1800" b="1" dirty="0">
                  <a:solidFill>
                    <a:schemeClr val="accent5"/>
                  </a:solidFill>
                  <a:latin typeface="+mj-lt"/>
                  <a:cs typeface="Segoe UI" panose="020B0502040204020203" pitchFamily="34" charset="0"/>
                </a:rPr>
                <a:t>Sample size</a:t>
              </a:r>
            </a:p>
            <a:p>
              <a:pPr marL="45709" lvl="1" indent="0" algn="ctr">
                <a:spcBef>
                  <a:spcPts val="0"/>
                </a:spcBef>
                <a:buFont typeface="Wingdings" pitchFamily="2" charset="2"/>
                <a:buNone/>
              </a:pPr>
              <a:r>
                <a:rPr lang="en-US" dirty="0">
                  <a:latin typeface="+mn-lt"/>
                </a:rPr>
                <a:t>653 </a:t>
              </a:r>
              <a:r>
                <a:rPr lang="en-US" b="1" dirty="0">
                  <a:latin typeface="+mn-lt"/>
                </a:rPr>
                <a:t>BRAVECTO QUANTUM</a:t>
              </a:r>
              <a:r>
                <a:rPr lang="en-US" dirty="0">
                  <a:latin typeface="+mn-lt"/>
                </a:rPr>
                <a:t>-treated dogs</a:t>
              </a:r>
            </a:p>
          </p:txBody>
        </p:sp>
        <p:sp>
          <p:nvSpPr>
            <p:cNvPr id="45" name="Text Placeholder 4">
              <a:extLst>
                <a:ext uri="{FF2B5EF4-FFF2-40B4-BE49-F238E27FC236}">
                  <a16:creationId xmlns:a16="http://schemas.microsoft.com/office/drawing/2014/main" id="{1694211E-B6A7-4848-690D-5185B61B9644}"/>
                </a:ext>
              </a:extLst>
            </p:cNvPr>
            <p:cNvSpPr txBox="1">
              <a:spLocks/>
            </p:cNvSpPr>
            <p:nvPr/>
          </p:nvSpPr>
          <p:spPr>
            <a:xfrm>
              <a:off x="6421040" y="1929490"/>
              <a:ext cx="5029199" cy="82391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45717" indent="0" algn="l" defTabSz="914354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5"/>
                </a:buClr>
                <a:buSzPct val="90000"/>
                <a:buFont typeface="Wingdings" pitchFamily="2" charset="2"/>
                <a:buNone/>
                <a:defRPr sz="1800" b="0" i="0" kern="1200">
                  <a:solidFill>
                    <a:schemeClr val="tx1"/>
                  </a:solidFill>
                  <a:latin typeface="Whitney Medium" pitchFamily="2" charset="0"/>
                  <a:ea typeface="+mn-ea"/>
                  <a:cs typeface="Segoe UI Semibold" panose="020F0502020204030204" pitchFamily="34" charset="0"/>
                </a:defRPr>
              </a:lvl1pPr>
              <a:lvl2pPr marL="219437" indent="-173728" algn="l" defTabSz="914354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5"/>
                </a:buClr>
                <a:buSzPct val="90000"/>
                <a:buFont typeface="Wingdings" pitchFamily="2" charset="2"/>
                <a:buChar char="§"/>
                <a:defRPr sz="1600" b="0" i="0" kern="1200">
                  <a:solidFill>
                    <a:schemeClr val="tx1"/>
                  </a:solidFill>
                  <a:latin typeface="Whitney Book" pitchFamily="2" charset="0"/>
                  <a:ea typeface="+mn-ea"/>
                  <a:cs typeface="Segoe UI" panose="020B0502040204020203" pitchFamily="34" charset="0"/>
                </a:defRPr>
              </a:lvl2pPr>
              <a:lvl3pPr marL="402307" indent="-173728" algn="l" defTabSz="914354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5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Whitney Book" pitchFamily="2" charset="0"/>
                  <a:ea typeface="+mn-ea"/>
                  <a:cs typeface="Segoe UI" panose="020B0502040204020203" pitchFamily="34" charset="0"/>
                </a:defRPr>
              </a:lvl3pPr>
              <a:lvl4pPr marL="585178" indent="-173728" algn="l" defTabSz="914354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5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Whitney Book" pitchFamily="2" charset="0"/>
                  <a:ea typeface="+mn-ea"/>
                  <a:cs typeface="Segoe UI" panose="020B0502040204020203" pitchFamily="34" charset="0"/>
                </a:defRPr>
              </a:lvl4pPr>
              <a:lvl5pPr marL="768048" indent="-173728" algn="l" defTabSz="914354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accent5"/>
                </a:buClr>
                <a:buSzPct val="90000"/>
                <a:buFont typeface="Wingdings" pitchFamily="2" charset="2"/>
                <a:buChar char="§"/>
                <a:defRPr sz="1400" b="0" i="0" kern="1200">
                  <a:solidFill>
                    <a:schemeClr val="tx1"/>
                  </a:solidFill>
                  <a:latin typeface="Whitney Book" pitchFamily="2" charset="0"/>
                  <a:ea typeface="+mn-ea"/>
                  <a:cs typeface="Segoe UI" panose="020B0502040204020203" pitchFamily="34" charset="0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spc="30" dirty="0">
                  <a:gradFill>
                    <a:gsLst>
                      <a:gs pos="5000">
                        <a:schemeClr val="accent2"/>
                      </a:gs>
                      <a:gs pos="50000">
                        <a:schemeClr val="accent1"/>
                      </a:gs>
                    </a:gsLst>
                    <a:lin ang="0" scaled="1"/>
                  </a:gradFill>
                  <a:latin typeface="+mj-lt"/>
                </a:rPr>
                <a:t>EUROPEAN SAFETY TRIAL</a:t>
              </a:r>
              <a:r>
                <a:rPr lang="en-US" sz="3600" spc="30" baseline="30000" dirty="0">
                  <a:gradFill>
                    <a:gsLst>
                      <a:gs pos="5000">
                        <a:schemeClr val="accent2"/>
                      </a:gs>
                      <a:gs pos="50000">
                        <a:schemeClr val="accent1"/>
                      </a:gs>
                    </a:gsLst>
                    <a:lin ang="0" scaled="1"/>
                  </a:gradFill>
                  <a:latin typeface="+mj-lt"/>
                </a:rPr>
                <a:t>2</a:t>
              </a:r>
              <a:endParaRPr lang="en-US" sz="3600" spc="30" dirty="0">
                <a:gradFill>
                  <a:gsLst>
                    <a:gs pos="5000">
                      <a:schemeClr val="accent2"/>
                    </a:gs>
                    <a:gs pos="50000">
                      <a:schemeClr val="accent1"/>
                    </a:gs>
                  </a:gsLst>
                  <a:lin ang="0" scaled="1"/>
                </a:gradFill>
                <a:latin typeface="+mj-lt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A79BF57-EE50-9C92-578F-A479A2527A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3937" y="3400262"/>
              <a:ext cx="2623407" cy="0"/>
            </a:xfrm>
            <a:prstGeom prst="line">
              <a:avLst/>
            </a:prstGeom>
            <a:ln w="41275" cap="rnd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itle 3">
            <a:extLst>
              <a:ext uri="{FF2B5EF4-FFF2-40B4-BE49-F238E27FC236}">
                <a16:creationId xmlns:a16="http://schemas.microsoft.com/office/drawing/2014/main" id="{5CFDCA18-D4A3-C6D9-4E63-4763E413B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928" y="509370"/>
            <a:ext cx="7950143" cy="1032628"/>
          </a:xfrm>
        </p:spPr>
        <p:txBody>
          <a:bodyPr/>
          <a:lstStyle/>
          <a:p>
            <a:r>
              <a:rPr lang="en-US" dirty="0"/>
              <a:t>FIELD SAFETY TRIAL DATA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153179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18DE7-CFA5-E4D1-B3A1-E3D1BB3E1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152BC1B-DA95-BF42-BA75-2F5ED6CF7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380777" y="1562100"/>
            <a:ext cx="7468547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Patients given 1X, 3X, and 5X recommended dose every 4 months </a:t>
            </a:r>
            <a:br>
              <a:rPr lang="en-US" dirty="0"/>
            </a:br>
            <a:r>
              <a:rPr lang="en-US" dirty="0"/>
              <a:t>for 6 doses over 20 months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5E5D7D-072F-F637-88C2-4F2A8C28A1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Reference: 1. </a:t>
            </a:r>
            <a:r>
              <a:rPr lang="en-US" dirty="0"/>
              <a:t>Freedom of Information Summary, NADA 141-599.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141B88-A316-96E0-6490-E02C431A7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 OF SAFETY STUDY –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82C4C0-3BF7-9266-42BB-C51D1B515E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745A6BA-0DC1-7D49-822A-E6D8C9C343D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A white rectangular box with red and blue text&#10;&#10;AI-generated content may be incorrect.">
            <a:extLst>
              <a:ext uri="{FF2B5EF4-FFF2-40B4-BE49-F238E27FC236}">
                <a16:creationId xmlns:a16="http://schemas.microsoft.com/office/drawing/2014/main" id="{ADE83878-4F9F-4D5F-BAD9-E8A5B105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760" y="2705099"/>
            <a:ext cx="6126480" cy="298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11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08BE0-FE62-2E04-F734-1A02273D6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1E6BFBB3-6804-7EDC-E65E-4B01CD7A57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531" y="2497711"/>
            <a:ext cx="2520314" cy="329183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1E606C2-2A5A-DED0-5BD0-96801D72D1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86758" y="2497712"/>
            <a:ext cx="2520314" cy="329183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745EB50-BB86-6771-DA8E-E69C2DD7F6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14985" y="2497712"/>
            <a:ext cx="2520314" cy="329183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91B29-DA87-4462-DAE6-749C3ADD00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0" y="1838739"/>
            <a:ext cx="8063436" cy="394633"/>
          </a:xfrm>
        </p:spPr>
        <p:txBody>
          <a:bodyPr/>
          <a:lstStyle/>
          <a:p>
            <a:r>
              <a:rPr lang="en-US" dirty="0"/>
              <a:t>BRAVECTO QUANTUM is easy to incorporate into your practice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D53C81-3C5E-98AD-BA24-FFD20AF2E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DESIGNED WITH YOUR CLINIC IN MIND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9A558-0FD7-1449-32A5-11B71E9AD5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fld id="{D745A6BA-0DC1-7D49-822A-E6D8C9C343D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7189D2-46BB-D7E3-3322-D7053FBF46F2}"/>
              </a:ext>
            </a:extLst>
          </p:cNvPr>
          <p:cNvSpPr txBox="1"/>
          <p:nvPr/>
        </p:nvSpPr>
        <p:spPr>
          <a:xfrm>
            <a:off x="846660" y="3151421"/>
            <a:ext cx="2209800" cy="716870"/>
          </a:xfrm>
          <a:prstGeom prst="rect">
            <a:avLst/>
          </a:prstGeom>
          <a:noFill/>
        </p:spPr>
        <p:txBody>
          <a:bodyPr wrap="square" lIns="274320" tIns="0" rIns="274320" bIns="0" rtlCol="0" anchor="ctr">
            <a:noAutofit/>
          </a:bodyPr>
          <a:lstStyle/>
          <a:p>
            <a:pPr algn="ctr"/>
            <a:r>
              <a:rPr lang="en-US" sz="1400" b="1" u="none" strike="noStrike" dirty="0">
                <a:solidFill>
                  <a:schemeClr val="bg1"/>
                </a:solidFill>
                <a:effectLst/>
                <a:latin typeface="+mj-lt"/>
              </a:rPr>
              <a:t>MORE CONTROL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568E09-8579-20F2-E67C-2BAB8F7A61BA}"/>
              </a:ext>
            </a:extLst>
          </p:cNvPr>
          <p:cNvSpPr txBox="1"/>
          <p:nvPr/>
        </p:nvSpPr>
        <p:spPr>
          <a:xfrm>
            <a:off x="3266594" y="3151421"/>
            <a:ext cx="2228435" cy="716870"/>
          </a:xfrm>
          <a:prstGeom prst="rect">
            <a:avLst/>
          </a:prstGeom>
          <a:noFill/>
        </p:spPr>
        <p:txBody>
          <a:bodyPr wrap="square" lIns="274320" tIns="0" rIns="274320" bIns="0" rtlCol="0" anchor="ctr">
            <a:noAutofit/>
          </a:bodyPr>
          <a:lstStyle/>
          <a:p>
            <a:pPr algn="ctr"/>
            <a:r>
              <a:rPr lang="en-US" sz="1400" b="1" u="none" strike="noStrike" dirty="0">
                <a:solidFill>
                  <a:schemeClr val="bg1"/>
                </a:solidFill>
                <a:effectLst/>
                <a:latin typeface="+mj-lt"/>
              </a:rPr>
              <a:t>MORE BUSINESS BENEFITS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BF866E-B534-3F7C-5E95-9C6513C2D753}"/>
              </a:ext>
            </a:extLst>
          </p:cNvPr>
          <p:cNvSpPr txBox="1"/>
          <p:nvPr/>
        </p:nvSpPr>
        <p:spPr>
          <a:xfrm>
            <a:off x="5695764" y="3151421"/>
            <a:ext cx="2228435" cy="716870"/>
          </a:xfrm>
          <a:prstGeom prst="rect">
            <a:avLst/>
          </a:prstGeom>
          <a:noFill/>
        </p:spPr>
        <p:txBody>
          <a:bodyPr wrap="square" lIns="274320" tIns="0" rIns="274320" bIns="0" rtlCol="0" anchor="ctr">
            <a:noAutofit/>
          </a:bodyPr>
          <a:lstStyle/>
          <a:p>
            <a:pPr algn="ctr"/>
            <a:r>
              <a:rPr lang="en-US" sz="1400" b="1" u="none" strike="noStrike" dirty="0">
                <a:solidFill>
                  <a:schemeClr val="bg1"/>
                </a:solidFill>
                <a:effectLst/>
                <a:latin typeface="+mj-lt"/>
              </a:rPr>
              <a:t>MORE CONVENIENCE AND CONFIDENCE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1E80F6-037B-E34A-D38B-49CE3DCD66E7}"/>
              </a:ext>
            </a:extLst>
          </p:cNvPr>
          <p:cNvSpPr txBox="1"/>
          <p:nvPr/>
        </p:nvSpPr>
        <p:spPr>
          <a:xfrm>
            <a:off x="846660" y="4020672"/>
            <a:ext cx="2209800" cy="1385046"/>
          </a:xfrm>
          <a:prstGeom prst="rect">
            <a:avLst/>
          </a:prstGeom>
          <a:noFill/>
        </p:spPr>
        <p:txBody>
          <a:bodyPr wrap="square" lIns="91440" tIns="0" rIns="9144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u="none" strike="noStrike" dirty="0">
                <a:effectLst/>
                <a:latin typeface="+mj-lt"/>
              </a:rPr>
              <a:t>Deliver 12 months* </a:t>
            </a:r>
            <a:br>
              <a:rPr lang="en-US" sz="1400" b="1" u="none" strike="noStrike" dirty="0">
                <a:effectLst/>
                <a:latin typeface="+mj-lt"/>
              </a:rPr>
            </a:br>
            <a:r>
              <a:rPr lang="en-US" sz="1400" b="1" u="none" strike="noStrike" dirty="0">
                <a:effectLst/>
                <a:latin typeface="+mj-lt"/>
              </a:rPr>
              <a:t>of uninterrupted flea </a:t>
            </a:r>
            <a:br>
              <a:rPr lang="en-US" sz="1400" b="1" u="none" strike="noStrike" dirty="0">
                <a:effectLst/>
                <a:latin typeface="+mj-lt"/>
              </a:rPr>
            </a:br>
            <a:r>
              <a:rPr lang="en-US" sz="1400" b="1" u="none" strike="noStrike" dirty="0">
                <a:effectLst/>
                <a:latin typeface="+mj-lt"/>
              </a:rPr>
              <a:t>and tick protection.</a:t>
            </a:r>
            <a:r>
              <a:rPr lang="en-US" sz="1400" b="1" u="none" strike="noStrike" baseline="30000" dirty="0">
                <a:effectLst/>
                <a:latin typeface="+mj-lt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D48FAC-8103-66EA-2A10-CE8ECD996B2C}"/>
              </a:ext>
            </a:extLst>
          </p:cNvPr>
          <p:cNvSpPr txBox="1"/>
          <p:nvPr/>
        </p:nvSpPr>
        <p:spPr>
          <a:xfrm>
            <a:off x="3266594" y="4020672"/>
            <a:ext cx="2228435" cy="1385046"/>
          </a:xfrm>
          <a:prstGeom prst="rect">
            <a:avLst/>
          </a:prstGeom>
          <a:noFill/>
        </p:spPr>
        <p:txBody>
          <a:bodyPr wrap="square" lIns="91440" tIns="0" rIns="9144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u="none" strike="noStrike" dirty="0">
                <a:effectLst/>
                <a:latin typeface="+mj-lt"/>
              </a:rPr>
              <a:t>Strengthen client </a:t>
            </a:r>
            <a:br>
              <a:rPr lang="en-US" sz="1400" b="1" u="none" strike="noStrike" dirty="0">
                <a:effectLst/>
                <a:latin typeface="+mj-lt"/>
              </a:rPr>
            </a:br>
            <a:r>
              <a:rPr lang="en-US" sz="1400" b="1" u="none" strike="noStrike" dirty="0">
                <a:effectLst/>
                <a:latin typeface="+mj-lt"/>
              </a:rPr>
              <a:t>relationships and take control of compliance </a:t>
            </a:r>
            <a:br>
              <a:rPr lang="en-US" sz="1400" b="1" u="none" strike="noStrike" dirty="0">
                <a:effectLst/>
                <a:latin typeface="+mj-lt"/>
              </a:rPr>
            </a:br>
            <a:r>
              <a:rPr lang="en-US" sz="1400" b="1" u="none" strike="noStrike" dirty="0">
                <a:effectLst/>
                <a:latin typeface="+mj-lt"/>
              </a:rPr>
              <a:t>and revenue.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B5971F9-47E8-E0C1-EBA4-A88C6D1A55C7}"/>
              </a:ext>
            </a:extLst>
          </p:cNvPr>
          <p:cNvSpPr txBox="1"/>
          <p:nvPr/>
        </p:nvSpPr>
        <p:spPr>
          <a:xfrm>
            <a:off x="5695764" y="4020671"/>
            <a:ext cx="2228435" cy="1385047"/>
          </a:xfrm>
          <a:prstGeom prst="rect">
            <a:avLst/>
          </a:prstGeom>
          <a:noFill/>
        </p:spPr>
        <p:txBody>
          <a:bodyPr wrap="square" lIns="91440" tIns="0" rIns="91440" bIns="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u="none" strike="noStrike" dirty="0">
                <a:effectLst/>
                <a:latin typeface="+mj-lt"/>
              </a:rPr>
              <a:t>1 simple injection </a:t>
            </a:r>
            <a:br>
              <a:rPr lang="en-US" sz="1400" b="1" u="none" strike="noStrike" dirty="0">
                <a:effectLst/>
                <a:latin typeface="+mj-lt"/>
              </a:rPr>
            </a:br>
            <a:r>
              <a:rPr lang="en-US" sz="1400" b="1" u="none" strike="noStrike" dirty="0">
                <a:effectLst/>
                <a:latin typeface="+mj-lt"/>
              </a:rPr>
              <a:t>gives clients 1 less thing </a:t>
            </a:r>
            <a:br>
              <a:rPr lang="en-US" sz="1400" b="1" u="none" strike="noStrike" dirty="0">
                <a:effectLst/>
                <a:latin typeface="+mj-lt"/>
              </a:rPr>
            </a:br>
            <a:r>
              <a:rPr lang="en-US" sz="1400" b="1" u="none" strike="noStrike" dirty="0">
                <a:effectLst/>
                <a:latin typeface="+mj-lt"/>
              </a:rPr>
              <a:t>to worry about.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1E6BB4F-5230-A32E-82B3-3128295B4D04}"/>
              </a:ext>
            </a:extLst>
          </p:cNvPr>
          <p:cNvSpPr txBox="1">
            <a:spLocks/>
          </p:cNvSpPr>
          <p:nvPr/>
        </p:nvSpPr>
        <p:spPr>
          <a:xfrm>
            <a:off x="647700" y="6297851"/>
            <a:ext cx="9897810" cy="25558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Tx/>
              <a:buNone/>
              <a:defRPr sz="9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1pPr>
            <a:lvl2pPr marL="21943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2pPr>
            <a:lvl3pPr marL="40230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3pPr>
            <a:lvl4pPr marL="58517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4pPr>
            <a:lvl5pPr marL="76804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egoe UI" panose="020B0502040204020203" pitchFamily="34" charset="0"/>
              </a:rPr>
              <a:t>Reference: 1. </a:t>
            </a:r>
            <a:r>
              <a:rPr lang="en-US" dirty="0">
                <a:latin typeface="Segoe UI" panose="020B0502040204020203" pitchFamily="34" charset="0"/>
              </a:rPr>
              <a:t>BRAVECTO QUANTUM. Product label. Merck Animal Health; 2025.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48FF0E4-9078-FD75-0C8C-65DE811D19FD}"/>
              </a:ext>
            </a:extLst>
          </p:cNvPr>
          <p:cNvSpPr txBox="1">
            <a:spLocks/>
          </p:cNvSpPr>
          <p:nvPr/>
        </p:nvSpPr>
        <p:spPr>
          <a:xfrm>
            <a:off x="647700" y="6133924"/>
            <a:ext cx="6312393" cy="255587"/>
          </a:xfrm>
          <a:prstGeom prst="rect">
            <a:avLst/>
          </a:prstGeom>
        </p:spPr>
        <p:txBody>
          <a:bodyPr vert="horz" lIns="0" tIns="0" rIns="0" bIns="0" rtlCol="0" anchor="b" anchorCtr="0">
            <a:normAutofit lnSpcReduction="10000"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Tx/>
              <a:buNone/>
              <a:defRPr sz="9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1pPr>
            <a:lvl2pPr marL="21943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2pPr>
            <a:lvl3pPr marL="40230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3pPr>
            <a:lvl4pPr marL="58517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4pPr>
            <a:lvl5pPr marL="76804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egoe UI" panose="020B0502040204020203" pitchFamily="34" charset="0"/>
              </a:rPr>
              <a:t>BRAVECTO QUANTUM </a:t>
            </a:r>
            <a:r>
              <a:rPr lang="en-US" dirty="0">
                <a:latin typeface="Segoe UI" panose="020B0502040204020203" pitchFamily="34" charset="0"/>
              </a:rPr>
              <a:t>kills adult fleas, prevents flea infestations, and treats and controls ticks (black-legged, American dog tick, and brown dog tick) for 12 months. </a:t>
            </a:r>
            <a:r>
              <a:rPr lang="en-US" b="1" dirty="0">
                <a:latin typeface="Segoe UI" panose="020B0502040204020203" pitchFamily="34" charset="0"/>
              </a:rPr>
              <a:t>BRAVECTO QUANTUM </a:t>
            </a:r>
            <a:r>
              <a:rPr lang="en-US" dirty="0">
                <a:latin typeface="Segoe UI" panose="020B0502040204020203" pitchFamily="34" charset="0"/>
              </a:rPr>
              <a:t>also kills lone star ticks for 8 months.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990EB8-3785-E660-415B-895EE4795E26}"/>
              </a:ext>
            </a:extLst>
          </p:cNvPr>
          <p:cNvSpPr txBox="1">
            <a:spLocks/>
          </p:cNvSpPr>
          <p:nvPr/>
        </p:nvSpPr>
        <p:spPr>
          <a:xfrm>
            <a:off x="575295" y="6083640"/>
            <a:ext cx="72405" cy="17807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Tx/>
              <a:buNone/>
              <a:defRPr sz="9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1pPr>
            <a:lvl2pPr marL="21943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2pPr>
            <a:lvl3pPr marL="40230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3pPr>
            <a:lvl4pPr marL="58517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4pPr>
            <a:lvl5pPr marL="76804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egoe UI" panose="020B0502040204020203" pitchFamily="34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81275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AD95B6-EB51-C1A3-A1C2-51E60BBAD2B4}"/>
              </a:ext>
            </a:extLst>
          </p:cNvPr>
          <p:cNvSpPr/>
          <p:nvPr/>
        </p:nvSpPr>
        <p:spPr>
          <a:xfrm>
            <a:off x="0" y="4683079"/>
            <a:ext cx="6733165" cy="899699"/>
          </a:xfrm>
          <a:custGeom>
            <a:avLst/>
            <a:gdLst>
              <a:gd name="connsiteX0" fmla="*/ 0 w 6733165"/>
              <a:gd name="connsiteY0" fmla="*/ 0 h 899699"/>
              <a:gd name="connsiteX1" fmla="*/ 6733165 w 6733165"/>
              <a:gd name="connsiteY1" fmla="*/ 0 h 899699"/>
              <a:gd name="connsiteX2" fmla="*/ 6733165 w 6733165"/>
              <a:gd name="connsiteY2" fmla="*/ 899699 h 899699"/>
              <a:gd name="connsiteX3" fmla="*/ 0 w 6733165"/>
              <a:gd name="connsiteY3" fmla="*/ 899699 h 899699"/>
              <a:gd name="connsiteX4" fmla="*/ 0 w 6733165"/>
              <a:gd name="connsiteY4" fmla="*/ 0 h 899699"/>
              <a:gd name="connsiteX0" fmla="*/ 0 w 6733165"/>
              <a:gd name="connsiteY0" fmla="*/ 0 h 899699"/>
              <a:gd name="connsiteX1" fmla="*/ 6733165 w 6733165"/>
              <a:gd name="connsiteY1" fmla="*/ 0 h 899699"/>
              <a:gd name="connsiteX2" fmla="*/ 5953236 w 6733165"/>
              <a:gd name="connsiteY2" fmla="*/ 899699 h 899699"/>
              <a:gd name="connsiteX3" fmla="*/ 0 w 6733165"/>
              <a:gd name="connsiteY3" fmla="*/ 899699 h 899699"/>
              <a:gd name="connsiteX4" fmla="*/ 0 w 6733165"/>
              <a:gd name="connsiteY4" fmla="*/ 0 h 899699"/>
              <a:gd name="connsiteX0" fmla="*/ 0 w 6733165"/>
              <a:gd name="connsiteY0" fmla="*/ 0 h 899699"/>
              <a:gd name="connsiteX1" fmla="*/ 6733165 w 6733165"/>
              <a:gd name="connsiteY1" fmla="*/ 0 h 899699"/>
              <a:gd name="connsiteX2" fmla="*/ 6154942 w 6733165"/>
              <a:gd name="connsiteY2" fmla="*/ 899699 h 899699"/>
              <a:gd name="connsiteX3" fmla="*/ 0 w 6733165"/>
              <a:gd name="connsiteY3" fmla="*/ 899699 h 899699"/>
              <a:gd name="connsiteX4" fmla="*/ 0 w 6733165"/>
              <a:gd name="connsiteY4" fmla="*/ 0 h 89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3165" h="899699">
                <a:moveTo>
                  <a:pt x="0" y="0"/>
                </a:moveTo>
                <a:lnTo>
                  <a:pt x="6733165" y="0"/>
                </a:lnTo>
                <a:lnTo>
                  <a:pt x="6154942" y="899699"/>
                </a:lnTo>
                <a:lnTo>
                  <a:pt x="0" y="8996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1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07795E-3CB4-384D-81EF-3E4D0885DCA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1">
              <a:spcBef>
                <a:spcPts val="600"/>
              </a:spcBef>
            </a:pPr>
            <a:r>
              <a:rPr lang="en-US" dirty="0"/>
              <a:t>For use in dogs and puppies 6 months of age and older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For subcutaneous injection only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Dose of suspended product: </a:t>
            </a:r>
            <a:br>
              <a:rPr lang="en-US" dirty="0"/>
            </a:br>
            <a:r>
              <a:rPr lang="en-US" b="1" dirty="0"/>
              <a:t>0.1 mL/kg (0.045 mL/</a:t>
            </a:r>
            <a:r>
              <a:rPr lang="en-US" b="1" dirty="0" err="1"/>
              <a:t>lb</a:t>
            </a:r>
            <a:r>
              <a:rPr lang="en-US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The dog should be weighed at the time of dosing </a:t>
            </a:r>
            <a:br>
              <a:rPr lang="en-US" dirty="0"/>
            </a:br>
            <a:r>
              <a:rPr lang="en-US" dirty="0"/>
              <a:t>to ensure an accurate dose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Administer between the shoulder blades </a:t>
            </a:r>
            <a:br>
              <a:rPr lang="en-US" dirty="0"/>
            </a:br>
            <a:r>
              <a:rPr lang="en-US" dirty="0"/>
              <a:t>(interscapular region)</a:t>
            </a:r>
          </a:p>
          <a:p>
            <a:pPr lvl="1">
              <a:spcBef>
                <a:spcPts val="600"/>
              </a:spcBef>
            </a:pPr>
            <a:endParaRPr lang="en-US" dirty="0"/>
          </a:p>
          <a:p>
            <a:pPr lvl="1">
              <a:spcBef>
                <a:spcPts val="600"/>
              </a:spcBef>
            </a:pP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0585E09-40EC-6FD3-C5DF-CBAEE8E18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584DDD-CFE1-E2C4-CEB3-31F431604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646AB-FFD8-F425-5F3A-EB794C9817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745A6BA-0DC1-7D49-822A-E6D8C9C343D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E0A3CAA-42B3-CE29-C621-8DFEEA5FAF8B}"/>
              </a:ext>
            </a:extLst>
          </p:cNvPr>
          <p:cNvSpPr/>
          <p:nvPr/>
        </p:nvSpPr>
        <p:spPr>
          <a:xfrm>
            <a:off x="7013865" y="1456524"/>
            <a:ext cx="4568534" cy="771692"/>
          </a:xfrm>
          <a:prstGeom prst="roundRect">
            <a:avLst/>
          </a:prstGeom>
          <a:gradFill>
            <a:gsLst>
              <a:gs pos="5000">
                <a:schemeClr val="accent2"/>
              </a:gs>
              <a:gs pos="5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DEC31F9-4ADE-1CB8-CC4B-FB5980D78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22186"/>
              </p:ext>
            </p:extLst>
          </p:nvPr>
        </p:nvGraphicFramePr>
        <p:xfrm>
          <a:off x="7013864" y="1788667"/>
          <a:ext cx="4568535" cy="3794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845">
                  <a:extLst>
                    <a:ext uri="{9D8B030D-6E8A-4147-A177-3AD203B41FA5}">
                      <a16:colId xmlns:a16="http://schemas.microsoft.com/office/drawing/2014/main" val="1498090274"/>
                    </a:ext>
                  </a:extLst>
                </a:gridCol>
                <a:gridCol w="1522845">
                  <a:extLst>
                    <a:ext uri="{9D8B030D-6E8A-4147-A177-3AD203B41FA5}">
                      <a16:colId xmlns:a16="http://schemas.microsoft.com/office/drawing/2014/main" val="954939759"/>
                    </a:ext>
                  </a:extLst>
                </a:gridCol>
                <a:gridCol w="1522845">
                  <a:extLst>
                    <a:ext uri="{9D8B030D-6E8A-4147-A177-3AD203B41FA5}">
                      <a16:colId xmlns:a16="http://schemas.microsoft.com/office/drawing/2014/main" val="2341998499"/>
                    </a:ext>
                  </a:extLst>
                </a:gridCol>
              </a:tblGrid>
              <a:tr h="271008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spc="0" baseline="0" dirty="0">
                          <a:latin typeface="+mn-lt"/>
                        </a:rPr>
                        <a:t>BODY WEIGHT (LB)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spc="0" baseline="0" dirty="0">
                          <a:latin typeface="+mn-lt"/>
                        </a:rPr>
                        <a:t>BODY WEIGHT (KG)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spc="0" baseline="0" dirty="0">
                          <a:latin typeface="+mn-lt"/>
                        </a:rPr>
                        <a:t>DOSE VOLUME (ML)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817248"/>
                  </a:ext>
                </a:extLst>
              </a:tr>
              <a:tr h="27100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2.2 </a:t>
                      </a:r>
                      <a:r>
                        <a:rPr lang="en-US" sz="1400" b="0" i="0" spc="0" baseline="0" dirty="0" err="1">
                          <a:latin typeface="+mn-lt"/>
                        </a:rPr>
                        <a:t>lb</a:t>
                      </a:r>
                      <a:endParaRPr lang="en-US" sz="1400" b="0" i="0" spc="0" baseline="0" dirty="0"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1 kg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0.1 mL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736849"/>
                  </a:ext>
                </a:extLst>
              </a:tr>
              <a:tr h="27100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11 </a:t>
                      </a:r>
                      <a:r>
                        <a:rPr lang="en-US" sz="1400" b="0" i="0" spc="0" baseline="0" dirty="0" err="1">
                          <a:latin typeface="+mn-lt"/>
                        </a:rPr>
                        <a:t>lb</a:t>
                      </a:r>
                      <a:endParaRPr lang="en-US" sz="1400" b="0" i="0" spc="0" baseline="0" dirty="0"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5 kg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0.5 mL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27309"/>
                  </a:ext>
                </a:extLst>
              </a:tr>
              <a:tr h="27100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22 </a:t>
                      </a:r>
                      <a:r>
                        <a:rPr lang="en-US" sz="1400" b="0" i="0" spc="0" baseline="0" dirty="0" err="1">
                          <a:latin typeface="+mn-lt"/>
                        </a:rPr>
                        <a:t>lb</a:t>
                      </a:r>
                      <a:endParaRPr lang="en-US" sz="1400" b="0" i="0" spc="0" baseline="0" dirty="0"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10 kg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1.0 mL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040830"/>
                  </a:ext>
                </a:extLst>
              </a:tr>
              <a:tr h="27100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33 </a:t>
                      </a:r>
                      <a:r>
                        <a:rPr lang="en-US" sz="1400" b="0" i="0" spc="0" baseline="0" dirty="0" err="1">
                          <a:latin typeface="+mn-lt"/>
                        </a:rPr>
                        <a:t>lb</a:t>
                      </a:r>
                      <a:endParaRPr lang="en-US" sz="1400" b="0" i="0" spc="0" baseline="0" dirty="0"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15 kg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1.5 mL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0473231"/>
                  </a:ext>
                </a:extLst>
              </a:tr>
              <a:tr h="27100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44 </a:t>
                      </a:r>
                      <a:r>
                        <a:rPr lang="en-US" sz="1400" b="0" i="0" spc="0" baseline="0" dirty="0" err="1">
                          <a:latin typeface="+mn-lt"/>
                        </a:rPr>
                        <a:t>lb</a:t>
                      </a:r>
                      <a:endParaRPr lang="en-US" sz="1400" b="0" i="0" spc="0" baseline="0" dirty="0"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20 kg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2.0 mL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023541"/>
                  </a:ext>
                </a:extLst>
              </a:tr>
              <a:tr h="27100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55 </a:t>
                      </a:r>
                      <a:r>
                        <a:rPr lang="en-US" sz="1400" b="0" i="0" spc="0" baseline="0" dirty="0" err="1">
                          <a:latin typeface="+mn-lt"/>
                        </a:rPr>
                        <a:t>lb</a:t>
                      </a:r>
                      <a:endParaRPr lang="en-US" sz="1400" b="0" i="0" spc="0" baseline="0" dirty="0"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25 kg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2.5 mL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4412444"/>
                  </a:ext>
                </a:extLst>
              </a:tr>
              <a:tr h="27100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66 </a:t>
                      </a:r>
                      <a:r>
                        <a:rPr lang="en-US" sz="1400" b="0" i="0" spc="0" baseline="0" dirty="0" err="1">
                          <a:latin typeface="+mn-lt"/>
                        </a:rPr>
                        <a:t>lb</a:t>
                      </a:r>
                      <a:endParaRPr lang="en-US" sz="1400" b="0" i="0" spc="0" baseline="0" dirty="0"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30 kg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3.0 mL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899322"/>
                  </a:ext>
                </a:extLst>
              </a:tr>
              <a:tr h="27100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77 </a:t>
                      </a:r>
                      <a:r>
                        <a:rPr lang="en-US" sz="1400" b="0" i="0" spc="0" baseline="0" dirty="0" err="1">
                          <a:latin typeface="+mn-lt"/>
                        </a:rPr>
                        <a:t>lb</a:t>
                      </a:r>
                      <a:endParaRPr lang="en-US" sz="1400" b="0" i="0" spc="0" baseline="0" dirty="0"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35 kg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3.5 mL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663937"/>
                  </a:ext>
                </a:extLst>
              </a:tr>
              <a:tr h="27100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88 </a:t>
                      </a:r>
                      <a:r>
                        <a:rPr lang="en-US" sz="1400" b="0" i="0" spc="0" baseline="0" dirty="0" err="1">
                          <a:latin typeface="+mn-lt"/>
                        </a:rPr>
                        <a:t>lb</a:t>
                      </a:r>
                      <a:endParaRPr lang="en-US" sz="1400" b="0" i="0" spc="0" baseline="0" dirty="0"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40 kg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4.0 mL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990337"/>
                  </a:ext>
                </a:extLst>
              </a:tr>
              <a:tr h="27100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99 </a:t>
                      </a:r>
                      <a:r>
                        <a:rPr lang="en-US" sz="1400" b="0" i="0" spc="0" baseline="0" dirty="0" err="1">
                          <a:latin typeface="+mn-lt"/>
                        </a:rPr>
                        <a:t>lb</a:t>
                      </a:r>
                      <a:endParaRPr lang="en-US" sz="1400" b="0" i="0" spc="0" baseline="0" dirty="0"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45 kg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4.5 mL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486702"/>
                  </a:ext>
                </a:extLst>
              </a:tr>
              <a:tr h="27100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110 </a:t>
                      </a:r>
                      <a:r>
                        <a:rPr lang="en-US" sz="1400" b="0" i="0" spc="0" baseline="0" dirty="0" err="1">
                          <a:latin typeface="+mn-lt"/>
                        </a:rPr>
                        <a:t>lb</a:t>
                      </a:r>
                      <a:endParaRPr lang="en-US" sz="1400" b="0" i="0" spc="0" baseline="0" dirty="0"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50 kg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5.0 mL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457559"/>
                  </a:ext>
                </a:extLst>
              </a:tr>
              <a:tr h="27100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121 </a:t>
                      </a:r>
                      <a:r>
                        <a:rPr lang="en-US" sz="1400" b="0" i="0" spc="0" baseline="0" dirty="0" err="1">
                          <a:latin typeface="+mn-lt"/>
                        </a:rPr>
                        <a:t>lb</a:t>
                      </a:r>
                      <a:endParaRPr lang="en-US" sz="1400" b="0" i="0" spc="0" baseline="0" dirty="0"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55 kg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5.5 mL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6036598"/>
                  </a:ext>
                </a:extLst>
              </a:tr>
              <a:tr h="27100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132 </a:t>
                      </a:r>
                      <a:r>
                        <a:rPr lang="en-US" sz="1400" b="0" i="0" spc="0" baseline="0" dirty="0" err="1">
                          <a:latin typeface="+mn-lt"/>
                        </a:rPr>
                        <a:t>lb</a:t>
                      </a:r>
                      <a:endParaRPr lang="en-US" sz="1400" b="0" i="0" spc="0" baseline="0" dirty="0"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60 kg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spc="0" baseline="0" dirty="0">
                          <a:latin typeface="+mn-lt"/>
                        </a:rPr>
                        <a:t>6.0 mL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82158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72DEEC1-E372-13D8-2E9D-42BCCB46275B}"/>
              </a:ext>
            </a:extLst>
          </p:cNvPr>
          <p:cNvSpPr txBox="1"/>
          <p:nvPr/>
        </p:nvSpPr>
        <p:spPr>
          <a:xfrm>
            <a:off x="7013863" y="1480949"/>
            <a:ext cx="4568536" cy="30777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1400" b="1" spc="20" dirty="0">
                <a:solidFill>
                  <a:schemeClr val="bg1"/>
                </a:solidFill>
              </a:rPr>
              <a:t>GUIDE TO BODY WEIGHT-SPECIFIC DOSE VOLUMES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618C5A-B6C5-5F61-4288-BBED6E82D562}"/>
              </a:ext>
            </a:extLst>
          </p:cNvPr>
          <p:cNvSpPr txBox="1"/>
          <p:nvPr/>
        </p:nvSpPr>
        <p:spPr>
          <a:xfrm>
            <a:off x="609600" y="4858172"/>
            <a:ext cx="5577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pc="10" dirty="0">
                <a:solidFill>
                  <a:schemeClr val="bg1"/>
                </a:solidFill>
                <a:latin typeface="+mj-lt"/>
              </a:rPr>
              <a:t>Administer the dose within 2 minutes of drawing into the dosing syringe.</a:t>
            </a:r>
          </a:p>
          <a:p>
            <a:r>
              <a:rPr lang="en-US" sz="1400" b="1" dirty="0">
                <a:solidFill>
                  <a:schemeClr val="bg1"/>
                </a:solidFill>
                <a:latin typeface="+mj-lt"/>
              </a:rPr>
              <a:t>Always use an 18 G needle! Smaller needles will block the transfer of particles.</a:t>
            </a:r>
          </a:p>
        </p:txBody>
      </p:sp>
    </p:spTree>
    <p:extLst>
      <p:ext uri="{BB962C8B-B14F-4D97-AF65-F5344CB8AC3E}">
        <p14:creationId xmlns:p14="http://schemas.microsoft.com/office/powerpoint/2010/main" val="3287974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E63D6-2967-E6FE-54CA-1830BCA8F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8002358-66CB-6160-48C4-8FB21FBD1D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5" t="19614" b="802"/>
          <a:stretch/>
        </p:blipFill>
        <p:spPr>
          <a:xfrm flipH="1">
            <a:off x="-1331" y="63340"/>
            <a:ext cx="5746522" cy="67290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116CC-D040-3B2E-5323-97F83568F22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52722" y="2357435"/>
            <a:ext cx="5245647" cy="3868977"/>
          </a:xfrm>
        </p:spPr>
        <p:txBody>
          <a:bodyPr>
            <a:noAutofit/>
          </a:bodyPr>
          <a:lstStyle/>
          <a:p>
            <a:pPr marL="4572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200" dirty="0">
                <a:gradFill>
                  <a:gsLst>
                    <a:gs pos="15000">
                      <a:schemeClr val="accent2"/>
                    </a:gs>
                    <a:gs pos="78000">
                      <a:schemeClr val="accent1"/>
                    </a:gs>
                  </a:gsLst>
                  <a:lin ang="0" scaled="0"/>
                </a:gradFill>
                <a:latin typeface="+mj-lt"/>
              </a:rPr>
              <a:t>EXTENDED SHELF LIFE</a:t>
            </a:r>
          </a:p>
          <a:p>
            <a:pPr marL="173720" lvl="1" indent="-128000">
              <a:lnSpc>
                <a:spcPct val="90000"/>
              </a:lnSpc>
              <a:spcBef>
                <a:spcPts val="600"/>
              </a:spcBef>
            </a:pPr>
            <a:r>
              <a:rPr lang="en-US" dirty="0"/>
              <a:t>Remains stable for up to </a:t>
            </a:r>
            <a:r>
              <a:rPr lang="en-US" b="1" dirty="0"/>
              <a:t>3 YEARS </a:t>
            </a:r>
            <a:r>
              <a:rPr lang="en-US" dirty="0"/>
              <a:t>in original packaging</a:t>
            </a:r>
          </a:p>
          <a:p>
            <a:pPr marL="173720" lvl="1" indent="-128000">
              <a:lnSpc>
                <a:spcPct val="90000"/>
              </a:lnSpc>
              <a:spcBef>
                <a:spcPts val="600"/>
              </a:spcBef>
            </a:pPr>
            <a:r>
              <a:rPr lang="en-US" dirty="0"/>
              <a:t>Stays potent for </a:t>
            </a:r>
            <a:r>
              <a:rPr lang="en-US" b="1" dirty="0"/>
              <a:t>A FULL 3 MONTHS </a:t>
            </a:r>
            <a:r>
              <a:rPr lang="en-US" dirty="0"/>
              <a:t>after mixing</a:t>
            </a:r>
          </a:p>
          <a:p>
            <a:pPr marL="45720" lvl="1" indent="0">
              <a:lnSpc>
                <a:spcPct val="90000"/>
              </a:lnSpc>
              <a:spcBef>
                <a:spcPts val="0"/>
              </a:spcBef>
              <a:buNone/>
            </a:pPr>
            <a:endParaRPr lang="en-US" dirty="0"/>
          </a:p>
          <a:p>
            <a:pPr marL="4572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dirty="0"/>
              <a:t> </a:t>
            </a:r>
          </a:p>
          <a:p>
            <a:pPr marL="4572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200" dirty="0">
                <a:gradFill>
                  <a:gsLst>
                    <a:gs pos="15000">
                      <a:schemeClr val="accent2"/>
                    </a:gs>
                    <a:gs pos="78000">
                      <a:schemeClr val="accent1"/>
                    </a:gs>
                  </a:gsLst>
                  <a:lin ang="0" scaled="0"/>
                </a:gradFill>
                <a:latin typeface="+mj-lt"/>
              </a:rPr>
              <a:t>CONVENIENT STORAGE</a:t>
            </a:r>
          </a:p>
          <a:p>
            <a:pPr marL="173720" lvl="1" indent="-128000">
              <a:lnSpc>
                <a:spcPct val="90000"/>
              </a:lnSpc>
              <a:spcBef>
                <a:spcPts val="600"/>
              </a:spcBef>
            </a:pPr>
            <a:r>
              <a:rPr lang="en-US" dirty="0"/>
              <a:t>No refrigeration needed</a:t>
            </a:r>
          </a:p>
          <a:p>
            <a:pPr marL="45720" lvl="1" indent="0">
              <a:lnSpc>
                <a:spcPct val="90000"/>
              </a:lnSpc>
              <a:spcBef>
                <a:spcPts val="0"/>
              </a:spcBef>
              <a:buNone/>
            </a:pPr>
            <a:endParaRPr lang="en-US" dirty="0"/>
          </a:p>
          <a:p>
            <a:pPr marL="4572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dirty="0"/>
              <a:t> </a:t>
            </a:r>
          </a:p>
          <a:p>
            <a:pPr marL="4572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200" dirty="0">
                <a:gradFill>
                  <a:gsLst>
                    <a:gs pos="15000">
                      <a:schemeClr val="accent2"/>
                    </a:gs>
                    <a:gs pos="78000">
                      <a:schemeClr val="accent1"/>
                    </a:gs>
                  </a:gsLst>
                  <a:lin ang="0" scaled="0"/>
                </a:gradFill>
                <a:latin typeface="+mj-lt"/>
              </a:rPr>
              <a:t>EFFICIENT DOSING</a:t>
            </a:r>
          </a:p>
          <a:p>
            <a:pPr marL="173720" lvl="1" indent="-128000">
              <a:lnSpc>
                <a:spcPct val="90000"/>
              </a:lnSpc>
              <a:spcBef>
                <a:spcPts val="600"/>
              </a:spcBef>
            </a:pPr>
            <a:r>
              <a:rPr lang="en-US" dirty="0"/>
              <a:t>Each vial treats approximately 7 patients*</a:t>
            </a:r>
          </a:p>
          <a:p>
            <a:pPr marL="173720" lvl="1" indent="-128000">
              <a:lnSpc>
                <a:spcPct val="90000"/>
              </a:lnSpc>
              <a:spcBef>
                <a:spcPts val="600"/>
              </a:spcBef>
            </a:pPr>
            <a:endParaRPr lang="en-US" dirty="0"/>
          </a:p>
          <a:p>
            <a:pPr marL="173720" lvl="1" indent="-128000">
              <a:lnSpc>
                <a:spcPct val="9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A5B2D9-4334-C623-205D-42A6E6E8B0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34000" y="6226413"/>
            <a:ext cx="5211509" cy="327026"/>
          </a:xfrm>
        </p:spPr>
        <p:txBody>
          <a:bodyPr/>
          <a:lstStyle/>
          <a:p>
            <a:r>
              <a:rPr lang="en-US" dirty="0"/>
              <a:t>* Varies by weight of dog.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3A07CD-0D4C-7673-465D-14D26AAA1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724" y="1219650"/>
            <a:ext cx="4190999" cy="1032628"/>
          </a:xfrm>
        </p:spPr>
        <p:txBody>
          <a:bodyPr/>
          <a:lstStyle/>
          <a:p>
            <a:r>
              <a:rPr lang="en-US" dirty="0"/>
              <a:t>DESIGNED </a:t>
            </a:r>
            <a:br>
              <a:rPr lang="en-US" dirty="0"/>
            </a:br>
            <a:r>
              <a:rPr lang="en-US" dirty="0"/>
              <a:t>FOR STABILITY AND EFFICIENCY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EE370-51E6-36E5-E265-307A41A9BC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745A6BA-0DC1-7D49-822A-E6D8C9C343D4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29D9D-72C1-BAEA-907B-B3876D7262B9}"/>
              </a:ext>
            </a:extLst>
          </p:cNvPr>
          <p:cNvCxnSpPr>
            <a:cxnSpLocks/>
          </p:cNvCxnSpPr>
          <p:nvPr/>
        </p:nvCxnSpPr>
        <p:spPr>
          <a:xfrm>
            <a:off x="5210598" y="4843429"/>
            <a:ext cx="2743200" cy="0"/>
          </a:xfrm>
          <a:prstGeom prst="line">
            <a:avLst/>
          </a:prstGeom>
          <a:ln w="4127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7BB0DC-7DBC-48D4-546C-EE392B857B93}"/>
              </a:ext>
            </a:extLst>
          </p:cNvPr>
          <p:cNvCxnSpPr>
            <a:cxnSpLocks/>
          </p:cNvCxnSpPr>
          <p:nvPr/>
        </p:nvCxnSpPr>
        <p:spPr>
          <a:xfrm>
            <a:off x="5210598" y="3681304"/>
            <a:ext cx="2743200" cy="0"/>
          </a:xfrm>
          <a:prstGeom prst="line">
            <a:avLst/>
          </a:prstGeom>
          <a:ln w="4127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311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E4637-7CAA-FF4A-0416-96D01900D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17596A-328B-90F6-0F40-33934F5B64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6BD969B9-FED4-CF4B-83CD-6AB0C17D9894}" type="slidenum">
              <a:rPr lang="en-US" smtClean="0"/>
              <a:t>16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F4C68F-76B8-B446-F2E9-9AD0781D9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4876800"/>
            <a:ext cx="12192002" cy="10268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0A4C7E-BF4F-9BEA-45DB-540DC8741661}"/>
              </a:ext>
            </a:extLst>
          </p:cNvPr>
          <p:cNvSpPr txBox="1"/>
          <p:nvPr/>
        </p:nvSpPr>
        <p:spPr>
          <a:xfrm>
            <a:off x="647700" y="4962450"/>
            <a:ext cx="10134600" cy="853412"/>
          </a:xfrm>
          <a:prstGeom prst="rect">
            <a:avLst/>
          </a:prstGeom>
          <a:noFill/>
        </p:spPr>
        <p:txBody>
          <a:bodyPr wrap="square" lIns="91440" tIns="0" rIns="91440" bIns="0" rtlCol="0" anchor="ctr">
            <a:noAutofit/>
          </a:bodyPr>
          <a:lstStyle/>
          <a:p>
            <a:r>
              <a:rPr lang="en-US" sz="1800" u="none" strike="noStrike" spc="50" dirty="0">
                <a:solidFill>
                  <a:schemeClr val="bg1"/>
                </a:solidFill>
                <a:effectLst/>
                <a:latin typeface="+mj-lt"/>
              </a:rPr>
              <a:t>ORDER </a:t>
            </a:r>
            <a:r>
              <a:rPr lang="en-US" sz="1800" b="1" u="none" strike="noStrike" spc="50" dirty="0">
                <a:solidFill>
                  <a:schemeClr val="bg1"/>
                </a:solidFill>
                <a:effectLst/>
                <a:latin typeface="Franklin Gothic Medium Cond" panose="020B0606030402020204" pitchFamily="34" charset="0"/>
              </a:rPr>
              <a:t>BRAVECTO QUANTUM </a:t>
            </a:r>
            <a:r>
              <a:rPr lang="en-US" sz="1800" u="none" strike="noStrike" spc="50" dirty="0">
                <a:solidFill>
                  <a:schemeClr val="bg1"/>
                </a:solidFill>
                <a:effectLst/>
                <a:latin typeface="+mj-lt"/>
              </a:rPr>
              <a:t>AND DELIVER YEAR-ROUND* PROTECTION WITH 1 INJECTION.​</a:t>
            </a:r>
            <a:endParaRPr lang="en-US" sz="1800" spc="5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D5F2AD3D-C5AE-6DFD-3A67-45FFFECFA999}"/>
              </a:ext>
            </a:extLst>
          </p:cNvPr>
          <p:cNvSpPr txBox="1">
            <a:spLocks/>
          </p:cNvSpPr>
          <p:nvPr/>
        </p:nvSpPr>
        <p:spPr>
          <a:xfrm>
            <a:off x="647698" y="1838740"/>
            <a:ext cx="5120640" cy="2960866"/>
          </a:xfrm>
          <a:prstGeom prst="rect">
            <a:avLst/>
          </a:prstGeom>
        </p:spPr>
        <p:txBody>
          <a:bodyPr/>
          <a:lstStyle>
            <a:lvl1pPr marL="45717" indent="0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None/>
              <a:defRPr sz="1800" b="1" i="0" kern="1200">
                <a:solidFill>
                  <a:schemeClr val="tx1"/>
                </a:solidFill>
                <a:latin typeface="Whitney Medium" pitchFamily="2" charset="0"/>
                <a:ea typeface="+mn-ea"/>
                <a:cs typeface="Segoe UI Semibold" panose="020F0502020204030204" pitchFamily="34" charset="0"/>
              </a:defRPr>
            </a:lvl1pPr>
            <a:lvl2pPr marL="21943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2pPr>
            <a:lvl3pPr marL="40230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3pPr>
            <a:lvl4pPr marL="58517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4pPr>
            <a:lvl5pPr marL="76804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9" lvl="1" indent="0">
              <a:spcBef>
                <a:spcPts val="600"/>
              </a:spcBef>
              <a:buNone/>
            </a:pPr>
            <a:r>
              <a:rPr lang="en-US" b="1" spc="-20" dirty="0">
                <a:latin typeface="+mn-lt"/>
              </a:rPr>
              <a:t>Discover a new, innovative formulation of a trusted active ingredient.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+mn-lt"/>
              </a:rPr>
              <a:t>The first and only once-a-year* injection for flea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and tick protection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+mn-lt"/>
              </a:rPr>
              <a:t>A new patented composition of a trusted active ingredient—fluralaner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+mn-lt"/>
              </a:rPr>
              <a:t>Easy administration by you in your practice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+mn-lt"/>
              </a:rPr>
              <a:t>12 months* of efficacy against fleas and ticks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+mn-lt"/>
              </a:rPr>
              <a:t>Get peace of mind with the </a:t>
            </a:r>
            <a:r>
              <a:rPr lang="en-US" b="1" dirty="0">
                <a:latin typeface="+mn-lt"/>
              </a:rPr>
              <a:t>BRAVECTO</a:t>
            </a:r>
            <a:r>
              <a:rPr lang="en-US" dirty="0">
                <a:latin typeface="+mn-lt"/>
              </a:rPr>
              <a:t> Promise</a:t>
            </a:r>
          </a:p>
          <a:p>
            <a:pPr lvl="1">
              <a:spcBef>
                <a:spcPts val="600"/>
              </a:spcBef>
            </a:pPr>
            <a:endParaRPr lang="en-US" dirty="0">
              <a:latin typeface="+mn-lt"/>
            </a:endParaRP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4833375D-B5BB-2C45-DCA1-F78EA77A67FA}"/>
              </a:ext>
            </a:extLst>
          </p:cNvPr>
          <p:cNvSpPr txBox="1">
            <a:spLocks/>
          </p:cNvSpPr>
          <p:nvPr/>
        </p:nvSpPr>
        <p:spPr>
          <a:xfrm>
            <a:off x="647701" y="692444"/>
            <a:ext cx="10581640" cy="1032628"/>
          </a:xfrm>
          <a:prstGeom prst="rect">
            <a:avLst/>
          </a:prstGeom>
        </p:spPr>
        <p:txBody>
          <a:bodyPr vert="horz" lIns="45720" tIns="45720" rIns="91440" bIns="45720" rtlCol="0" anchor="b" anchorCtr="0">
            <a:noAutofit/>
          </a:bodyPr>
          <a:lstStyle>
            <a:lvl1pPr algn="ctr" defTabSz="91435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i="0" kern="1200" cap="all" spc="30" baseline="0">
                <a:solidFill>
                  <a:schemeClr val="accent1"/>
                </a:solidFill>
                <a:effectLst/>
                <a:latin typeface="Tungsten Rounded Medium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+mj-lt"/>
              </a:rPr>
              <a:t>1 INJECTION. 1 YEAR* OF PROTECTION.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5F8986-EC66-E44E-3EBC-2AA097EA42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61" t="16399" r="8957" b="5750"/>
          <a:stretch/>
        </p:blipFill>
        <p:spPr>
          <a:xfrm>
            <a:off x="5798222" y="1128709"/>
            <a:ext cx="6903366" cy="4689253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AF1316E-4AAE-50E2-ED4A-A1666BD8D2CE}"/>
              </a:ext>
            </a:extLst>
          </p:cNvPr>
          <p:cNvSpPr txBox="1">
            <a:spLocks/>
          </p:cNvSpPr>
          <p:nvPr/>
        </p:nvSpPr>
        <p:spPr>
          <a:xfrm>
            <a:off x="647700" y="6294907"/>
            <a:ext cx="8347444" cy="255587"/>
          </a:xfrm>
          <a:prstGeom prst="rect">
            <a:avLst/>
          </a:prstGeom>
        </p:spPr>
        <p:txBody>
          <a:bodyPr vert="horz" lIns="0" tIns="0" rIns="0" bIns="0" rtlCol="0" anchor="b" anchorCtr="0">
            <a:normAutofit lnSpcReduction="10000"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Tx/>
              <a:buNone/>
              <a:defRPr sz="9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1pPr>
            <a:lvl2pPr marL="21943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2pPr>
            <a:lvl3pPr marL="40230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3pPr>
            <a:lvl4pPr marL="58517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4pPr>
            <a:lvl5pPr marL="76804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egoe UI" panose="020B0502040204020203" pitchFamily="34" charset="0"/>
              </a:rPr>
              <a:t>BRAVECTO QUANTUM </a:t>
            </a:r>
            <a:r>
              <a:rPr lang="en-US" dirty="0">
                <a:latin typeface="Segoe UI" panose="020B0502040204020203" pitchFamily="34" charset="0"/>
              </a:rPr>
              <a:t>kills adult fleas, prevents flea infestations, and treats and controls ticks (black-legged, American dog tick, and brown dog tick) for 12 months. </a:t>
            </a:r>
            <a:r>
              <a:rPr lang="en-US" b="1" dirty="0">
                <a:latin typeface="Segoe UI" panose="020B0502040204020203" pitchFamily="34" charset="0"/>
              </a:rPr>
              <a:t>BRAVECTO QUANTUM </a:t>
            </a:r>
            <a:r>
              <a:rPr lang="en-US" dirty="0">
                <a:latin typeface="Segoe UI" panose="020B0502040204020203" pitchFamily="34" charset="0"/>
              </a:rPr>
              <a:t>also kills lone star ticks for 8 months.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6772950-F7D2-FB05-3BEF-3FC162971857}"/>
              </a:ext>
            </a:extLst>
          </p:cNvPr>
          <p:cNvSpPr txBox="1">
            <a:spLocks/>
          </p:cNvSpPr>
          <p:nvPr/>
        </p:nvSpPr>
        <p:spPr>
          <a:xfrm>
            <a:off x="575295" y="6244623"/>
            <a:ext cx="72405" cy="17807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Tx/>
              <a:buNone/>
              <a:defRPr sz="9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1pPr>
            <a:lvl2pPr marL="21943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2pPr>
            <a:lvl3pPr marL="40230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3pPr>
            <a:lvl4pPr marL="58517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4pPr>
            <a:lvl5pPr marL="76804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egoe UI" panose="020B0502040204020203" pitchFamily="34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26854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D2C3E-818A-89DE-A88A-35345552D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5FEA2F-0C31-B512-A95F-F2B047EF21B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7700" y="1841555"/>
            <a:ext cx="10462666" cy="4216343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BRAVECTO QUANTUM (fluralaner for extended-release injectable suspension) for Dogs: </a:t>
            </a:r>
            <a:r>
              <a:rPr lang="en-US" sz="1600" b="0" dirty="0"/>
              <a:t>The most commonly reported adverse reactions in a US field study included lethargy, decreased appetite, vomiting, diarrhea, elevated liver enzymes and pruritus. 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BRAVECTO QUANTUM </a:t>
            </a:r>
            <a:r>
              <a:rPr lang="en-US" sz="1600" b="0" dirty="0"/>
              <a:t>is not effective against lone star ticks beyond 8 months of dosing. Fluralaner is a member of the </a:t>
            </a:r>
            <a:r>
              <a:rPr lang="en-US" sz="1600" b="0" dirty="0" err="1"/>
              <a:t>isoxazoline</a:t>
            </a:r>
            <a:r>
              <a:rPr lang="en-US" sz="1600" b="0" dirty="0"/>
              <a:t> class. This class has been associated with neurologic adverse reactions including tremors, ataxia, and seizures. Seizures have been reported in dogs receiving </a:t>
            </a:r>
            <a:r>
              <a:rPr lang="en-US" sz="1600" b="0" dirty="0" err="1"/>
              <a:t>isoxazoline</a:t>
            </a:r>
            <a:r>
              <a:rPr lang="en-US" sz="1600" b="0" dirty="0"/>
              <a:t> class drugs, even in dogs without a history of seizures. Use with caution in dogs with a history of seizures or neurologic disorders. The safety of 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BRAVECTO QUANTUM </a:t>
            </a:r>
            <a:r>
              <a:rPr lang="en-US" sz="1600" b="0" dirty="0"/>
              <a:t>has not been evaluated in breeding, pregnant and lactating dogs. In some cases, adverse events have been reported following use of </a:t>
            </a:r>
            <a:r>
              <a:rPr lang="en-US" sz="1600" dirty="0"/>
              <a:t>BRAVECTO (fluralaner) Chews </a:t>
            </a:r>
            <a:r>
              <a:rPr lang="en-US" sz="1600" b="0" dirty="0"/>
              <a:t>in breeding females. For use in dogs and puppies 6 months of age and older. For complete safety information, refer to the product label.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6BE80-4A71-9EBC-B275-3FCEE7273C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F4D2F4-85B4-CAD1-A1DF-D36F15188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SAFETY INFORMATION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F867C-2FEA-733E-364B-3FCA860A26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745A6BA-0DC1-7D49-822A-E6D8C9C343D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055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8086E-A2E6-4922-30AF-0D04F71FE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6B8935-0E18-2713-0E6C-C94ED73942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726B60-21C9-DBCA-6CA6-009B6C20C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692444"/>
            <a:ext cx="2276252" cy="1032628"/>
          </a:xfrm>
        </p:spPr>
        <p:txBody>
          <a:bodyPr/>
          <a:lstStyle/>
          <a:p>
            <a:r>
              <a:rPr lang="en-US" sz="3600" dirty="0"/>
              <a:t>Product </a:t>
            </a:r>
            <a:br>
              <a:rPr lang="en-US" sz="3600" dirty="0"/>
            </a:br>
            <a:r>
              <a:rPr lang="en-US" sz="3600" dirty="0"/>
              <a:t>label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3509D0-468F-2169-81F1-7B74A4CB93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745A6BA-0DC1-7D49-822A-E6D8C9C343D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0F8B92-7DC2-2DA8-2990-6711D834A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626" y="523469"/>
            <a:ext cx="6782747" cy="58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43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B2398-D84E-7C47-6838-8AE1DAE3D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B50074-0814-A491-A0BB-0A1BCA152E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699" y="4877536"/>
            <a:ext cx="2584897" cy="1036325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latin typeface="+mj-lt"/>
              </a:rPr>
              <a:t>TAKE CONTROL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8E02FD-64AF-A73D-88D0-1C15D1786E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6133924"/>
            <a:ext cx="8334935" cy="25558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BRAVECTO QUANTUM</a:t>
            </a:r>
            <a:r>
              <a:rPr lang="en-US" dirty="0"/>
              <a:t> kills adult fleas, prevents flea infestations, and treats and controls ticks (black-legged, American dog tick, and brown dog tick) for 12 months. </a:t>
            </a:r>
            <a:r>
              <a:rPr lang="en-US" b="1" dirty="0"/>
              <a:t>BRAVECTO QUANTUM</a:t>
            </a:r>
            <a:r>
              <a:rPr lang="en-US" dirty="0"/>
              <a:t> also kills lone star ticks for 8 months.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4FEB41-EA65-B51F-CFFA-C365D58F3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</a:t>
            </a:r>
            <a:br>
              <a:rPr lang="en-US" dirty="0"/>
            </a:br>
            <a:r>
              <a:rPr lang="en-US" b="1" dirty="0"/>
              <a:t>BRAVECTO QUANTUM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280BF6-12D7-C3F1-D3C6-42FEDFC8EAB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fld id="{6BD969B9-FED4-CF4B-83CD-6AB0C17D9894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806A1-858E-48AC-BCA5-F2B046F623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0" y="2014856"/>
            <a:ext cx="5370328" cy="2749401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dirty="0"/>
              <a:t>A breakthrough once-a-year injection that gives veterinarians the power to deliver uninterrupted flea and tick protection</a:t>
            </a:r>
          </a:p>
          <a:p>
            <a:pPr marL="45709" lvl="1" indent="0">
              <a:buNone/>
            </a:pPr>
            <a:endParaRPr lang="en-US" dirty="0"/>
          </a:p>
          <a:p>
            <a:pPr marL="45709" lvl="1" indent="0">
              <a:spcBef>
                <a:spcPts val="900"/>
              </a:spcBef>
              <a:buNone/>
            </a:pPr>
            <a:r>
              <a:rPr lang="en-US" sz="1800" dirty="0"/>
              <a:t>Up to 12 months* of flea and tick protection </a:t>
            </a:r>
            <a:br>
              <a:rPr lang="en-US" sz="1800" dirty="0"/>
            </a:br>
            <a:r>
              <a:rPr lang="en-US" sz="1800" dirty="0"/>
              <a:t>with </a:t>
            </a:r>
            <a:r>
              <a:rPr lang="en-US" sz="1800" b="1" dirty="0"/>
              <a:t>just 1 injection</a:t>
            </a:r>
            <a:r>
              <a:rPr lang="en-US" sz="1800" baseline="30000" dirty="0"/>
              <a:t>1</a:t>
            </a:r>
          </a:p>
          <a:p>
            <a:pPr>
              <a:spcBef>
                <a:spcPts val="400"/>
              </a:spcBef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DA8DC2-0996-6D1B-A722-3B161733BF55}"/>
              </a:ext>
            </a:extLst>
          </p:cNvPr>
          <p:cNvCxnSpPr>
            <a:cxnSpLocks/>
          </p:cNvCxnSpPr>
          <p:nvPr/>
        </p:nvCxnSpPr>
        <p:spPr>
          <a:xfrm flipH="1">
            <a:off x="711498" y="3095780"/>
            <a:ext cx="3870512" cy="0"/>
          </a:xfrm>
          <a:prstGeom prst="line">
            <a:avLst/>
          </a:prstGeom>
          <a:ln w="4127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6ECC277-E246-94A4-A98A-68F1DABE9B8E}"/>
              </a:ext>
            </a:extLst>
          </p:cNvPr>
          <p:cNvSpPr txBox="1">
            <a:spLocks/>
          </p:cNvSpPr>
          <p:nvPr/>
        </p:nvSpPr>
        <p:spPr>
          <a:xfrm>
            <a:off x="3151368" y="4871627"/>
            <a:ext cx="4353508" cy="1036325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marL="45717" indent="0" algn="ctr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None/>
              <a:defRPr sz="2400" b="0" i="0" kern="1200" spc="30" baseline="0">
                <a:solidFill>
                  <a:schemeClr val="bg1"/>
                </a:solidFill>
                <a:latin typeface="Tungsten Rounded Medium" pitchFamily="2" charset="0"/>
                <a:ea typeface="+mn-ea"/>
                <a:cs typeface="Segoe UI Semibold" panose="020F0502020204030204" pitchFamily="34" charset="0"/>
              </a:defRPr>
            </a:lvl1pPr>
            <a:lvl2pPr marL="21943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2pPr>
            <a:lvl3pPr marL="40230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3pPr>
            <a:lvl4pPr marL="58517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4pPr>
            <a:lvl5pPr marL="76804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latin typeface="+mj-lt"/>
              </a:rPr>
              <a:t>WITH COVERAGE THAT’S ONLY ADMINISTERED </a:t>
            </a:r>
            <a:br>
              <a:rPr lang="en-US" sz="1200" b="1" dirty="0">
                <a:latin typeface="+mj-lt"/>
              </a:rPr>
            </a:br>
            <a:r>
              <a:rPr lang="en-US" sz="1200" b="1" dirty="0">
                <a:latin typeface="+mj-lt"/>
              </a:rPr>
              <a:t>BY VETERINARY PROFESSIONALS LIKE YOU</a:t>
            </a:r>
          </a:p>
        </p:txBody>
      </p:sp>
      <p:pic>
        <p:nvPicPr>
          <p:cNvPr id="20" name="Picture 19" descr="A close-up of a box&#10;&#10;AI-generated content may be incorrect.">
            <a:extLst>
              <a:ext uri="{FF2B5EF4-FFF2-40B4-BE49-F238E27FC236}">
                <a16:creationId xmlns:a16="http://schemas.microsoft.com/office/drawing/2014/main" id="{02BC8C1C-1EF0-4209-17ED-93034772C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274" y="1043174"/>
            <a:ext cx="8843772" cy="5145532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33F105A-2DBC-D114-5B08-F0BE4D6D0D21}"/>
              </a:ext>
            </a:extLst>
          </p:cNvPr>
          <p:cNvSpPr txBox="1">
            <a:spLocks/>
          </p:cNvSpPr>
          <p:nvPr/>
        </p:nvSpPr>
        <p:spPr>
          <a:xfrm>
            <a:off x="647700" y="6297851"/>
            <a:ext cx="9897810" cy="25558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Tx/>
              <a:buNone/>
              <a:defRPr sz="9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1pPr>
            <a:lvl2pPr marL="21943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2pPr>
            <a:lvl3pPr marL="40230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3pPr>
            <a:lvl4pPr marL="58517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4pPr>
            <a:lvl5pPr marL="76804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dirty="0">
                <a:latin typeface="Segoe UI" panose="020B0502040204020203" pitchFamily="34" charset="0"/>
              </a:rPr>
              <a:t>Reference: 1. </a:t>
            </a:r>
            <a:r>
              <a:rPr lang="en-US" dirty="0">
                <a:latin typeface="Segoe UI" panose="020B0502040204020203" pitchFamily="34" charset="0"/>
              </a:rPr>
              <a:t>BRAVECTO QUANTUM. Product label. Merck Animal Health; 2025.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907CB16-9293-9BC5-4F3F-8A52CA1CBC46}"/>
              </a:ext>
            </a:extLst>
          </p:cNvPr>
          <p:cNvSpPr txBox="1">
            <a:spLocks/>
          </p:cNvSpPr>
          <p:nvPr/>
        </p:nvSpPr>
        <p:spPr>
          <a:xfrm>
            <a:off x="575295" y="6083640"/>
            <a:ext cx="72405" cy="17807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Tx/>
              <a:buNone/>
              <a:defRPr sz="9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1pPr>
            <a:lvl2pPr marL="21943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2pPr>
            <a:lvl3pPr marL="40230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3pPr>
            <a:lvl4pPr marL="58517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4pPr>
            <a:lvl5pPr marL="76804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egoe UI" panose="020B0502040204020203" pitchFamily="34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2423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BAFB0-C4E0-211F-EE1E-1E04E0AE0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 protection </a:t>
            </a:r>
            <a:br>
              <a:rPr lang="en-US" dirty="0"/>
            </a:br>
            <a:r>
              <a:rPr lang="en-US" dirty="0"/>
              <a:t>through improved compliance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29C876-0E06-F6B2-9835-E75FE51CEB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745A6BA-0DC1-7D49-822A-E6D8C9C343D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16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FEDE4-7EC0-94BA-1FA5-5665642A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571646-0EB0-AADA-B246-63FF28414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UNMATCHED PROTECTION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FBE1D-1E36-9A57-A6ED-C43A1CB01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745A6BA-0DC1-7D49-822A-E6D8C9C343D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C4EB27-2014-DE96-7864-00030DC558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62925" y="2459802"/>
            <a:ext cx="1219592" cy="12435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95C2CB-FABE-76DB-E827-31D5CDABEE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09481" y="2451209"/>
            <a:ext cx="1219592" cy="1243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FA7BA7-25E1-A528-314C-A1FCBCC783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86203" y="2454705"/>
            <a:ext cx="1219592" cy="124358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046D63D-6DCA-9ECF-194D-E1E728F6E102}"/>
              </a:ext>
            </a:extLst>
          </p:cNvPr>
          <p:cNvSpPr txBox="1"/>
          <p:nvPr/>
        </p:nvSpPr>
        <p:spPr>
          <a:xfrm>
            <a:off x="1196883" y="3924300"/>
            <a:ext cx="2951677" cy="738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AU" sz="1600" b="1" dirty="0"/>
              <a:t>The first and only </a:t>
            </a:r>
            <a:br>
              <a:rPr lang="en-AU" sz="1600" b="1" dirty="0"/>
            </a:br>
            <a:r>
              <a:rPr lang="en-AU" sz="1600" b="1" dirty="0"/>
              <a:t>once-a-year* injection </a:t>
            </a:r>
            <a:r>
              <a:rPr lang="en-AU" sz="1600" dirty="0"/>
              <a:t>for </a:t>
            </a:r>
            <a:br>
              <a:rPr lang="en-AU" sz="1600" dirty="0"/>
            </a:br>
            <a:r>
              <a:rPr lang="en-AU" sz="1600" dirty="0"/>
              <a:t>flea and tick protection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9D3D62-532D-9785-B92B-7C351E3EBB32}"/>
              </a:ext>
            </a:extLst>
          </p:cNvPr>
          <p:cNvSpPr txBox="1"/>
          <p:nvPr/>
        </p:nvSpPr>
        <p:spPr>
          <a:xfrm>
            <a:off x="8217601" y="3924300"/>
            <a:ext cx="2648726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lvl="0" algn="ctr" defTabSz="914400">
              <a:spcAft>
                <a:spcPts val="600"/>
              </a:spcAft>
              <a:defRPr/>
            </a:pPr>
            <a:r>
              <a:rPr lang="en-AU" sz="1600" dirty="0"/>
              <a:t>12 months* of protection </a:t>
            </a:r>
            <a:r>
              <a:rPr lang="en-AU" sz="1600" b="1" dirty="0"/>
              <a:t>administered only by you</a:t>
            </a:r>
            <a:endParaRPr lang="en-AU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958F26-57A0-A5CA-0728-F7CDF78EE221}"/>
              </a:ext>
            </a:extLst>
          </p:cNvPr>
          <p:cNvSpPr txBox="1"/>
          <p:nvPr/>
        </p:nvSpPr>
        <p:spPr>
          <a:xfrm>
            <a:off x="4667681" y="3924300"/>
            <a:ext cx="2864011" cy="738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AU" sz="1600" dirty="0"/>
              <a:t>A new patented </a:t>
            </a:r>
            <a:br>
              <a:rPr lang="en-AU" sz="1600" dirty="0"/>
            </a:br>
            <a:r>
              <a:rPr lang="en-AU" sz="1600" dirty="0"/>
              <a:t>composition of a </a:t>
            </a:r>
            <a:r>
              <a:rPr lang="en-AU" sz="1600" b="1" dirty="0"/>
              <a:t>trusted active ingredient—fluralaner</a:t>
            </a:r>
            <a:endParaRPr lang="en-AU" sz="1600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3BC577D-7F42-AFF1-4A7B-41CFC8B84BE4}"/>
              </a:ext>
            </a:extLst>
          </p:cNvPr>
          <p:cNvSpPr txBox="1">
            <a:spLocks/>
          </p:cNvSpPr>
          <p:nvPr/>
        </p:nvSpPr>
        <p:spPr>
          <a:xfrm>
            <a:off x="647700" y="6288485"/>
            <a:ext cx="8357987" cy="255587"/>
          </a:xfrm>
          <a:prstGeom prst="rect">
            <a:avLst/>
          </a:prstGeom>
        </p:spPr>
        <p:txBody>
          <a:bodyPr vert="horz" lIns="0" tIns="0" rIns="0" bIns="0" rtlCol="0" anchor="b" anchorCtr="0">
            <a:normAutofit lnSpcReduction="10000"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Tx/>
              <a:buNone/>
              <a:defRPr sz="9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1pPr>
            <a:lvl2pPr marL="21943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2pPr>
            <a:lvl3pPr marL="40230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3pPr>
            <a:lvl4pPr marL="58517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4pPr>
            <a:lvl5pPr marL="76804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egoe UI" panose="020B0502040204020203" pitchFamily="34" charset="0"/>
              </a:rPr>
              <a:t>BRAVECTO QUANTUM </a:t>
            </a:r>
            <a:r>
              <a:rPr lang="en-US" dirty="0">
                <a:latin typeface="Segoe UI" panose="020B0502040204020203" pitchFamily="34" charset="0"/>
              </a:rPr>
              <a:t>kills adult fleas, prevents flea infestations, and treats and controls ticks (black-legged, American dog tick, and brown dog tick) for 12 months. </a:t>
            </a:r>
            <a:r>
              <a:rPr lang="en-US" b="1" dirty="0">
                <a:latin typeface="Segoe UI" panose="020B0502040204020203" pitchFamily="34" charset="0"/>
              </a:rPr>
              <a:t>BRAVECTO QUANTUM </a:t>
            </a:r>
            <a:r>
              <a:rPr lang="en-US" dirty="0">
                <a:latin typeface="Segoe UI" panose="020B0502040204020203" pitchFamily="34" charset="0"/>
              </a:rPr>
              <a:t>also kills lone star ticks for 8 months.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A4FF053-CC14-FF61-611F-51C4BC07C9E7}"/>
              </a:ext>
            </a:extLst>
          </p:cNvPr>
          <p:cNvSpPr txBox="1">
            <a:spLocks/>
          </p:cNvSpPr>
          <p:nvPr/>
        </p:nvSpPr>
        <p:spPr>
          <a:xfrm>
            <a:off x="575295" y="6238201"/>
            <a:ext cx="72405" cy="17807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Tx/>
              <a:buNone/>
              <a:defRPr sz="9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1pPr>
            <a:lvl2pPr marL="21943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2pPr>
            <a:lvl3pPr marL="40230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3pPr>
            <a:lvl4pPr marL="58517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4pPr>
            <a:lvl5pPr marL="76804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egoe UI" panose="020B0502040204020203" pitchFamily="34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67019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E48C8-F69C-DCBD-395B-62F64F094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78A5E8-F6BC-4639-D6C8-DC08636EDFB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7700" y="1832587"/>
            <a:ext cx="10934700" cy="725550"/>
          </a:xfrm>
        </p:spPr>
        <p:txBody>
          <a:bodyPr/>
          <a:lstStyle/>
          <a:p>
            <a:r>
              <a:rPr lang="en-US" sz="1700" dirty="0">
                <a:solidFill>
                  <a:schemeClr val="tx1"/>
                </a:solidFill>
              </a:rPr>
              <a:t>Kills adult fleas, and treats and controls tick infestations, for dogs and puppies 6 months of age and older.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B5808F-84CD-A89E-3A26-58766199CE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740" y="6339840"/>
            <a:ext cx="9834310" cy="213598"/>
          </a:xfrm>
        </p:spPr>
        <p:txBody>
          <a:bodyPr/>
          <a:lstStyle/>
          <a:p>
            <a:endParaRPr lang="en-US" sz="900" dirty="0">
              <a:cs typeface="Segoe UI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FFAF7C-CECD-FB97-4837-0ECEF2EA2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INDICATIONS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C9E97-F8BB-008B-9E26-3D5ACB06BE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745A6BA-0DC1-7D49-822A-E6D8C9C343D4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510A03-4DC8-3A38-9964-4C24BEA17692}"/>
              </a:ext>
            </a:extLst>
          </p:cNvPr>
          <p:cNvGrpSpPr/>
          <p:nvPr/>
        </p:nvGrpSpPr>
        <p:grpSpPr>
          <a:xfrm>
            <a:off x="1357472" y="2607959"/>
            <a:ext cx="1738547" cy="2939011"/>
            <a:chOff x="787400" y="2861428"/>
            <a:chExt cx="1738547" cy="2939011"/>
          </a:xfrm>
        </p:grpSpPr>
        <p:pic>
          <p:nvPicPr>
            <p:cNvPr id="10" name="Picture 9" descr="A sign with a bug on it&#10;&#10;AI-generated content may be incorrect.">
              <a:extLst>
                <a:ext uri="{FF2B5EF4-FFF2-40B4-BE49-F238E27FC236}">
                  <a16:creationId xmlns:a16="http://schemas.microsoft.com/office/drawing/2014/main" id="{F835D23F-92EC-B962-01C4-21635FFE9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400" y="2861428"/>
              <a:ext cx="1738547" cy="175899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9C7041-84C0-FE90-EA4D-68744A044B2D}"/>
                </a:ext>
              </a:extLst>
            </p:cNvPr>
            <p:cNvSpPr txBox="1"/>
            <p:nvPr/>
          </p:nvSpPr>
          <p:spPr>
            <a:xfrm>
              <a:off x="787400" y="4520279"/>
              <a:ext cx="1737360" cy="1280160"/>
            </a:xfrm>
            <a:prstGeom prst="rect">
              <a:avLst/>
            </a:prstGeom>
            <a:noFill/>
          </p:spPr>
          <p:txBody>
            <a:bodyPr wrap="square" lIns="91440" tIns="0" rIns="91440" bIns="0" rtlCol="0" anchor="ctr">
              <a:no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600" b="1" i="1" u="none" strike="noStrike" dirty="0">
                  <a:solidFill>
                    <a:schemeClr val="tx2"/>
                  </a:solidFill>
                  <a:effectLst/>
                  <a:latin typeface="Segoe UI Semibold" panose="020B0502040204020203" pitchFamily="34" charset="0"/>
                  <a:cs typeface="Segoe UI Semibold" panose="020B0502040204020203" pitchFamily="34" charset="0"/>
                </a:rPr>
                <a:t>Ctenocephalides </a:t>
              </a:r>
              <a:r>
                <a:rPr lang="en-US" sz="1600" b="1" i="1" u="none" strike="noStrike" dirty="0" err="1">
                  <a:solidFill>
                    <a:schemeClr val="tx2"/>
                  </a:solidFill>
                  <a:effectLst/>
                  <a:latin typeface="Segoe UI Semibold" panose="020B0502040204020203" pitchFamily="34" charset="0"/>
                  <a:cs typeface="Segoe UI Semibold" panose="020B0502040204020203" pitchFamily="34" charset="0"/>
                </a:rPr>
                <a:t>felis</a:t>
              </a:r>
              <a:r>
                <a:rPr lang="en-US" sz="1600" b="1" i="1" dirty="0">
                  <a:solidFill>
                    <a:schemeClr val="tx2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 </a:t>
              </a:r>
              <a:br>
                <a:rPr lang="en-US" sz="1600" dirty="0">
                  <a:solidFill>
                    <a:schemeClr val="tx2"/>
                  </a:solidFill>
                  <a:latin typeface="Segoe UI" panose="020B0502040204020203" pitchFamily="34" charset="0"/>
                </a:rPr>
              </a:br>
              <a:r>
                <a:rPr lang="en-US" sz="1200" u="none" strike="noStrike" dirty="0">
                  <a:effectLst/>
                  <a:latin typeface="Segoe UI" panose="020B0502040204020203" pitchFamily="34" charset="0"/>
                </a:rPr>
                <a:t>(cat flea)​</a:t>
              </a:r>
            </a:p>
            <a:p>
              <a:pPr algn="ctr">
                <a:spcBef>
                  <a:spcPts val="600"/>
                </a:spcBef>
              </a:pPr>
              <a:r>
                <a:rPr lang="en-US" sz="1400" dirty="0">
                  <a:latin typeface="Segoe UI" panose="020B0502040204020203" pitchFamily="34" charset="0"/>
                </a:rPr>
                <a:t>for 12 months</a:t>
              </a:r>
              <a:endParaRPr lang="en-US" sz="1600" dirty="0">
                <a:effectLst/>
                <a:latin typeface="Segoe UI" panose="020B0502040204020203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A3718D-FFC1-BD0E-1ACE-C16D42150669}"/>
              </a:ext>
            </a:extLst>
          </p:cNvPr>
          <p:cNvGrpSpPr/>
          <p:nvPr/>
        </p:nvGrpSpPr>
        <p:grpSpPr>
          <a:xfrm>
            <a:off x="3298092" y="2602080"/>
            <a:ext cx="1738547" cy="2944890"/>
            <a:chOff x="2821157" y="2855549"/>
            <a:chExt cx="1738547" cy="2944890"/>
          </a:xfrm>
        </p:grpSpPr>
        <p:pic>
          <p:nvPicPr>
            <p:cNvPr id="14" name="Picture 13" descr="A red circle with a white insect on it&#10;&#10;AI-generated content may be incorrect.">
              <a:extLst>
                <a:ext uri="{FF2B5EF4-FFF2-40B4-BE49-F238E27FC236}">
                  <a16:creationId xmlns:a16="http://schemas.microsoft.com/office/drawing/2014/main" id="{957C2183-3C66-A42D-0DCC-DCA4C4D00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1157" y="2855549"/>
              <a:ext cx="1738547" cy="175899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1ABA55-18F6-C25A-A8E3-C84AEF1B31EA}"/>
                </a:ext>
              </a:extLst>
            </p:cNvPr>
            <p:cNvSpPr txBox="1"/>
            <p:nvPr/>
          </p:nvSpPr>
          <p:spPr>
            <a:xfrm>
              <a:off x="2821157" y="4520279"/>
              <a:ext cx="1738546" cy="1280160"/>
            </a:xfrm>
            <a:prstGeom prst="rect">
              <a:avLst/>
            </a:prstGeom>
            <a:noFill/>
          </p:spPr>
          <p:txBody>
            <a:bodyPr wrap="square" lIns="91440" tIns="0" rIns="91440" bIns="0" rtlCol="0" anchor="ctr">
              <a:no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600" b="1" i="1" u="none" strike="noStrike" dirty="0">
                  <a:solidFill>
                    <a:schemeClr val="tx2"/>
                  </a:solidFill>
                  <a:effectLst/>
                  <a:latin typeface="Segoe UI Semibold" panose="020B0502040204020203" pitchFamily="34" charset="0"/>
                  <a:cs typeface="Segoe UI Semibold" panose="020B0502040204020203" pitchFamily="34" charset="0"/>
                </a:rPr>
                <a:t>Ixodes </a:t>
              </a:r>
              <a:br>
                <a:rPr lang="en-US" sz="1600" b="1" i="1" u="none" strike="noStrike" dirty="0">
                  <a:solidFill>
                    <a:schemeClr val="tx2"/>
                  </a:solidFill>
                  <a:effectLst/>
                  <a:latin typeface="Segoe UI Semibold" panose="020B0502040204020203" pitchFamily="34" charset="0"/>
                  <a:cs typeface="Segoe UI Semibold" panose="020B0502040204020203" pitchFamily="34" charset="0"/>
                </a:rPr>
              </a:br>
              <a:r>
                <a:rPr lang="en-US" sz="1600" b="1" i="1" u="none" strike="noStrike" dirty="0">
                  <a:solidFill>
                    <a:schemeClr val="tx2"/>
                  </a:solidFill>
                  <a:effectLst/>
                  <a:latin typeface="Segoe UI Semibold" panose="020B0502040204020203" pitchFamily="34" charset="0"/>
                  <a:cs typeface="Segoe UI Semibold" panose="020B0502040204020203" pitchFamily="34" charset="0"/>
                </a:rPr>
                <a:t>scapularis</a:t>
              </a:r>
              <a:r>
                <a:rPr lang="en-US" sz="1600" b="1" i="1" dirty="0">
                  <a:solidFill>
                    <a:schemeClr val="tx2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 </a:t>
              </a:r>
              <a:br>
                <a:rPr lang="en-US" sz="1600" dirty="0">
                  <a:solidFill>
                    <a:schemeClr val="tx2"/>
                  </a:solidFill>
                  <a:latin typeface="Segoe UI" panose="020B0502040204020203" pitchFamily="34" charset="0"/>
                </a:rPr>
              </a:br>
              <a:r>
                <a:rPr lang="en-US" sz="1200" u="none" strike="noStrike" dirty="0">
                  <a:effectLst/>
                  <a:latin typeface="Segoe UI" panose="020B0502040204020203" pitchFamily="34" charset="0"/>
                </a:rPr>
                <a:t>(black-legged tick)​</a:t>
              </a:r>
            </a:p>
            <a:p>
              <a:pPr algn="ctr">
                <a:spcBef>
                  <a:spcPts val="600"/>
                </a:spcBef>
              </a:pPr>
              <a:r>
                <a:rPr lang="en-US" sz="1400" dirty="0">
                  <a:latin typeface="Segoe UI" panose="020B0502040204020203" pitchFamily="34" charset="0"/>
                </a:rPr>
                <a:t>for 12 months</a:t>
              </a:r>
              <a:endParaRPr lang="en-US" sz="1600" dirty="0">
                <a:effectLst/>
                <a:latin typeface="Segoe UI" panose="020B0502040204020203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CDEDF66-7A2E-FD7F-3839-D9170C2DD12A}"/>
              </a:ext>
            </a:extLst>
          </p:cNvPr>
          <p:cNvGrpSpPr/>
          <p:nvPr/>
        </p:nvGrpSpPr>
        <p:grpSpPr>
          <a:xfrm>
            <a:off x="5238712" y="2602080"/>
            <a:ext cx="1738547" cy="2944890"/>
            <a:chOff x="4854913" y="2855549"/>
            <a:chExt cx="1738547" cy="2944890"/>
          </a:xfrm>
        </p:grpSpPr>
        <p:pic>
          <p:nvPicPr>
            <p:cNvPr id="17" name="Picture 16" descr="A red circle with a white insect on it&#10;&#10;AI-generated content may be incorrect.">
              <a:extLst>
                <a:ext uri="{FF2B5EF4-FFF2-40B4-BE49-F238E27FC236}">
                  <a16:creationId xmlns:a16="http://schemas.microsoft.com/office/drawing/2014/main" id="{5C3C9652-A87F-6BD1-06A2-669FA23C5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4913" y="2855549"/>
              <a:ext cx="1738547" cy="175899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8C8C80-0BDB-32BD-2C9D-32EA51C96FF4}"/>
                </a:ext>
              </a:extLst>
            </p:cNvPr>
            <p:cNvSpPr txBox="1"/>
            <p:nvPr/>
          </p:nvSpPr>
          <p:spPr>
            <a:xfrm>
              <a:off x="4854913" y="4520279"/>
              <a:ext cx="1738546" cy="1280160"/>
            </a:xfrm>
            <a:prstGeom prst="rect">
              <a:avLst/>
            </a:prstGeom>
            <a:noFill/>
          </p:spPr>
          <p:txBody>
            <a:bodyPr wrap="square" lIns="91440" tIns="0" rIns="91440" bIns="0" rtlCol="0" anchor="ctr">
              <a:no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600" b="1" i="1" u="none" strike="noStrike" dirty="0">
                  <a:solidFill>
                    <a:schemeClr val="tx2"/>
                  </a:solidFill>
                  <a:effectLst/>
                  <a:latin typeface="Segoe UI Semibold" panose="020B0502040204020203" pitchFamily="34" charset="0"/>
                  <a:cs typeface="Segoe UI Semibold" panose="020B0502040204020203" pitchFamily="34" charset="0"/>
                </a:rPr>
                <a:t>Rhipicephalus sanguineus</a:t>
              </a:r>
              <a:br>
                <a:rPr lang="en-US" sz="1600" u="none" strike="noStrike" dirty="0">
                  <a:solidFill>
                    <a:schemeClr val="tx2"/>
                  </a:solidFill>
                  <a:effectLst/>
                  <a:latin typeface="Segoe UI" panose="020B0502040204020203" pitchFamily="34" charset="0"/>
                </a:rPr>
              </a:br>
              <a:r>
                <a:rPr lang="en-US" sz="1200" u="none" strike="noStrike" dirty="0">
                  <a:effectLst/>
                  <a:latin typeface="Segoe UI" panose="020B0502040204020203" pitchFamily="34" charset="0"/>
                </a:rPr>
                <a:t>(brown dog tick)​</a:t>
              </a:r>
            </a:p>
            <a:p>
              <a:pPr algn="ctr">
                <a:spcBef>
                  <a:spcPts val="600"/>
                </a:spcBef>
              </a:pPr>
              <a:r>
                <a:rPr lang="en-US" sz="1400" dirty="0">
                  <a:latin typeface="Segoe UI" panose="020B0502040204020203" pitchFamily="34" charset="0"/>
                </a:rPr>
                <a:t>for 12 months</a:t>
              </a:r>
              <a:endParaRPr lang="en-US" sz="1600" dirty="0">
                <a:effectLst/>
                <a:latin typeface="Segoe UI" panose="020B05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3F2CA69-203D-004D-A513-DD45F5AF9027}"/>
              </a:ext>
            </a:extLst>
          </p:cNvPr>
          <p:cNvGrpSpPr/>
          <p:nvPr/>
        </p:nvGrpSpPr>
        <p:grpSpPr>
          <a:xfrm>
            <a:off x="7179332" y="2602080"/>
            <a:ext cx="1738547" cy="2944890"/>
            <a:chOff x="6888670" y="2855549"/>
            <a:chExt cx="1738547" cy="2944890"/>
          </a:xfrm>
        </p:grpSpPr>
        <p:pic>
          <p:nvPicPr>
            <p:cNvPr id="20" name="Picture 19" descr="A red circle with a white insect on it&#10;&#10;AI-generated content may be incorrect.">
              <a:extLst>
                <a:ext uri="{FF2B5EF4-FFF2-40B4-BE49-F238E27FC236}">
                  <a16:creationId xmlns:a16="http://schemas.microsoft.com/office/drawing/2014/main" id="{7AC8DA07-9B2C-4915-4FD6-9D33117DC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8670" y="2855549"/>
              <a:ext cx="1738547" cy="175899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547580-B3DE-537D-DDFD-98970CD4BF7A}"/>
                </a:ext>
              </a:extLst>
            </p:cNvPr>
            <p:cNvSpPr txBox="1"/>
            <p:nvPr/>
          </p:nvSpPr>
          <p:spPr>
            <a:xfrm>
              <a:off x="6888670" y="4520279"/>
              <a:ext cx="1738546" cy="1280160"/>
            </a:xfrm>
            <a:prstGeom prst="rect">
              <a:avLst/>
            </a:prstGeom>
            <a:noFill/>
          </p:spPr>
          <p:txBody>
            <a:bodyPr wrap="square" lIns="91440" tIns="0" rIns="91440" bIns="0" rtlCol="0" anchor="ctr">
              <a:no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600" b="1" i="1" u="none" strike="noStrike" dirty="0">
                  <a:solidFill>
                    <a:schemeClr val="tx2"/>
                  </a:solidFill>
                  <a:effectLst/>
                  <a:latin typeface="Segoe UI Semibold" panose="020B0502040204020203" pitchFamily="34" charset="0"/>
                  <a:cs typeface="Segoe UI Semibold" panose="020B0502040204020203" pitchFamily="34" charset="0"/>
                </a:rPr>
                <a:t>Dermacentor variabilis </a:t>
              </a:r>
              <a:br>
                <a:rPr lang="en-US" sz="1600" u="none" strike="noStrike" dirty="0">
                  <a:solidFill>
                    <a:schemeClr val="tx2"/>
                  </a:solidFill>
                  <a:effectLst/>
                  <a:latin typeface="Segoe UI" panose="020B0502040204020203" pitchFamily="34" charset="0"/>
                </a:rPr>
              </a:br>
              <a:r>
                <a:rPr lang="en-US" sz="1200" u="none" strike="noStrike" dirty="0">
                  <a:effectLst/>
                  <a:latin typeface="Segoe UI" panose="020B0502040204020203" pitchFamily="34" charset="0"/>
                </a:rPr>
                <a:t>(American dog tick)​</a:t>
              </a:r>
            </a:p>
            <a:p>
              <a:pPr algn="ctr">
                <a:spcBef>
                  <a:spcPts val="600"/>
                </a:spcBef>
              </a:pPr>
              <a:r>
                <a:rPr lang="en-US" sz="1400" dirty="0">
                  <a:latin typeface="Segoe UI" panose="020B0502040204020203" pitchFamily="34" charset="0"/>
                </a:rPr>
                <a:t>for 12 months</a:t>
              </a:r>
              <a:endParaRPr lang="en-US" sz="1600" dirty="0">
                <a:effectLst/>
                <a:latin typeface="Segoe UI" panose="020B050204020402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A4B6F3-E153-AC7A-9BB1-8F312A4A4D18}"/>
              </a:ext>
            </a:extLst>
          </p:cNvPr>
          <p:cNvGrpSpPr/>
          <p:nvPr/>
        </p:nvGrpSpPr>
        <p:grpSpPr>
          <a:xfrm>
            <a:off x="9119953" y="2602080"/>
            <a:ext cx="1738547" cy="2944890"/>
            <a:chOff x="8888559" y="2855549"/>
            <a:chExt cx="1738547" cy="2944890"/>
          </a:xfrm>
        </p:grpSpPr>
        <p:pic>
          <p:nvPicPr>
            <p:cNvPr id="23" name="Picture 22" descr="A red circle with a white insect on it&#10;&#10;AI-generated content may be incorrect.">
              <a:extLst>
                <a:ext uri="{FF2B5EF4-FFF2-40B4-BE49-F238E27FC236}">
                  <a16:creationId xmlns:a16="http://schemas.microsoft.com/office/drawing/2014/main" id="{AB5595B8-CF5D-8EE7-2F49-373782A98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8559" y="2855549"/>
              <a:ext cx="1738547" cy="17589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0313E37-EA61-C591-1568-EA2E9E1B5720}"/>
                </a:ext>
              </a:extLst>
            </p:cNvPr>
            <p:cNvSpPr txBox="1"/>
            <p:nvPr/>
          </p:nvSpPr>
          <p:spPr>
            <a:xfrm>
              <a:off x="8888559" y="4520279"/>
              <a:ext cx="1738546" cy="1280160"/>
            </a:xfrm>
            <a:prstGeom prst="rect">
              <a:avLst/>
            </a:prstGeom>
            <a:noFill/>
          </p:spPr>
          <p:txBody>
            <a:bodyPr wrap="square" lIns="91440" tIns="0" rIns="91440" bIns="0" rtlCol="0" anchor="ctr">
              <a:no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600" b="1" i="1" u="none" strike="noStrike" dirty="0" err="1">
                  <a:solidFill>
                    <a:schemeClr val="tx2"/>
                  </a:solidFill>
                  <a:effectLst/>
                  <a:latin typeface="Segoe UI Semibold" panose="020B0502040204020203" pitchFamily="34" charset="0"/>
                  <a:cs typeface="Segoe UI Semibold" panose="020B0502040204020203" pitchFamily="34" charset="0"/>
                </a:rPr>
                <a:t>Amblyomma</a:t>
              </a:r>
              <a:r>
                <a:rPr lang="en-US" sz="1600" b="1" i="1" u="none" strike="noStrike" dirty="0">
                  <a:solidFill>
                    <a:schemeClr val="tx2"/>
                  </a:solidFill>
                  <a:effectLst/>
                  <a:latin typeface="Segoe UI Semibold" panose="020B0502040204020203" pitchFamily="34" charset="0"/>
                  <a:cs typeface="Segoe UI Semibold" panose="020B0502040204020203" pitchFamily="34" charset="0"/>
                </a:rPr>
                <a:t> americanum</a:t>
              </a:r>
              <a:br>
                <a:rPr lang="en-US" sz="1600" u="none" strike="noStrike" dirty="0">
                  <a:solidFill>
                    <a:schemeClr val="tx2"/>
                  </a:solidFill>
                  <a:effectLst/>
                  <a:latin typeface="Segoe UI" panose="020B0502040204020203" pitchFamily="34" charset="0"/>
                </a:rPr>
              </a:br>
              <a:r>
                <a:rPr lang="en-US" sz="1200" u="none" strike="noStrike" dirty="0">
                  <a:effectLst/>
                  <a:latin typeface="Segoe UI" panose="020B0502040204020203" pitchFamily="34" charset="0"/>
                </a:rPr>
                <a:t>(lone star tick)</a:t>
              </a:r>
            </a:p>
            <a:p>
              <a:pPr algn="ctr">
                <a:spcBef>
                  <a:spcPts val="600"/>
                </a:spcBef>
              </a:pPr>
              <a:r>
                <a:rPr lang="en-US" sz="1400" dirty="0">
                  <a:latin typeface="Segoe UI" panose="020B0502040204020203" pitchFamily="34" charset="0"/>
                </a:rPr>
                <a:t>for 8 months</a:t>
              </a:r>
              <a:r>
                <a:rPr lang="en-US" sz="1400" u="none" strike="noStrike" dirty="0">
                  <a:effectLst/>
                  <a:latin typeface="Segoe UI" panose="020B0502040204020203" pitchFamily="34" charset="0"/>
                </a:rPr>
                <a:t>​</a:t>
              </a:r>
              <a:endParaRPr lang="en-US" sz="1400" baseline="30000" dirty="0">
                <a:effectLst/>
                <a:latin typeface="Segoe UI" panose="020B0502040204020203" pitchFamily="34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CA89F2-C7D6-2366-D5E1-41B9F60863B2}"/>
              </a:ext>
            </a:extLst>
          </p:cNvPr>
          <p:cNvCxnSpPr>
            <a:cxnSpLocks/>
          </p:cNvCxnSpPr>
          <p:nvPr/>
        </p:nvCxnSpPr>
        <p:spPr>
          <a:xfrm flipH="1">
            <a:off x="4724400" y="2481900"/>
            <a:ext cx="2743200" cy="0"/>
          </a:xfrm>
          <a:prstGeom prst="line">
            <a:avLst/>
          </a:prstGeom>
          <a:ln w="41275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292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A4E98-0C4E-F02C-B42D-F6C3F0DBC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FFDD-880E-7339-656F-153FB4AAA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EFFICACY AGAINST FLEAS &amp; TICKS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2EEBE0-7CA4-101B-9CBD-FB0A4D776A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745A6BA-0DC1-7D49-822A-E6D8C9C343D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300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848C7-131A-B91E-D382-D21F6B533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E0F7048-B104-30AA-E177-611DA3E079C5}"/>
              </a:ext>
            </a:extLst>
          </p:cNvPr>
          <p:cNvSpPr/>
          <p:nvPr/>
        </p:nvSpPr>
        <p:spPr>
          <a:xfrm>
            <a:off x="1219200" y="1855694"/>
            <a:ext cx="9677245" cy="3966882"/>
          </a:xfrm>
          <a:prstGeom prst="roundRect">
            <a:avLst>
              <a:gd name="adj" fmla="val 2781"/>
            </a:avLst>
          </a:prstGeom>
          <a:solidFill>
            <a:schemeClr val="bg1"/>
          </a:solidFill>
          <a:ln>
            <a:noFill/>
          </a:ln>
          <a:effectLst>
            <a:outerShdw blurRad="165100" sx="101000" sy="101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A42E2-3C17-44B1-CBC1-7F13F0419F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Reference: 1. </a:t>
            </a:r>
            <a:r>
              <a:rPr lang="en-US" dirty="0"/>
              <a:t>Freedom of Information Summary, NADA 141-599.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C25FD5-FE0A-3110-884F-5897F322B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FIELD STUDY – FLEA Protection</a:t>
            </a:r>
            <a:r>
              <a:rPr lang="en-US" baseline="30000" dirty="0"/>
              <a:t>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64589-BB7B-EE02-8F18-C75BB89D40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745A6BA-0DC1-7D49-822A-E6D8C9C343D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8BF77A-ECBF-8296-470A-8AC314826D1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334953" y="2142290"/>
            <a:ext cx="1761982" cy="646113"/>
          </a:xfr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Group 1: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BRAVECTO QUANTUM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on Days 0 and 365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421680A-F83A-0B46-5357-7E524CBE76A0}"/>
              </a:ext>
            </a:extLst>
          </p:cNvPr>
          <p:cNvGraphicFramePr>
            <a:graphicFrameLocks/>
          </p:cNvGraphicFramePr>
          <p:nvPr/>
        </p:nvGraphicFramePr>
        <p:xfrm>
          <a:off x="1620253" y="2067063"/>
          <a:ext cx="6609348" cy="3506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79A3A66-3B8D-2D23-E270-1EC4B917F6B5}"/>
              </a:ext>
            </a:extLst>
          </p:cNvPr>
          <p:cNvSpPr txBox="1"/>
          <p:nvPr/>
        </p:nvSpPr>
        <p:spPr>
          <a:xfrm>
            <a:off x="8289651" y="4683989"/>
            <a:ext cx="179611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90000"/>
            </a:pPr>
            <a:r>
              <a:rPr lang="en-US" sz="900" dirty="0">
                <a:latin typeface="Segoe UI" panose="020B0502040204020203" pitchFamily="34" charset="0"/>
              </a:rPr>
              <a:t>Group 1 – 225 dogs</a:t>
            </a:r>
          </a:p>
          <a:p>
            <a:pPr>
              <a:buSzPct val="90000"/>
            </a:pPr>
            <a:r>
              <a:rPr lang="en-US" sz="900" dirty="0">
                <a:latin typeface="Segoe UI" panose="020B0502040204020203" pitchFamily="34" charset="0"/>
              </a:rPr>
              <a:t>Group 2 – 51 dogs</a:t>
            </a:r>
          </a:p>
          <a:p>
            <a:pPr>
              <a:buSzPct val="90000"/>
            </a:pPr>
            <a:r>
              <a:rPr lang="en-US" sz="900" dirty="0">
                <a:latin typeface="Segoe UI" panose="020B0502040204020203" pitchFamily="34" charset="0"/>
              </a:rPr>
              <a:t>Group 3 – 96 dogs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58B587-76BF-4A72-98D8-F549AF7737A0}"/>
              </a:ext>
            </a:extLst>
          </p:cNvPr>
          <p:cNvCxnSpPr>
            <a:cxnSpLocks/>
          </p:cNvCxnSpPr>
          <p:nvPr/>
        </p:nvCxnSpPr>
        <p:spPr>
          <a:xfrm>
            <a:off x="8389476" y="2901054"/>
            <a:ext cx="1645920" cy="0"/>
          </a:xfrm>
          <a:prstGeom prst="line">
            <a:avLst/>
          </a:prstGeom>
          <a:ln w="25400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A3DC86-0DFF-ABFC-40E5-61C9D84E54CD}"/>
              </a:ext>
            </a:extLst>
          </p:cNvPr>
          <p:cNvCxnSpPr>
            <a:cxnSpLocks/>
          </p:cNvCxnSpPr>
          <p:nvPr/>
        </p:nvCxnSpPr>
        <p:spPr>
          <a:xfrm>
            <a:off x="8389476" y="3746851"/>
            <a:ext cx="1645920" cy="0"/>
          </a:xfrm>
          <a:prstGeom prst="line">
            <a:avLst/>
          </a:prstGeom>
          <a:ln w="25400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9F6BD-FC79-1D0A-A21C-0BBAF2ADDED8}"/>
              </a:ext>
            </a:extLst>
          </p:cNvPr>
          <p:cNvCxnSpPr>
            <a:cxnSpLocks/>
          </p:cNvCxnSpPr>
          <p:nvPr/>
        </p:nvCxnSpPr>
        <p:spPr>
          <a:xfrm>
            <a:off x="8389476" y="4592649"/>
            <a:ext cx="1645920" cy="0"/>
          </a:xfrm>
          <a:prstGeom prst="line">
            <a:avLst/>
          </a:prstGeom>
          <a:ln w="25400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0843ED7-6C3D-71DC-9052-8CA27CE11466}"/>
              </a:ext>
            </a:extLst>
          </p:cNvPr>
          <p:cNvSpPr txBox="1">
            <a:spLocks/>
          </p:cNvSpPr>
          <p:nvPr/>
        </p:nvSpPr>
        <p:spPr>
          <a:xfrm>
            <a:off x="8334951" y="2988087"/>
            <a:ext cx="1861671" cy="646331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45717" indent="0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Whitney Medium" pitchFamily="2" charset="0"/>
                <a:ea typeface="+mn-ea"/>
                <a:cs typeface="Segoe UI Semibold" panose="020F0502020204030204" pitchFamily="34" charset="0"/>
              </a:defRPr>
            </a:lvl1pPr>
            <a:lvl2pPr marL="21943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2pPr>
            <a:lvl3pPr marL="40230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3pPr>
            <a:lvl4pPr marL="58517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4pPr>
            <a:lvl5pPr marL="76804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1"/>
                </a:solidFill>
                <a:latin typeface="+mn-lt"/>
              </a:rPr>
              <a:t>Group 2: </a:t>
            </a:r>
            <a:br>
              <a:rPr lang="en-US" sz="1200" b="1" dirty="0">
                <a:solidFill>
                  <a:schemeClr val="tx1"/>
                </a:solidFill>
                <a:latin typeface="+mn-lt"/>
              </a:rPr>
            </a:br>
            <a:r>
              <a:rPr lang="en-US" sz="1200" b="1" dirty="0">
                <a:solidFill>
                  <a:schemeClr val="tx1"/>
                </a:solidFill>
                <a:latin typeface="+mn-lt"/>
              </a:rPr>
              <a:t>BRAVECTO QUANTUM </a:t>
            </a:r>
            <a:br>
              <a:rPr lang="en-US" sz="1200" b="1" dirty="0">
                <a:solidFill>
                  <a:schemeClr val="tx1"/>
                </a:solidFill>
                <a:latin typeface="+mn-lt"/>
              </a:rPr>
            </a:br>
            <a:r>
              <a:rPr lang="en-US" sz="1200" b="1" dirty="0">
                <a:solidFill>
                  <a:schemeClr val="tx1"/>
                </a:solidFill>
                <a:latin typeface="+mn-lt"/>
              </a:rPr>
              <a:t>on Days 0, 180 and 365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EBC01A7-1A16-A61E-D777-923274D0AC60}"/>
              </a:ext>
            </a:extLst>
          </p:cNvPr>
          <p:cNvSpPr txBox="1">
            <a:spLocks/>
          </p:cNvSpPr>
          <p:nvPr/>
        </p:nvSpPr>
        <p:spPr>
          <a:xfrm>
            <a:off x="8334952" y="3833884"/>
            <a:ext cx="1761728" cy="646331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45717" indent="0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Whitney Medium" pitchFamily="2" charset="0"/>
                <a:ea typeface="+mn-ea"/>
                <a:cs typeface="Segoe UI Semibold" panose="020F0502020204030204" pitchFamily="34" charset="0"/>
              </a:defRPr>
            </a:lvl1pPr>
            <a:lvl2pPr marL="21943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2pPr>
            <a:lvl3pPr marL="40230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3pPr>
            <a:lvl4pPr marL="58517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4pPr>
            <a:lvl5pPr marL="76804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1"/>
                </a:solidFill>
                <a:latin typeface="+mn-lt"/>
              </a:rPr>
              <a:t>Group 3: </a:t>
            </a:r>
            <a:br>
              <a:rPr lang="en-US" sz="1200" b="1" dirty="0">
                <a:solidFill>
                  <a:schemeClr val="tx1"/>
                </a:solidFill>
                <a:latin typeface="+mn-lt"/>
              </a:rPr>
            </a:br>
            <a:r>
              <a:rPr lang="en-US" sz="1200" b="1" dirty="0">
                <a:solidFill>
                  <a:schemeClr val="tx1"/>
                </a:solidFill>
                <a:latin typeface="+mn-lt"/>
              </a:rPr>
              <a:t>BRAVECTO Chews </a:t>
            </a:r>
            <a:br>
              <a:rPr lang="en-US" sz="1200" b="1" dirty="0">
                <a:solidFill>
                  <a:schemeClr val="tx1"/>
                </a:solidFill>
                <a:latin typeface="+mn-lt"/>
              </a:rPr>
            </a:br>
            <a:r>
              <a:rPr lang="en-US" sz="1200" b="1" dirty="0">
                <a:solidFill>
                  <a:schemeClr val="tx1"/>
                </a:solidFill>
                <a:latin typeface="+mn-lt"/>
              </a:rPr>
              <a:t>every 12 weeks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94DF4A-C9CE-AD5F-66C9-3743C51C62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117144" y="1725072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58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E0F3D-155F-F71C-8F23-416179977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AC86E21-5045-69CF-EC21-8E24E3D26538}"/>
              </a:ext>
            </a:extLst>
          </p:cNvPr>
          <p:cNvGrpSpPr/>
          <p:nvPr/>
        </p:nvGrpSpPr>
        <p:grpSpPr>
          <a:xfrm>
            <a:off x="6246298" y="1844412"/>
            <a:ext cx="4655252" cy="3956398"/>
            <a:chOff x="216466" y="2063502"/>
            <a:chExt cx="4227962" cy="3628723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B869863-A142-BEFB-F592-BA01712F384D}"/>
                </a:ext>
              </a:extLst>
            </p:cNvPr>
            <p:cNvSpPr/>
            <p:nvPr/>
          </p:nvSpPr>
          <p:spPr>
            <a:xfrm>
              <a:off x="216466" y="2063503"/>
              <a:ext cx="4227962" cy="3628722"/>
            </a:xfrm>
            <a:prstGeom prst="roundRect">
              <a:avLst>
                <a:gd name="adj" fmla="val 2781"/>
              </a:avLst>
            </a:prstGeom>
            <a:gradFill>
              <a:gsLst>
                <a:gs pos="0">
                  <a:schemeClr val="accent2"/>
                </a:gs>
                <a:gs pos="7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65100" sx="101000" sy="10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AAF6B7A-BDEF-C60C-94A8-7500E48F9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40000"/>
            </a:blip>
            <a:srcRect l="55330" t="12434" r="-1289" b="12148"/>
            <a:stretch/>
          </p:blipFill>
          <p:spPr>
            <a:xfrm>
              <a:off x="216466" y="2063502"/>
              <a:ext cx="2211336" cy="3628723"/>
            </a:xfrm>
            <a:prstGeom prst="rect">
              <a:avLst/>
            </a:prstGeom>
            <a:effectLst/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DD9C3E7-A976-E1EA-5A1F-5C3668D84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40000"/>
            </a:blip>
            <a:srcRect l="55496" t="12434" r="-1455" b="12148"/>
            <a:stretch/>
          </p:blipFill>
          <p:spPr>
            <a:xfrm flipH="1">
              <a:off x="2233092" y="2063503"/>
              <a:ext cx="2211336" cy="3628722"/>
            </a:xfrm>
            <a:prstGeom prst="rect">
              <a:avLst/>
            </a:prstGeom>
            <a:effectLst/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C7F9C4-3C62-CE71-F041-E576DAAB57A4}"/>
              </a:ext>
            </a:extLst>
          </p:cNvPr>
          <p:cNvGrpSpPr/>
          <p:nvPr/>
        </p:nvGrpSpPr>
        <p:grpSpPr>
          <a:xfrm>
            <a:off x="1290450" y="1844412"/>
            <a:ext cx="4674826" cy="3956398"/>
            <a:chOff x="216466" y="2063502"/>
            <a:chExt cx="4227962" cy="3628723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244A5442-B332-4563-EA85-B49DC90DD2B6}"/>
                </a:ext>
              </a:extLst>
            </p:cNvPr>
            <p:cNvSpPr/>
            <p:nvPr/>
          </p:nvSpPr>
          <p:spPr>
            <a:xfrm>
              <a:off x="216466" y="2063503"/>
              <a:ext cx="4227962" cy="3628722"/>
            </a:xfrm>
            <a:prstGeom prst="roundRect">
              <a:avLst>
                <a:gd name="adj" fmla="val 2781"/>
              </a:avLst>
            </a:prstGeom>
            <a:gradFill>
              <a:gsLst>
                <a:gs pos="0">
                  <a:schemeClr val="accent2"/>
                </a:gs>
                <a:gs pos="7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65100" sx="101000" sy="10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0CD75B0-55F0-2B16-35AE-CCC578E31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40000"/>
            </a:blip>
            <a:srcRect l="55330" t="12434" r="-1289" b="12148"/>
            <a:stretch/>
          </p:blipFill>
          <p:spPr>
            <a:xfrm>
              <a:off x="216466" y="2063502"/>
              <a:ext cx="2211336" cy="3628723"/>
            </a:xfrm>
            <a:prstGeom prst="rect">
              <a:avLst/>
            </a:prstGeom>
            <a:effectLst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B564FB-ECC0-EECC-C571-E01FBA219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40000"/>
            </a:blip>
            <a:srcRect l="55496" t="12434" r="-1455" b="12148"/>
            <a:stretch/>
          </p:blipFill>
          <p:spPr>
            <a:xfrm flipH="1">
              <a:off x="2233092" y="2063503"/>
              <a:ext cx="2211336" cy="3628722"/>
            </a:xfrm>
            <a:prstGeom prst="rect">
              <a:avLst/>
            </a:prstGeom>
            <a:effectLst/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0ECDC-F53C-27AE-C519-FE016C1AD2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Reference: 1. </a:t>
            </a:r>
            <a:r>
              <a:rPr lang="en-US" dirty="0"/>
              <a:t>Freedom of Information Summary, NADA 141-599.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FEE30F-29F8-4D44-4F06-EE9D07190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FIELD STUDY – FLEA protection</a:t>
            </a:r>
            <a:r>
              <a:rPr lang="en-US" baseline="30000" dirty="0"/>
              <a:t>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D21A7-F66F-1CA1-FC4B-0AFEE455CB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745A6BA-0DC1-7D49-822A-E6D8C9C343D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C01480-567A-E816-F7F7-EDC7ACCE98F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290450" y="1844397"/>
            <a:ext cx="4674826" cy="3956726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b="0" spc="30" dirty="0">
                <a:solidFill>
                  <a:schemeClr val="bg1"/>
                </a:solidFill>
                <a:latin typeface="+mj-lt"/>
              </a:rPr>
              <a:t>Dogs treated with </a:t>
            </a:r>
            <a:br>
              <a:rPr lang="en-US" sz="2400" b="0" spc="30" dirty="0">
                <a:solidFill>
                  <a:schemeClr val="bg1"/>
                </a:solidFill>
                <a:latin typeface="+mj-lt"/>
              </a:rPr>
            </a:br>
            <a:r>
              <a:rPr lang="en-US" sz="2400" spc="3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BRAVECTO QUANTUM </a:t>
            </a:r>
            <a:r>
              <a:rPr lang="en-US" sz="2400" b="0" spc="30" dirty="0">
                <a:solidFill>
                  <a:schemeClr val="bg1"/>
                </a:solidFill>
                <a:latin typeface="+mj-lt"/>
              </a:rPr>
              <a:t>showed improvement in all flea allergy dermatitis (FAD) signs by</a:t>
            </a:r>
            <a:br>
              <a:rPr lang="en-US" sz="2400" b="0" spc="30" dirty="0">
                <a:solidFill>
                  <a:schemeClr val="bg1"/>
                </a:solidFill>
                <a:latin typeface="+mj-lt"/>
              </a:rPr>
            </a:br>
            <a:r>
              <a:rPr lang="en-US" sz="7200" b="0" spc="30" dirty="0">
                <a:solidFill>
                  <a:schemeClr val="bg1"/>
                </a:solidFill>
                <a:latin typeface="+mj-lt"/>
              </a:rPr>
              <a:t>30 days</a:t>
            </a:r>
            <a:endParaRPr lang="en-US" sz="4800" b="0" spc="3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A9A603E-57E9-770F-609F-EA78CFCC3E73}"/>
              </a:ext>
            </a:extLst>
          </p:cNvPr>
          <p:cNvSpPr txBox="1">
            <a:spLocks/>
          </p:cNvSpPr>
          <p:nvPr/>
        </p:nvSpPr>
        <p:spPr>
          <a:xfrm>
            <a:off x="7042675" y="1844412"/>
            <a:ext cx="3062498" cy="395639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45717" indent="0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None/>
              <a:defRPr sz="1800" b="0" i="0" kern="1200">
                <a:solidFill>
                  <a:schemeClr val="tx1"/>
                </a:solidFill>
                <a:latin typeface="Whitney Medium" pitchFamily="2" charset="0"/>
                <a:ea typeface="+mn-ea"/>
                <a:cs typeface="Segoe UI Semibold" panose="020F0502020204030204" pitchFamily="34" charset="0"/>
              </a:defRPr>
            </a:lvl1pPr>
            <a:lvl2pPr marL="21943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2pPr>
            <a:lvl3pPr marL="402307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3pPr>
            <a:lvl4pPr marL="58517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4pPr>
            <a:lvl5pPr marL="768048" indent="-173728" algn="l" defTabSz="914354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SzPct val="9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Whitney Book" pitchFamily="2" charset="0"/>
                <a:ea typeface="+mn-ea"/>
                <a:cs typeface="Segoe UI" panose="020B0502040204020203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spc="30" dirty="0">
                <a:solidFill>
                  <a:schemeClr val="bg1"/>
                </a:solidFill>
                <a:latin typeface="+mj-lt"/>
              </a:rPr>
              <a:t>Majority of </a:t>
            </a:r>
          </a:p>
          <a:p>
            <a:pPr algn="ctr"/>
            <a:r>
              <a:rPr lang="en-US" sz="2400" spc="30" dirty="0">
                <a:solidFill>
                  <a:schemeClr val="bg1"/>
                </a:solidFill>
                <a:latin typeface="+mj-lt"/>
              </a:rPr>
              <a:t>dogs had resolution </a:t>
            </a:r>
            <a:br>
              <a:rPr lang="en-US" sz="2400" spc="30" dirty="0">
                <a:solidFill>
                  <a:schemeClr val="bg1"/>
                </a:solidFill>
                <a:latin typeface="+mj-lt"/>
              </a:rPr>
            </a:br>
            <a:r>
              <a:rPr lang="en-US" sz="2400" spc="30" dirty="0">
                <a:solidFill>
                  <a:schemeClr val="bg1"/>
                </a:solidFill>
                <a:latin typeface="+mj-lt"/>
              </a:rPr>
              <a:t>of FAD by</a:t>
            </a:r>
          </a:p>
          <a:p>
            <a:pPr algn="ctr"/>
            <a:r>
              <a:rPr lang="en-US" sz="7200" spc="30" dirty="0">
                <a:solidFill>
                  <a:schemeClr val="bg1"/>
                </a:solidFill>
                <a:latin typeface="+mj-lt"/>
              </a:rPr>
              <a:t>84 days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386572-F1E3-AD38-7AED-05B4F4CF8D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01683" y="1725072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3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2BE18-9451-9FAD-AC4B-C9F57F532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D5DFB-8A07-7A34-78AC-CA65BE496CF7}"/>
              </a:ext>
            </a:extLst>
          </p:cNvPr>
          <p:cNvGrpSpPr/>
          <p:nvPr/>
        </p:nvGrpSpPr>
        <p:grpSpPr>
          <a:xfrm>
            <a:off x="3311237" y="1844570"/>
            <a:ext cx="5569527" cy="3959352"/>
            <a:chOff x="-732792" y="2063502"/>
            <a:chExt cx="6126480" cy="3628723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15E56C09-94D7-3A66-A1CA-707254615748}"/>
                </a:ext>
              </a:extLst>
            </p:cNvPr>
            <p:cNvSpPr/>
            <p:nvPr/>
          </p:nvSpPr>
          <p:spPr>
            <a:xfrm>
              <a:off x="-732792" y="2063503"/>
              <a:ext cx="6126480" cy="3628722"/>
            </a:xfrm>
            <a:prstGeom prst="roundRect">
              <a:avLst>
                <a:gd name="adj" fmla="val 2781"/>
              </a:avLst>
            </a:prstGeom>
            <a:gradFill>
              <a:gsLst>
                <a:gs pos="0">
                  <a:schemeClr val="accent2"/>
                </a:gs>
                <a:gs pos="70000">
                  <a:schemeClr val="accent1"/>
                </a:gs>
              </a:gsLst>
              <a:lin ang="0" scaled="0"/>
            </a:gradFill>
            <a:ln>
              <a:noFill/>
            </a:ln>
            <a:effectLst>
              <a:outerShdw blurRad="165100" sx="101000" sy="10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E22C3B-C44A-BC32-EFAB-E7796E5B3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40000"/>
            </a:blip>
            <a:srcRect l="55330" t="12434" r="-1289" b="12148"/>
            <a:stretch/>
          </p:blipFill>
          <p:spPr>
            <a:xfrm>
              <a:off x="-732792" y="2063502"/>
              <a:ext cx="2211336" cy="3628723"/>
            </a:xfrm>
            <a:prstGeom prst="rect">
              <a:avLst/>
            </a:prstGeom>
            <a:effectLst/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ECC1BB2-EB25-68E4-4B54-4A711835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40000"/>
            </a:blip>
            <a:srcRect l="55496" t="12434" r="-1455" b="12148"/>
            <a:stretch/>
          </p:blipFill>
          <p:spPr>
            <a:xfrm flipH="1">
              <a:off x="3182352" y="2063503"/>
              <a:ext cx="2211336" cy="3628722"/>
            </a:xfrm>
            <a:prstGeom prst="rect">
              <a:avLst/>
            </a:prstGeom>
            <a:effectLst/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E5C5D-0599-EC84-029C-DDB40473E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Reference: 1. </a:t>
            </a:r>
            <a:r>
              <a:rPr lang="en-US" dirty="0"/>
              <a:t>Freedom of Information Summary, NADA 141-599.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D49629-25F0-B8C1-769E-A72E0C03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FIELD STUDY – TICK Protection</a:t>
            </a:r>
            <a:r>
              <a:rPr lang="en-US" baseline="30000" dirty="0"/>
              <a:t>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C7560-FC35-7C30-4DEB-265D8CCC3A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745A6BA-0DC1-7D49-822A-E6D8C9C343D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B93D9BB-829F-EAFE-5F06-55314086D2C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311237" y="1860621"/>
            <a:ext cx="5569527" cy="3939418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7200" b="0" spc="30" dirty="0">
                <a:solidFill>
                  <a:schemeClr val="bg1"/>
                </a:solidFill>
                <a:latin typeface="+mj-lt"/>
              </a:rPr>
              <a:t>0  dogs</a:t>
            </a:r>
          </a:p>
          <a:p>
            <a:pPr algn="ctr"/>
            <a:r>
              <a:rPr lang="en-US" sz="2400" b="0" spc="30" dirty="0">
                <a:solidFill>
                  <a:schemeClr val="bg1"/>
                </a:solidFill>
                <a:latin typeface="+mj-lt"/>
              </a:rPr>
              <a:t>treated with </a:t>
            </a:r>
            <a:r>
              <a:rPr lang="en-US" sz="2400" spc="3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BRAVECTO QUANTUM</a:t>
            </a:r>
            <a:br>
              <a:rPr lang="en-US" sz="2400" b="0" spc="30" dirty="0">
                <a:solidFill>
                  <a:schemeClr val="bg1"/>
                </a:solidFill>
                <a:latin typeface="+mj-lt"/>
              </a:rPr>
            </a:br>
            <a:r>
              <a:rPr lang="en-US" sz="2400" b="0" spc="30" dirty="0">
                <a:solidFill>
                  <a:schemeClr val="bg1"/>
                </a:solidFill>
                <a:latin typeface="+mj-lt"/>
              </a:rPr>
              <a:t> were found to have engorged ticks </a:t>
            </a:r>
            <a:br>
              <a:rPr lang="en-US" sz="2400" b="0" spc="30" dirty="0">
                <a:solidFill>
                  <a:schemeClr val="bg1"/>
                </a:solidFill>
                <a:latin typeface="+mj-lt"/>
              </a:rPr>
            </a:br>
            <a:r>
              <a:rPr lang="en-US" sz="2400" b="0" spc="30" dirty="0">
                <a:solidFill>
                  <a:schemeClr val="bg1"/>
                </a:solidFill>
                <a:latin typeface="+mj-lt"/>
              </a:rPr>
              <a:t>at any point after treatment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3E652-A95B-C76A-0465-9172882862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55905" y="1725072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39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63"/>
</p:tagLst>
</file>

<file path=ppt/theme/theme1.xml><?xml version="1.0" encoding="utf-8"?>
<a:theme xmlns:a="http://schemas.openxmlformats.org/drawingml/2006/main" name="Bravecto Quantum">
  <a:themeElements>
    <a:clrScheme name="946f48">
      <a:dk1>
        <a:srgbClr val="000000"/>
      </a:dk1>
      <a:lt1>
        <a:srgbClr val="FFFFFF"/>
      </a:lt1>
      <a:dk2>
        <a:srgbClr val="2E1262"/>
      </a:dk2>
      <a:lt2>
        <a:srgbClr val="E7E6E6"/>
      </a:lt2>
      <a:accent1>
        <a:srgbClr val="582C83"/>
      </a:accent1>
      <a:accent2>
        <a:srgbClr val="C8102E"/>
      </a:accent2>
      <a:accent3>
        <a:srgbClr val="9A55E1"/>
      </a:accent3>
      <a:accent4>
        <a:srgbClr val="C1AFD3"/>
      </a:accent4>
      <a:accent5>
        <a:srgbClr val="936F48"/>
      </a:accent5>
      <a:accent6>
        <a:srgbClr val="D4C5B6"/>
      </a:accent6>
      <a:hlink>
        <a:srgbClr val="0563C1"/>
      </a:hlink>
      <a:folHlink>
        <a:srgbClr val="954F72"/>
      </a:folHlink>
    </a:clrScheme>
    <a:fontScheme name="Bravecto Injectable">
      <a:majorFont>
        <a:latin typeface="Franklin Gothic Medium Con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a10f9ac0-5937-4b4f-b459-96aedd9ed2c5" origin="userSelected">
  <element uid="9920fcc9-9f43-4d43-9e3e-b98a219cfd55" value=""/>
</sisl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261D6C8704444989ECA2E5231A087" ma:contentTypeVersion="24" ma:contentTypeDescription="Create a new document." ma:contentTypeScope="" ma:versionID="ee6580ae5428d64cf57dbad86ca76e5c">
  <xsd:schema xmlns:xsd="http://www.w3.org/2001/XMLSchema" xmlns:xs="http://www.w3.org/2001/XMLSchema" xmlns:p="http://schemas.microsoft.com/office/2006/metadata/properties" xmlns:ns1="http://schemas.microsoft.com/sharepoint/v3" xmlns:ns2="c35f52df-acb3-4945-9acc-d82a81f8c315" xmlns:ns3="1184b1b1-334e-4cdb-a6ca-4da64c65b04e" targetNamespace="http://schemas.microsoft.com/office/2006/metadata/properties" ma:root="true" ma:fieldsID="c6b1fd672f8f3830ecdefae0a6a67e9b" ns1:_="" ns2:_="" ns3:_="">
    <xsd:import namespace="http://schemas.microsoft.com/sharepoint/v3"/>
    <xsd:import namespace="c35f52df-acb3-4945-9acc-d82a81f8c315"/>
    <xsd:import namespace="1184b1b1-334e-4cdb-a6ca-4da64c65b0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Filesnottobesharedexternally" minOccurs="0"/>
                <xsd:element ref="ns2:MediaLengthInSeconds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5f52df-acb3-4945-9acc-d82a81f8c3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Filesnottobesharedexternally" ma:index="19" nillable="true" ma:displayName="Additional Instructions" ma:description="Files are not to be shared externally" ma:format="Dropdown" ma:internalName="Filesnottobesharedexternally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3f5e642b-91f5-4888-b018-43334a040d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84b1b1-334e-4cdb-a6ca-4da64c65b04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1edad9b-6b6a-4ff3-8dfc-e8a1c4895c2c}" ma:internalName="TaxCatchAll" ma:showField="CatchAllData" ma:web="1184b1b1-334e-4cdb-a6ca-4da64c65b0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5f52df-acb3-4945-9acc-d82a81f8c315">
      <Terms xmlns="http://schemas.microsoft.com/office/infopath/2007/PartnerControls"/>
    </lcf76f155ced4ddcb4097134ff3c332f>
    <TaxCatchAll xmlns="1184b1b1-334e-4cdb-a6ca-4da64c65b04e" xsi:nil="true"/>
    <_ip_UnifiedCompliancePolicyUIAction xmlns="http://schemas.microsoft.com/sharepoint/v3" xsi:nil="true"/>
    <Filesnottobesharedexternally xmlns="c35f52df-acb3-4945-9acc-d82a81f8c315" xsi:nil="true"/>
    <_ip_UnifiedCompliancePolicyProperties xmlns="http://schemas.microsoft.com/sharepoint/v3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2E976F-459A-4BB2-87E0-1F849932D786}">
  <ds:schemaRefs>
    <ds:schemaRef ds:uri="http://www.boldonjames.com/2008/01/sie/internal/label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AF86AC0-EC20-44A4-BBF3-DDA2A6B7C1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35f52df-acb3-4945-9acc-d82a81f8c315"/>
    <ds:schemaRef ds:uri="1184b1b1-334e-4cdb-a6ca-4da64c65b0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A0E0D6-AB57-4DBA-9E09-65BDEF191DF1}">
  <ds:schemaRefs>
    <ds:schemaRef ds:uri="http://schemas.microsoft.com/office/infopath/2007/PartnerControls"/>
    <ds:schemaRef ds:uri="http://purl.org/dc/terms/"/>
    <ds:schemaRef ds:uri="http://www.w3.org/XML/1998/namespace"/>
    <ds:schemaRef ds:uri="1184b1b1-334e-4cdb-a6ca-4da64c65b04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c35f52df-acb3-4945-9acc-d82a81f8c315"/>
    <ds:schemaRef ds:uri="http://schemas.microsoft.com/sharepoint/v3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E5D7AE46-4CFF-410D-A3E1-869BFAE96F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</TotalTime>
  <Words>1367</Words>
  <Application>Microsoft Office PowerPoint</Application>
  <PresentationFormat>Widescreen</PresentationFormat>
  <Paragraphs>197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Aptos</vt:lpstr>
      <vt:lpstr>Aptos Display</vt:lpstr>
      <vt:lpstr>Arial</vt:lpstr>
      <vt:lpstr>Courier New</vt:lpstr>
      <vt:lpstr>Franklin Gothic Medium Cond</vt:lpstr>
      <vt:lpstr>Segoe UI</vt:lpstr>
      <vt:lpstr>Segoe UI Semibold</vt:lpstr>
      <vt:lpstr>Wingdings</vt:lpstr>
      <vt:lpstr>Bravecto Quantum</vt:lpstr>
      <vt:lpstr>Custom Design</vt:lpstr>
      <vt:lpstr>PowerPoint Presentation</vt:lpstr>
      <vt:lpstr>Introducing  BRAVECTO QUANTUM</vt:lpstr>
      <vt:lpstr>Improve protection  through improved compliance</vt:lpstr>
      <vt:lpstr>UNMATCHED PROTECTION</vt:lpstr>
      <vt:lpstr>KEY INDICATIONS</vt:lpstr>
      <vt:lpstr>EFFICACY AGAINST FLEAS &amp; TICKS</vt:lpstr>
      <vt:lpstr>US FIELD STUDY – FLEA Protection1</vt:lpstr>
      <vt:lpstr>US FIELD STUDY – FLEA protection1</vt:lpstr>
      <vt:lpstr>US FIELD STUDY – TICK Protection1</vt:lpstr>
      <vt:lpstr>PROVEN SAFETY IN MULTIPLE STUDIES</vt:lpstr>
      <vt:lpstr>FIELD SAFETY TRIAL DATA</vt:lpstr>
      <vt:lpstr>MARGIN OF SAFETY STUDY – DESIGN</vt:lpstr>
      <vt:lpstr>DESIGNED WITH YOUR CLINIC IN MIND</vt:lpstr>
      <vt:lpstr>ADMINISTRATION</vt:lpstr>
      <vt:lpstr>DESIGNED  FOR STABILITY AND EFFICIENCY</vt:lpstr>
      <vt:lpstr>PowerPoint Presentation</vt:lpstr>
      <vt:lpstr>IMPORTANT SAFETY INFORMATION</vt:lpstr>
      <vt:lpstr>Product  label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Gutierrez, Rossana</dc:creator>
  <cp:keywords/>
  <dc:description/>
  <cp:lastModifiedBy>Scolavino, Staci</cp:lastModifiedBy>
  <cp:revision>597</cp:revision>
  <cp:lastPrinted>2025-07-24T13:53:27Z</cp:lastPrinted>
  <dcterms:created xsi:type="dcterms:W3CDTF">2019-10-16T14:36:51Z</dcterms:created>
  <dcterms:modified xsi:type="dcterms:W3CDTF">2025-09-18T14:52:40Z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90eecd29-b3bb-45c2-9e98-ae1a4f8668df</vt:lpwstr>
  </property>
  <property fmtid="{D5CDD505-2E9C-101B-9397-08002B2CF9AE}" pid="3" name="bjSaver">
    <vt:lpwstr>vyltroEKXM5EnuW6V531YiF4RabNNjh8</vt:lpwstr>
  </property>
  <property fmtid="{D5CDD505-2E9C-101B-9397-08002B2CF9AE}" pid="4" name="bjDocumentLabelXML">
    <vt:lpwstr>&lt;?xml version="1.0" encoding="us-ascii"?&gt;&lt;sisl xmlns:xsi="http://www.w3.org/2001/XMLSchema-instance" xmlns:xsd="http://www.w3.org/2001/XMLSchema" sislVersion="0" policy="a10f9ac0-5937-4b4f-b459-96aedd9ed2c5" origin="userSelected" xmlns="http://www.boldonj</vt:lpwstr>
  </property>
  <property fmtid="{D5CDD505-2E9C-101B-9397-08002B2CF9AE}" pid="5" name="bjDocumentLabelXML-0">
    <vt:lpwstr>ames.com/2008/01/sie/internal/label"&gt;&lt;element uid="9920fcc9-9f43-4d43-9e3e-b98a219cfd55" value="" /&gt;&lt;/sisl&gt;</vt:lpwstr>
  </property>
  <property fmtid="{D5CDD505-2E9C-101B-9397-08002B2CF9AE}" pid="6" name="bjDocumentSecurityLabel">
    <vt:lpwstr>Not Classified</vt:lpwstr>
  </property>
  <property fmtid="{D5CDD505-2E9C-101B-9397-08002B2CF9AE}" pid="7" name="ArticulateGUID">
    <vt:lpwstr>16783293-5624-448B-98BB-B3FECC1EEF45</vt:lpwstr>
  </property>
  <property fmtid="{D5CDD505-2E9C-101B-9397-08002B2CF9AE}" pid="8" name="ArticulatePath">
    <vt:lpwstr>MAHI-85345_Myxo-RHD PLUS toolkit_TechPresentation_v3b</vt:lpwstr>
  </property>
  <property fmtid="{D5CDD505-2E9C-101B-9397-08002B2CF9AE}" pid="9" name="ContentTypeId">
    <vt:lpwstr>0x010100FC2261D6C8704444989ECA2E5231A087</vt:lpwstr>
  </property>
  <property fmtid="{D5CDD505-2E9C-101B-9397-08002B2CF9AE}" pid="10" name="MSIP_Label_927fd646-07cb-4c4e-a107-4e4d6b30ba1b_Enabled">
    <vt:lpwstr>true</vt:lpwstr>
  </property>
  <property fmtid="{D5CDD505-2E9C-101B-9397-08002B2CF9AE}" pid="11" name="MSIP_Label_927fd646-07cb-4c4e-a107-4e4d6b30ba1b_SetDate">
    <vt:lpwstr>2024-08-16T13:53:42Z</vt:lpwstr>
  </property>
  <property fmtid="{D5CDD505-2E9C-101B-9397-08002B2CF9AE}" pid="12" name="MSIP_Label_927fd646-07cb-4c4e-a107-4e4d6b30ba1b_Method">
    <vt:lpwstr>Privileged</vt:lpwstr>
  </property>
  <property fmtid="{D5CDD505-2E9C-101B-9397-08002B2CF9AE}" pid="13" name="MSIP_Label_927fd646-07cb-4c4e-a107-4e4d6b30ba1b_Name">
    <vt:lpwstr>927fd646-07cb-4c4e-a107-4e4d6b30ba1b</vt:lpwstr>
  </property>
  <property fmtid="{D5CDD505-2E9C-101B-9397-08002B2CF9AE}" pid="14" name="MSIP_Label_927fd646-07cb-4c4e-a107-4e4d6b30ba1b_SiteId">
    <vt:lpwstr>a00de4ec-48a8-43a6-be74-e31274e2060d</vt:lpwstr>
  </property>
  <property fmtid="{D5CDD505-2E9C-101B-9397-08002B2CF9AE}" pid="15" name="MSIP_Label_927fd646-07cb-4c4e-a107-4e4d6b30ba1b_ActionId">
    <vt:lpwstr>1582f5d8-71d6-4184-beef-d8e7e076d00e</vt:lpwstr>
  </property>
  <property fmtid="{D5CDD505-2E9C-101B-9397-08002B2CF9AE}" pid="16" name="MSIP_Label_927fd646-07cb-4c4e-a107-4e4d6b30ba1b_ContentBits">
    <vt:lpwstr>1</vt:lpwstr>
  </property>
  <property fmtid="{D5CDD505-2E9C-101B-9397-08002B2CF9AE}" pid="17" name="ClassificationContentMarkingHeaderLocations">
    <vt:lpwstr>Bravecto Portfolio:5</vt:lpwstr>
  </property>
  <property fmtid="{D5CDD505-2E9C-101B-9397-08002B2CF9AE}" pid="18" name="ClassificationContentMarkingHeaderText">
    <vt:lpwstr>Proprietary</vt:lpwstr>
  </property>
  <property fmtid="{D5CDD505-2E9C-101B-9397-08002B2CF9AE}" pid="19" name="MediaServiceImageTags">
    <vt:lpwstr/>
  </property>
  <property fmtid="{D5CDD505-2E9C-101B-9397-08002B2CF9AE}" pid="20" name="_AdHocReviewCycleID">
    <vt:i4>-341952407</vt:i4>
  </property>
  <property fmtid="{D5CDD505-2E9C-101B-9397-08002B2CF9AE}" pid="21" name="_NewReviewCycle">
    <vt:lpwstr/>
  </property>
  <property fmtid="{D5CDD505-2E9C-101B-9397-08002B2CF9AE}" pid="22" name="_EmailSubject">
    <vt:lpwstr>KOL resources page </vt:lpwstr>
  </property>
  <property fmtid="{D5CDD505-2E9C-101B-9397-08002B2CF9AE}" pid="23" name="_AuthorEmail">
    <vt:lpwstr>staci.scolavino@merck.com</vt:lpwstr>
  </property>
  <property fmtid="{D5CDD505-2E9C-101B-9397-08002B2CF9AE}" pid="24" name="_AuthorEmailDisplayName">
    <vt:lpwstr>Scolavino, Staci</vt:lpwstr>
  </property>
</Properties>
</file>