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488" r:id="rId2"/>
    <p:sldId id="417" r:id="rId3"/>
    <p:sldId id="421" r:id="rId4"/>
    <p:sldId id="474" r:id="rId5"/>
    <p:sldId id="522" r:id="rId6"/>
    <p:sldId id="523" r:id="rId7"/>
    <p:sldId id="520" r:id="rId8"/>
    <p:sldId id="560" r:id="rId9"/>
    <p:sldId id="561" r:id="rId10"/>
    <p:sldId id="562" r:id="rId11"/>
    <p:sldId id="527" r:id="rId12"/>
    <p:sldId id="519" r:id="rId13"/>
    <p:sldId id="563" r:id="rId14"/>
    <p:sldId id="446" r:id="rId15"/>
    <p:sldId id="528" r:id="rId16"/>
    <p:sldId id="530" r:id="rId17"/>
    <p:sldId id="497" r:id="rId18"/>
    <p:sldId id="516" r:id="rId19"/>
    <p:sldId id="525" r:id="rId20"/>
    <p:sldId id="463" r:id="rId21"/>
    <p:sldId id="469" r:id="rId22"/>
    <p:sldId id="481" r:id="rId23"/>
    <p:sldId id="478" r:id="rId24"/>
    <p:sldId id="470" r:id="rId25"/>
    <p:sldId id="476" r:id="rId26"/>
    <p:sldId id="558" r:id="rId27"/>
    <p:sldId id="538" r:id="rId28"/>
    <p:sldId id="496" r:id="rId29"/>
    <p:sldId id="482" r:id="rId30"/>
    <p:sldId id="483" r:id="rId31"/>
    <p:sldId id="524" r:id="rId32"/>
    <p:sldId id="471" r:id="rId33"/>
    <p:sldId id="513" r:id="rId34"/>
    <p:sldId id="526" r:id="rId35"/>
    <p:sldId id="521" r:id="rId36"/>
    <p:sldId id="543" r:id="rId37"/>
    <p:sldId id="465" r:id="rId38"/>
    <p:sldId id="551" r:id="rId39"/>
    <p:sldId id="475" r:id="rId40"/>
    <p:sldId id="390" r:id="rId41"/>
    <p:sldId id="552" r:id="rId42"/>
    <p:sldId id="547" r:id="rId43"/>
    <p:sldId id="299" r:id="rId44"/>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A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8555EA-1305-4D5E-833E-E45CAF6A7F72}" v="3" dt="2023-10-31T17:38:07.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320" autoAdjust="0"/>
  </p:normalViewPr>
  <p:slideViewPr>
    <p:cSldViewPr snapToGrid="0" showGuides="1">
      <p:cViewPr varScale="1">
        <p:scale>
          <a:sx n="72" d="100"/>
          <a:sy n="72" d="100"/>
        </p:scale>
        <p:origin x="1932"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3" d="100"/>
          <a:sy n="83" d="100"/>
        </p:scale>
        <p:origin x="2280" y="6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Sheet1!$A$32:$A$35</c:f>
              <c:strCache>
                <c:ptCount val="4"/>
                <c:pt idx="0">
                  <c:v>Cells </c:v>
                </c:pt>
                <c:pt idx="1">
                  <c:v>ConA </c:v>
                </c:pt>
                <c:pt idx="2">
                  <c:v>gilvetmab</c:v>
                </c:pt>
                <c:pt idx="3">
                  <c:v>Isotype control</c:v>
                </c:pt>
              </c:strCache>
            </c:strRef>
          </c:cat>
          <c:val>
            <c:numRef>
              <c:f>Sheet1!$B$32:$B$35</c:f>
              <c:numCache>
                <c:formatCode>General</c:formatCode>
                <c:ptCount val="4"/>
                <c:pt idx="0">
                  <c:v>0.19500000000000001</c:v>
                </c:pt>
                <c:pt idx="1">
                  <c:v>0.42</c:v>
                </c:pt>
                <c:pt idx="2" formatCode="0.000">
                  <c:v>1.59</c:v>
                </c:pt>
                <c:pt idx="3" formatCode="0.000">
                  <c:v>0.43</c:v>
                </c:pt>
              </c:numCache>
            </c:numRef>
          </c:val>
          <c:extLst>
            <c:ext xmlns:c16="http://schemas.microsoft.com/office/drawing/2014/chart" uri="{C3380CC4-5D6E-409C-BE32-E72D297353CC}">
              <c16:uniqueId val="{00000000-505C-4B1F-AA2C-71FB6AB45EEC}"/>
            </c:ext>
          </c:extLst>
        </c:ser>
        <c:dLbls>
          <c:showLegendKey val="0"/>
          <c:showVal val="0"/>
          <c:showCatName val="0"/>
          <c:showSerName val="0"/>
          <c:showPercent val="0"/>
          <c:showBubbleSize val="0"/>
        </c:dLbls>
        <c:gapWidth val="150"/>
        <c:axId val="148454016"/>
        <c:axId val="148464000"/>
      </c:barChart>
      <c:catAx>
        <c:axId val="148454016"/>
        <c:scaling>
          <c:orientation val="minMax"/>
        </c:scaling>
        <c:delete val="0"/>
        <c:axPos val="b"/>
        <c:numFmt formatCode="General" sourceLinked="0"/>
        <c:majorTickMark val="out"/>
        <c:minorTickMark val="none"/>
        <c:tickLblPos val="nextTo"/>
        <c:txPr>
          <a:bodyPr/>
          <a:lstStyle/>
          <a:p>
            <a:pPr>
              <a:defRPr sz="1300" baseline="0"/>
            </a:pPr>
            <a:endParaRPr lang="en-US"/>
          </a:p>
        </c:txPr>
        <c:crossAx val="148464000"/>
        <c:crosses val="autoZero"/>
        <c:auto val="1"/>
        <c:lblAlgn val="ctr"/>
        <c:lblOffset val="100"/>
        <c:noMultiLvlLbl val="0"/>
      </c:catAx>
      <c:valAx>
        <c:axId val="148464000"/>
        <c:scaling>
          <c:orientation val="minMax"/>
        </c:scaling>
        <c:delete val="0"/>
        <c:axPos val="l"/>
        <c:numFmt formatCode="General" sourceLinked="1"/>
        <c:majorTickMark val="out"/>
        <c:minorTickMark val="none"/>
        <c:tickLblPos val="nextTo"/>
        <c:crossAx val="1484540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gilvetmab target engagement on CD8</a:t>
            </a:r>
            <a:r>
              <a:rPr lang="en-US" baseline="30000" dirty="0"/>
              <a:t>+</a:t>
            </a:r>
            <a:r>
              <a:rPr lang="en-US" dirty="0"/>
              <a:t> T cells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'Target engagement'!$E$24</c:f>
              <c:strCache>
                <c:ptCount val="1"/>
                <c:pt idx="0">
                  <c:v>Placebo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'Target engagement'!$F$23:$L$23</c:f>
              <c:numCache>
                <c:formatCode>General</c:formatCode>
                <c:ptCount val="7"/>
                <c:pt idx="0">
                  <c:v>0</c:v>
                </c:pt>
                <c:pt idx="1">
                  <c:v>8</c:v>
                </c:pt>
                <c:pt idx="2">
                  <c:v>85</c:v>
                </c:pt>
                <c:pt idx="3">
                  <c:v>106</c:v>
                </c:pt>
                <c:pt idx="4">
                  <c:v>113</c:v>
                </c:pt>
                <c:pt idx="5">
                  <c:v>120</c:v>
                </c:pt>
                <c:pt idx="6">
                  <c:v>127</c:v>
                </c:pt>
              </c:numCache>
            </c:numRef>
          </c:cat>
          <c:val>
            <c:numRef>
              <c:f>'Target engagement'!$F$24:$L$24</c:f>
              <c:numCache>
                <c:formatCode>General</c:formatCode>
                <c:ptCount val="7"/>
                <c:pt idx="0">
                  <c:v>24</c:v>
                </c:pt>
                <c:pt idx="1">
                  <c:v>26</c:v>
                </c:pt>
                <c:pt idx="2">
                  <c:v>28</c:v>
                </c:pt>
                <c:pt idx="3">
                  <c:v>27</c:v>
                </c:pt>
                <c:pt idx="4">
                  <c:v>24</c:v>
                </c:pt>
                <c:pt idx="5">
                  <c:v>26</c:v>
                </c:pt>
                <c:pt idx="6">
                  <c:v>35</c:v>
                </c:pt>
              </c:numCache>
            </c:numRef>
          </c:val>
          <c:smooth val="0"/>
          <c:extLst>
            <c:ext xmlns:c16="http://schemas.microsoft.com/office/drawing/2014/chart" uri="{C3380CC4-5D6E-409C-BE32-E72D297353CC}">
              <c16:uniqueId val="{00000000-A4DB-4F09-ABA6-37589066BB0C}"/>
            </c:ext>
          </c:extLst>
        </c:ser>
        <c:ser>
          <c:idx val="1"/>
          <c:order val="1"/>
          <c:tx>
            <c:strRef>
              <c:f>'Target engagement'!$E$25</c:f>
              <c:strCache>
                <c:ptCount val="1"/>
                <c:pt idx="0">
                  <c:v>2 mg/kg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'Target engagement'!$F$23:$L$23</c:f>
              <c:numCache>
                <c:formatCode>General</c:formatCode>
                <c:ptCount val="7"/>
                <c:pt idx="0">
                  <c:v>0</c:v>
                </c:pt>
                <c:pt idx="1">
                  <c:v>8</c:v>
                </c:pt>
                <c:pt idx="2">
                  <c:v>85</c:v>
                </c:pt>
                <c:pt idx="3">
                  <c:v>106</c:v>
                </c:pt>
                <c:pt idx="4">
                  <c:v>113</c:v>
                </c:pt>
                <c:pt idx="5">
                  <c:v>120</c:v>
                </c:pt>
                <c:pt idx="6">
                  <c:v>127</c:v>
                </c:pt>
              </c:numCache>
            </c:numRef>
          </c:cat>
          <c:val>
            <c:numRef>
              <c:f>'Target engagement'!$F$25:$L$25</c:f>
              <c:numCache>
                <c:formatCode>General</c:formatCode>
                <c:ptCount val="7"/>
                <c:pt idx="0">
                  <c:v>16</c:v>
                </c:pt>
                <c:pt idx="1">
                  <c:v>6</c:v>
                </c:pt>
                <c:pt idx="2">
                  <c:v>7</c:v>
                </c:pt>
                <c:pt idx="3">
                  <c:v>8</c:v>
                </c:pt>
                <c:pt idx="4">
                  <c:v>6</c:v>
                </c:pt>
                <c:pt idx="5">
                  <c:v>4</c:v>
                </c:pt>
                <c:pt idx="6">
                  <c:v>4</c:v>
                </c:pt>
              </c:numCache>
            </c:numRef>
          </c:val>
          <c:smooth val="0"/>
          <c:extLst>
            <c:ext xmlns:c16="http://schemas.microsoft.com/office/drawing/2014/chart" uri="{C3380CC4-5D6E-409C-BE32-E72D297353CC}">
              <c16:uniqueId val="{00000001-A4DB-4F09-ABA6-37589066BB0C}"/>
            </c:ext>
          </c:extLst>
        </c:ser>
        <c:ser>
          <c:idx val="2"/>
          <c:order val="2"/>
          <c:tx>
            <c:strRef>
              <c:f>'Target engagement'!$E$26</c:f>
              <c:strCache>
                <c:ptCount val="1"/>
                <c:pt idx="0">
                  <c:v>6 mg/kg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'Target engagement'!$F$23:$L$23</c:f>
              <c:numCache>
                <c:formatCode>General</c:formatCode>
                <c:ptCount val="7"/>
                <c:pt idx="0">
                  <c:v>0</c:v>
                </c:pt>
                <c:pt idx="1">
                  <c:v>8</c:v>
                </c:pt>
                <c:pt idx="2">
                  <c:v>85</c:v>
                </c:pt>
                <c:pt idx="3">
                  <c:v>106</c:v>
                </c:pt>
                <c:pt idx="4">
                  <c:v>113</c:v>
                </c:pt>
                <c:pt idx="5">
                  <c:v>120</c:v>
                </c:pt>
                <c:pt idx="6">
                  <c:v>127</c:v>
                </c:pt>
              </c:numCache>
            </c:numRef>
          </c:cat>
          <c:val>
            <c:numRef>
              <c:f>'Target engagement'!$F$26:$L$26</c:f>
              <c:numCache>
                <c:formatCode>General</c:formatCode>
                <c:ptCount val="7"/>
                <c:pt idx="0">
                  <c:v>24</c:v>
                </c:pt>
                <c:pt idx="1">
                  <c:v>4</c:v>
                </c:pt>
                <c:pt idx="2">
                  <c:v>3</c:v>
                </c:pt>
                <c:pt idx="3">
                  <c:v>3</c:v>
                </c:pt>
                <c:pt idx="4">
                  <c:v>2</c:v>
                </c:pt>
                <c:pt idx="5">
                  <c:v>1.5</c:v>
                </c:pt>
                <c:pt idx="6">
                  <c:v>1.5</c:v>
                </c:pt>
              </c:numCache>
            </c:numRef>
          </c:val>
          <c:smooth val="0"/>
          <c:extLst>
            <c:ext xmlns:c16="http://schemas.microsoft.com/office/drawing/2014/chart" uri="{C3380CC4-5D6E-409C-BE32-E72D297353CC}">
              <c16:uniqueId val="{00000002-A4DB-4F09-ABA6-37589066BB0C}"/>
            </c:ext>
          </c:extLst>
        </c:ser>
        <c:ser>
          <c:idx val="3"/>
          <c:order val="3"/>
          <c:tx>
            <c:strRef>
              <c:f>'Target engagement'!$E$27</c:f>
              <c:strCache>
                <c:ptCount val="1"/>
                <c:pt idx="0">
                  <c:v>15 mg/kg</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'Target engagement'!$F$23:$L$23</c:f>
              <c:numCache>
                <c:formatCode>General</c:formatCode>
                <c:ptCount val="7"/>
                <c:pt idx="0">
                  <c:v>0</c:v>
                </c:pt>
                <c:pt idx="1">
                  <c:v>8</c:v>
                </c:pt>
                <c:pt idx="2">
                  <c:v>85</c:v>
                </c:pt>
                <c:pt idx="3">
                  <c:v>106</c:v>
                </c:pt>
                <c:pt idx="4">
                  <c:v>113</c:v>
                </c:pt>
                <c:pt idx="5">
                  <c:v>120</c:v>
                </c:pt>
                <c:pt idx="6">
                  <c:v>127</c:v>
                </c:pt>
              </c:numCache>
            </c:numRef>
          </c:cat>
          <c:val>
            <c:numRef>
              <c:f>'Target engagement'!$F$27:$L$27</c:f>
              <c:numCache>
                <c:formatCode>General</c:formatCode>
                <c:ptCount val="7"/>
                <c:pt idx="0">
                  <c:v>17</c:v>
                </c:pt>
                <c:pt idx="1">
                  <c:v>1.5</c:v>
                </c:pt>
                <c:pt idx="2">
                  <c:v>1</c:v>
                </c:pt>
                <c:pt idx="3">
                  <c:v>1</c:v>
                </c:pt>
                <c:pt idx="4">
                  <c:v>1</c:v>
                </c:pt>
                <c:pt idx="5">
                  <c:v>1</c:v>
                </c:pt>
                <c:pt idx="6">
                  <c:v>1</c:v>
                </c:pt>
              </c:numCache>
            </c:numRef>
          </c:val>
          <c:smooth val="0"/>
          <c:extLst>
            <c:ext xmlns:c16="http://schemas.microsoft.com/office/drawing/2014/chart" uri="{C3380CC4-5D6E-409C-BE32-E72D297353CC}">
              <c16:uniqueId val="{00000003-A4DB-4F09-ABA6-37589066BB0C}"/>
            </c:ext>
          </c:extLst>
        </c:ser>
        <c:dLbls>
          <c:showLegendKey val="0"/>
          <c:showVal val="0"/>
          <c:showCatName val="0"/>
          <c:showSerName val="0"/>
          <c:showPercent val="0"/>
          <c:showBubbleSize val="0"/>
        </c:dLbls>
        <c:marker val="1"/>
        <c:smooth val="0"/>
        <c:axId val="1136689392"/>
        <c:axId val="1136688408"/>
      </c:lineChart>
      <c:catAx>
        <c:axId val="113668939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dirty="0"/>
                  <a:t>Time (Days)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6688408"/>
        <c:crosses val="autoZero"/>
        <c:auto val="1"/>
        <c:lblAlgn val="ctr"/>
        <c:lblOffset val="100"/>
        <c:noMultiLvlLbl val="0"/>
      </c:catAx>
      <c:valAx>
        <c:axId val="1136688408"/>
        <c:scaling>
          <c:orientation val="minMax"/>
        </c:scaling>
        <c:delete val="0"/>
        <c:axPos val="l"/>
        <c:numFmt formatCode="General"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6689392"/>
        <c:crosses val="autoZero"/>
        <c:crossBetween val="between"/>
      </c:valAx>
      <c:spPr>
        <a:noFill/>
        <a:ln>
          <a:noFill/>
        </a:ln>
        <a:effectLst/>
      </c:spPr>
    </c:plotArea>
    <c:legend>
      <c:legendPos val="r"/>
      <c:layout>
        <c:manualLayout>
          <c:xMode val="edge"/>
          <c:yMode val="edge"/>
          <c:x val="0.72464721442022273"/>
          <c:y val="0.23289199779465211"/>
          <c:w val="0.25318524384794611"/>
          <c:h val="0.447628173877797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gilvetmab target engagement on CD4</a:t>
            </a:r>
            <a:r>
              <a:rPr lang="en-US" baseline="30000" dirty="0"/>
              <a:t>+</a:t>
            </a:r>
            <a:r>
              <a:rPr lang="en-US" dirty="0"/>
              <a:t> T cells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'Target engagement'!$E$13</c:f>
              <c:strCache>
                <c:ptCount val="1"/>
                <c:pt idx="0">
                  <c:v>Placebo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'Target engagement'!$F$12:$L$12</c:f>
              <c:numCache>
                <c:formatCode>General</c:formatCode>
                <c:ptCount val="7"/>
                <c:pt idx="0">
                  <c:v>0</c:v>
                </c:pt>
                <c:pt idx="1">
                  <c:v>8</c:v>
                </c:pt>
                <c:pt idx="2">
                  <c:v>85</c:v>
                </c:pt>
                <c:pt idx="3">
                  <c:v>106</c:v>
                </c:pt>
                <c:pt idx="4">
                  <c:v>113</c:v>
                </c:pt>
                <c:pt idx="5">
                  <c:v>120</c:v>
                </c:pt>
                <c:pt idx="6">
                  <c:v>127</c:v>
                </c:pt>
              </c:numCache>
            </c:numRef>
          </c:cat>
          <c:val>
            <c:numRef>
              <c:f>'Target engagement'!$F$13:$L$13</c:f>
              <c:numCache>
                <c:formatCode>General</c:formatCode>
                <c:ptCount val="7"/>
                <c:pt idx="0">
                  <c:v>21</c:v>
                </c:pt>
                <c:pt idx="1">
                  <c:v>28</c:v>
                </c:pt>
                <c:pt idx="2">
                  <c:v>27</c:v>
                </c:pt>
                <c:pt idx="3">
                  <c:v>27</c:v>
                </c:pt>
                <c:pt idx="4">
                  <c:v>22</c:v>
                </c:pt>
                <c:pt idx="5">
                  <c:v>27</c:v>
                </c:pt>
                <c:pt idx="6">
                  <c:v>26</c:v>
                </c:pt>
              </c:numCache>
            </c:numRef>
          </c:val>
          <c:smooth val="0"/>
          <c:extLst>
            <c:ext xmlns:c16="http://schemas.microsoft.com/office/drawing/2014/chart" uri="{C3380CC4-5D6E-409C-BE32-E72D297353CC}">
              <c16:uniqueId val="{00000000-373D-4A6E-8C61-CCA4774F426B}"/>
            </c:ext>
          </c:extLst>
        </c:ser>
        <c:ser>
          <c:idx val="1"/>
          <c:order val="1"/>
          <c:tx>
            <c:strRef>
              <c:f>'Target engagement'!$E$14</c:f>
              <c:strCache>
                <c:ptCount val="1"/>
                <c:pt idx="0">
                  <c:v>2 mg/kg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'Target engagement'!$F$12:$L$12</c:f>
              <c:numCache>
                <c:formatCode>General</c:formatCode>
                <c:ptCount val="7"/>
                <c:pt idx="0">
                  <c:v>0</c:v>
                </c:pt>
                <c:pt idx="1">
                  <c:v>8</c:v>
                </c:pt>
                <c:pt idx="2">
                  <c:v>85</c:v>
                </c:pt>
                <c:pt idx="3">
                  <c:v>106</c:v>
                </c:pt>
                <c:pt idx="4">
                  <c:v>113</c:v>
                </c:pt>
                <c:pt idx="5">
                  <c:v>120</c:v>
                </c:pt>
                <c:pt idx="6">
                  <c:v>127</c:v>
                </c:pt>
              </c:numCache>
            </c:numRef>
          </c:cat>
          <c:val>
            <c:numRef>
              <c:f>'Target engagement'!$F$14:$L$14</c:f>
              <c:numCache>
                <c:formatCode>General</c:formatCode>
                <c:ptCount val="7"/>
                <c:pt idx="0">
                  <c:v>20</c:v>
                </c:pt>
                <c:pt idx="1">
                  <c:v>7.5</c:v>
                </c:pt>
                <c:pt idx="2">
                  <c:v>7</c:v>
                </c:pt>
                <c:pt idx="3">
                  <c:v>8.5</c:v>
                </c:pt>
                <c:pt idx="4">
                  <c:v>7</c:v>
                </c:pt>
                <c:pt idx="5">
                  <c:v>5</c:v>
                </c:pt>
                <c:pt idx="6">
                  <c:v>5.5</c:v>
                </c:pt>
              </c:numCache>
            </c:numRef>
          </c:val>
          <c:smooth val="0"/>
          <c:extLst>
            <c:ext xmlns:c16="http://schemas.microsoft.com/office/drawing/2014/chart" uri="{C3380CC4-5D6E-409C-BE32-E72D297353CC}">
              <c16:uniqueId val="{00000001-373D-4A6E-8C61-CCA4774F426B}"/>
            </c:ext>
          </c:extLst>
        </c:ser>
        <c:ser>
          <c:idx val="2"/>
          <c:order val="2"/>
          <c:tx>
            <c:strRef>
              <c:f>'Target engagement'!$E$15</c:f>
              <c:strCache>
                <c:ptCount val="1"/>
                <c:pt idx="0">
                  <c:v>6 mg/kg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'Target engagement'!$F$12:$L$12</c:f>
              <c:numCache>
                <c:formatCode>General</c:formatCode>
                <c:ptCount val="7"/>
                <c:pt idx="0">
                  <c:v>0</c:v>
                </c:pt>
                <c:pt idx="1">
                  <c:v>8</c:v>
                </c:pt>
                <c:pt idx="2">
                  <c:v>85</c:v>
                </c:pt>
                <c:pt idx="3">
                  <c:v>106</c:v>
                </c:pt>
                <c:pt idx="4">
                  <c:v>113</c:v>
                </c:pt>
                <c:pt idx="5">
                  <c:v>120</c:v>
                </c:pt>
                <c:pt idx="6">
                  <c:v>127</c:v>
                </c:pt>
              </c:numCache>
            </c:numRef>
          </c:cat>
          <c:val>
            <c:numRef>
              <c:f>'Target engagement'!$F$15:$L$15</c:f>
              <c:numCache>
                <c:formatCode>General</c:formatCode>
                <c:ptCount val="7"/>
                <c:pt idx="0">
                  <c:v>26</c:v>
                </c:pt>
                <c:pt idx="1">
                  <c:v>5</c:v>
                </c:pt>
                <c:pt idx="2">
                  <c:v>3</c:v>
                </c:pt>
                <c:pt idx="3">
                  <c:v>3</c:v>
                </c:pt>
                <c:pt idx="4">
                  <c:v>2</c:v>
                </c:pt>
                <c:pt idx="5">
                  <c:v>2</c:v>
                </c:pt>
                <c:pt idx="6">
                  <c:v>2</c:v>
                </c:pt>
              </c:numCache>
            </c:numRef>
          </c:val>
          <c:smooth val="0"/>
          <c:extLst>
            <c:ext xmlns:c16="http://schemas.microsoft.com/office/drawing/2014/chart" uri="{C3380CC4-5D6E-409C-BE32-E72D297353CC}">
              <c16:uniqueId val="{00000002-373D-4A6E-8C61-CCA4774F426B}"/>
            </c:ext>
          </c:extLst>
        </c:ser>
        <c:ser>
          <c:idx val="3"/>
          <c:order val="3"/>
          <c:tx>
            <c:strRef>
              <c:f>'Target engagement'!$E$16</c:f>
              <c:strCache>
                <c:ptCount val="1"/>
                <c:pt idx="0">
                  <c:v>15 mg/kg</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'Target engagement'!$F$12:$L$12</c:f>
              <c:numCache>
                <c:formatCode>General</c:formatCode>
                <c:ptCount val="7"/>
                <c:pt idx="0">
                  <c:v>0</c:v>
                </c:pt>
                <c:pt idx="1">
                  <c:v>8</c:v>
                </c:pt>
                <c:pt idx="2">
                  <c:v>85</c:v>
                </c:pt>
                <c:pt idx="3">
                  <c:v>106</c:v>
                </c:pt>
                <c:pt idx="4">
                  <c:v>113</c:v>
                </c:pt>
                <c:pt idx="5">
                  <c:v>120</c:v>
                </c:pt>
                <c:pt idx="6">
                  <c:v>127</c:v>
                </c:pt>
              </c:numCache>
            </c:numRef>
          </c:cat>
          <c:val>
            <c:numRef>
              <c:f>'Target engagement'!$F$16:$L$16</c:f>
              <c:numCache>
                <c:formatCode>General</c:formatCode>
                <c:ptCount val="7"/>
                <c:pt idx="0">
                  <c:v>20</c:v>
                </c:pt>
                <c:pt idx="1">
                  <c:v>1.5</c:v>
                </c:pt>
                <c:pt idx="2">
                  <c:v>1.5</c:v>
                </c:pt>
                <c:pt idx="3">
                  <c:v>1.5</c:v>
                </c:pt>
                <c:pt idx="4">
                  <c:v>2</c:v>
                </c:pt>
                <c:pt idx="5">
                  <c:v>1.5</c:v>
                </c:pt>
                <c:pt idx="6">
                  <c:v>1.5</c:v>
                </c:pt>
              </c:numCache>
            </c:numRef>
          </c:val>
          <c:smooth val="0"/>
          <c:extLst>
            <c:ext xmlns:c16="http://schemas.microsoft.com/office/drawing/2014/chart" uri="{C3380CC4-5D6E-409C-BE32-E72D297353CC}">
              <c16:uniqueId val="{00000003-373D-4A6E-8C61-CCA4774F426B}"/>
            </c:ext>
          </c:extLst>
        </c:ser>
        <c:dLbls>
          <c:showLegendKey val="0"/>
          <c:showVal val="0"/>
          <c:showCatName val="0"/>
          <c:showSerName val="0"/>
          <c:showPercent val="0"/>
          <c:showBubbleSize val="0"/>
        </c:dLbls>
        <c:marker val="1"/>
        <c:smooth val="0"/>
        <c:axId val="1128014048"/>
        <c:axId val="1128008472"/>
      </c:lineChart>
      <c:catAx>
        <c:axId val="112801404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dirty="0"/>
                  <a:t>Time (Days)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8008472"/>
        <c:crosses val="autoZero"/>
        <c:auto val="1"/>
        <c:lblAlgn val="ctr"/>
        <c:lblOffset val="100"/>
        <c:noMultiLvlLbl val="0"/>
      </c:catAx>
      <c:valAx>
        <c:axId val="1128008472"/>
        <c:scaling>
          <c:orientation val="minMax"/>
        </c:scaling>
        <c:delete val="0"/>
        <c:axPos val="l"/>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8014048"/>
        <c:crosses val="autoZero"/>
        <c:crossBetween val="between"/>
      </c:valAx>
      <c:spPr>
        <a:noFill/>
        <a:ln>
          <a:noFill/>
        </a:ln>
        <a:effectLst/>
      </c:spPr>
    </c:plotArea>
    <c:legend>
      <c:legendPos val="r"/>
      <c:layout>
        <c:manualLayout>
          <c:xMode val="edge"/>
          <c:yMode val="edge"/>
          <c:x val="0.72781400609619862"/>
          <c:y val="0.20530298300203356"/>
          <c:w val="0.25318524384794611"/>
          <c:h val="0.443399782971051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06CDA-8321-48B2-ABD1-27966ED3244D}" type="doc">
      <dgm:prSet loTypeId="urn:microsoft.com/office/officeart/2005/8/layout/vList2" loCatId="list" qsTypeId="urn:microsoft.com/office/officeart/2005/8/quickstyle/simple5" qsCatId="simple" csTypeId="urn:microsoft.com/office/officeart/2005/8/colors/accent1_5" csCatId="accent1" phldr="1"/>
      <dgm:spPr/>
      <dgm:t>
        <a:bodyPr/>
        <a:lstStyle/>
        <a:p>
          <a:endParaRPr lang="en-US"/>
        </a:p>
      </dgm:t>
    </dgm:pt>
    <dgm:pt modelId="{88E5A605-D76B-4C2E-B519-84861E40CAB2}">
      <dgm:prSet phldrT="[Text]" custT="1"/>
      <dgm:spPr/>
      <dgm:t>
        <a:bodyPr/>
        <a:lstStyle/>
        <a:p>
          <a:r>
            <a:rPr lang="en-US" sz="2200" dirty="0"/>
            <a:t>Antibiotics are associated with </a:t>
          </a:r>
          <a:r>
            <a:rPr lang="en-US" sz="2400" b="1" u="sng" dirty="0"/>
            <a:t>decreased PFS</a:t>
          </a:r>
          <a:r>
            <a:rPr lang="en-US" sz="2200" u="sng" dirty="0"/>
            <a:t> </a:t>
          </a:r>
          <a:r>
            <a:rPr lang="en-US" sz="2200" dirty="0"/>
            <a:t>in patients receiving ICI (Castello et al., 2021)</a:t>
          </a:r>
        </a:p>
      </dgm:t>
    </dgm:pt>
    <dgm:pt modelId="{42F05DDA-BE82-4366-AA56-3831B9C318AA}" type="parTrans" cxnId="{7FDB4943-F7BD-49BD-A929-4AA0C3C19E5E}">
      <dgm:prSet/>
      <dgm:spPr/>
      <dgm:t>
        <a:bodyPr/>
        <a:lstStyle/>
        <a:p>
          <a:endParaRPr lang="en-US"/>
        </a:p>
      </dgm:t>
    </dgm:pt>
    <dgm:pt modelId="{3F186289-28C4-45C0-A7E7-63F980DB8DAC}" type="sibTrans" cxnId="{7FDB4943-F7BD-49BD-A929-4AA0C3C19E5E}">
      <dgm:prSet/>
      <dgm:spPr/>
      <dgm:t>
        <a:bodyPr/>
        <a:lstStyle/>
        <a:p>
          <a:endParaRPr lang="en-US"/>
        </a:p>
      </dgm:t>
    </dgm:pt>
    <dgm:pt modelId="{BC5802EB-A85A-4F35-92D3-91CCC4657989}">
      <dgm:prSet phldrT="[Text]"/>
      <dgm:spPr/>
      <dgm:t>
        <a:bodyPr/>
        <a:lstStyle/>
        <a:p>
          <a:r>
            <a:rPr lang="en-US" b="1" u="sng" dirty="0"/>
            <a:t>Antibiotics received 2 weeks before/after</a:t>
          </a:r>
          <a:r>
            <a:rPr lang="en-US" b="1" dirty="0"/>
            <a:t> </a:t>
          </a:r>
          <a:r>
            <a:rPr lang="en-US" dirty="0"/>
            <a:t>starting ICI result in extended time to response, </a:t>
          </a:r>
          <a:r>
            <a:rPr lang="en-US" b="1" u="sng" dirty="0"/>
            <a:t>lower response rate and PFS </a:t>
          </a:r>
          <a:r>
            <a:rPr lang="en-US" dirty="0"/>
            <a:t>(Ahmed et al., 2018)</a:t>
          </a:r>
        </a:p>
      </dgm:t>
    </dgm:pt>
    <dgm:pt modelId="{50AAFBC5-19D4-4581-9BEF-54165E5C7892}" type="parTrans" cxnId="{F09BD291-86C5-4EF9-A7A2-AD30B88729A2}">
      <dgm:prSet/>
      <dgm:spPr/>
      <dgm:t>
        <a:bodyPr/>
        <a:lstStyle/>
        <a:p>
          <a:endParaRPr lang="en-US"/>
        </a:p>
      </dgm:t>
    </dgm:pt>
    <dgm:pt modelId="{3CEE68E0-756F-4881-B714-1D5E81F2FEBA}" type="sibTrans" cxnId="{F09BD291-86C5-4EF9-A7A2-AD30B88729A2}">
      <dgm:prSet/>
      <dgm:spPr/>
      <dgm:t>
        <a:bodyPr/>
        <a:lstStyle/>
        <a:p>
          <a:endParaRPr lang="en-US"/>
        </a:p>
      </dgm:t>
    </dgm:pt>
    <dgm:pt modelId="{974B0A9F-0808-492A-9E5D-707DBCD61BE8}">
      <dgm:prSet phldrT="[Text]"/>
      <dgm:spPr/>
      <dgm:t>
        <a:bodyPr/>
        <a:lstStyle/>
        <a:p>
          <a:r>
            <a:rPr lang="en-US" dirty="0"/>
            <a:t>Antibiotic </a:t>
          </a:r>
          <a:r>
            <a:rPr lang="en-US" b="1" u="sng" dirty="0"/>
            <a:t>therapy 30 days before initiation of ICI </a:t>
          </a:r>
          <a:r>
            <a:rPr lang="en-US" dirty="0"/>
            <a:t>has shown </a:t>
          </a:r>
          <a:r>
            <a:rPr lang="en-US" b="1" u="sng" dirty="0"/>
            <a:t>poor response rate</a:t>
          </a:r>
          <a:r>
            <a:rPr lang="en-US" dirty="0"/>
            <a:t> and survival in patients on ICI (</a:t>
          </a:r>
          <a:r>
            <a:rPr lang="en-US" dirty="0" err="1"/>
            <a:t>Pinato</a:t>
          </a:r>
          <a:r>
            <a:rPr lang="en-US" dirty="0"/>
            <a:t> et al., 2019)</a:t>
          </a:r>
        </a:p>
      </dgm:t>
    </dgm:pt>
    <dgm:pt modelId="{CF57C777-3A7F-45B4-A7CC-AFF19946DABB}" type="parTrans" cxnId="{ECC363F1-062A-4C54-B503-D3C2C819B519}">
      <dgm:prSet/>
      <dgm:spPr/>
      <dgm:t>
        <a:bodyPr/>
        <a:lstStyle/>
        <a:p>
          <a:endParaRPr lang="en-US"/>
        </a:p>
      </dgm:t>
    </dgm:pt>
    <dgm:pt modelId="{9F58EF80-1C0B-4D42-B62C-CE63989EB94D}" type="sibTrans" cxnId="{ECC363F1-062A-4C54-B503-D3C2C819B519}">
      <dgm:prSet/>
      <dgm:spPr/>
      <dgm:t>
        <a:bodyPr/>
        <a:lstStyle/>
        <a:p>
          <a:endParaRPr lang="en-US"/>
        </a:p>
      </dgm:t>
    </dgm:pt>
    <dgm:pt modelId="{C921E3F2-1E4D-4C85-823E-2A3112AFCDEA}">
      <dgm:prSet phldrT="[Text]"/>
      <dgm:spPr/>
      <dgm:t>
        <a:bodyPr/>
        <a:lstStyle/>
        <a:p>
          <a:r>
            <a:rPr lang="en-US" dirty="0"/>
            <a:t>Patients who received antibiotics </a:t>
          </a:r>
          <a:r>
            <a:rPr lang="en-US" b="1" u="sng" dirty="0"/>
            <a:t>within six weeks</a:t>
          </a:r>
          <a:r>
            <a:rPr lang="en-US" b="1" dirty="0"/>
            <a:t> </a:t>
          </a:r>
          <a:r>
            <a:rPr lang="en-US" dirty="0"/>
            <a:t>of starting ICI had </a:t>
          </a:r>
          <a:r>
            <a:rPr lang="en-US" b="1" u="sng" dirty="0"/>
            <a:t>shorter PFS and OS </a:t>
          </a:r>
          <a:r>
            <a:rPr lang="en-US" dirty="0"/>
            <a:t>(Thompson et al., 2017)</a:t>
          </a:r>
        </a:p>
      </dgm:t>
    </dgm:pt>
    <dgm:pt modelId="{0B2903B4-6174-4764-9B39-CB383E2DF218}" type="parTrans" cxnId="{1BC50F79-2CA5-4C2E-A537-30CFC0871D2F}">
      <dgm:prSet/>
      <dgm:spPr/>
      <dgm:t>
        <a:bodyPr/>
        <a:lstStyle/>
        <a:p>
          <a:endParaRPr lang="en-US"/>
        </a:p>
      </dgm:t>
    </dgm:pt>
    <dgm:pt modelId="{10ED4FDA-9AAC-4AC0-9975-944A116950E0}" type="sibTrans" cxnId="{1BC50F79-2CA5-4C2E-A537-30CFC0871D2F}">
      <dgm:prSet/>
      <dgm:spPr/>
      <dgm:t>
        <a:bodyPr/>
        <a:lstStyle/>
        <a:p>
          <a:endParaRPr lang="en-US"/>
        </a:p>
      </dgm:t>
    </dgm:pt>
    <dgm:pt modelId="{7181BE50-FAE0-40D8-9F5E-1D25F5DB6CE5}" type="pres">
      <dgm:prSet presAssocID="{BD406CDA-8321-48B2-ABD1-27966ED3244D}" presName="linear" presStyleCnt="0">
        <dgm:presLayoutVars>
          <dgm:animLvl val="lvl"/>
          <dgm:resizeHandles val="exact"/>
        </dgm:presLayoutVars>
      </dgm:prSet>
      <dgm:spPr/>
    </dgm:pt>
    <dgm:pt modelId="{C13EACA1-6F26-4959-959D-FED01A16BD12}" type="pres">
      <dgm:prSet presAssocID="{88E5A605-D76B-4C2E-B519-84861E40CAB2}" presName="parentText" presStyleLbl="node1" presStyleIdx="0" presStyleCnt="4" custLinFactY="-36210" custLinFactNeighborX="319" custLinFactNeighborY="-100000">
        <dgm:presLayoutVars>
          <dgm:chMax val="0"/>
          <dgm:bulletEnabled val="1"/>
        </dgm:presLayoutVars>
      </dgm:prSet>
      <dgm:spPr/>
    </dgm:pt>
    <dgm:pt modelId="{6F3255CA-6163-40FE-8360-BF54B81FDA52}" type="pres">
      <dgm:prSet presAssocID="{3F186289-28C4-45C0-A7E7-63F980DB8DAC}" presName="spacer" presStyleCnt="0"/>
      <dgm:spPr/>
    </dgm:pt>
    <dgm:pt modelId="{8478D0F9-5962-4578-84F6-9EE0AD5E5C59}" type="pres">
      <dgm:prSet presAssocID="{BC5802EB-A85A-4F35-92D3-91CCC4657989}" presName="parentText" presStyleLbl="node1" presStyleIdx="1" presStyleCnt="4" custLinFactY="-19065" custLinFactNeighborX="319" custLinFactNeighborY="-100000">
        <dgm:presLayoutVars>
          <dgm:chMax val="0"/>
          <dgm:bulletEnabled val="1"/>
        </dgm:presLayoutVars>
      </dgm:prSet>
      <dgm:spPr/>
    </dgm:pt>
    <dgm:pt modelId="{21F8FD58-9DA1-441C-ADEB-379807CE3B8C}" type="pres">
      <dgm:prSet presAssocID="{3CEE68E0-756F-4881-B714-1D5E81F2FEBA}" presName="spacer" presStyleCnt="0"/>
      <dgm:spPr/>
    </dgm:pt>
    <dgm:pt modelId="{EED22FF2-4FE9-41D3-904C-4A287294169B}" type="pres">
      <dgm:prSet presAssocID="{974B0A9F-0808-492A-9E5D-707DBCD61BE8}" presName="parentText" presStyleLbl="node1" presStyleIdx="2" presStyleCnt="4" custLinFactNeighborY="77295">
        <dgm:presLayoutVars>
          <dgm:chMax val="0"/>
          <dgm:bulletEnabled val="1"/>
        </dgm:presLayoutVars>
      </dgm:prSet>
      <dgm:spPr/>
    </dgm:pt>
    <dgm:pt modelId="{CEAF2585-D627-4536-B711-2441732A0DED}" type="pres">
      <dgm:prSet presAssocID="{9F58EF80-1C0B-4D42-B62C-CE63989EB94D}" presName="spacer" presStyleCnt="0"/>
      <dgm:spPr/>
    </dgm:pt>
    <dgm:pt modelId="{90D0F21D-7763-4DE4-B10A-852F48EEBB8A}" type="pres">
      <dgm:prSet presAssocID="{C921E3F2-1E4D-4C85-823E-2A3112AFCDEA}" presName="parentText" presStyleLbl="node1" presStyleIdx="3" presStyleCnt="4" custLinFactY="24208" custLinFactNeighborX="319" custLinFactNeighborY="100000">
        <dgm:presLayoutVars>
          <dgm:chMax val="0"/>
          <dgm:bulletEnabled val="1"/>
        </dgm:presLayoutVars>
      </dgm:prSet>
      <dgm:spPr/>
    </dgm:pt>
  </dgm:ptLst>
  <dgm:cxnLst>
    <dgm:cxn modelId="{7140D221-49A9-4CD1-8125-C0755743E000}" type="presOf" srcId="{C921E3F2-1E4D-4C85-823E-2A3112AFCDEA}" destId="{90D0F21D-7763-4DE4-B10A-852F48EEBB8A}" srcOrd="0" destOrd="0" presId="urn:microsoft.com/office/officeart/2005/8/layout/vList2"/>
    <dgm:cxn modelId="{7FDB4943-F7BD-49BD-A929-4AA0C3C19E5E}" srcId="{BD406CDA-8321-48B2-ABD1-27966ED3244D}" destId="{88E5A605-D76B-4C2E-B519-84861E40CAB2}" srcOrd="0" destOrd="0" parTransId="{42F05DDA-BE82-4366-AA56-3831B9C318AA}" sibTransId="{3F186289-28C4-45C0-A7E7-63F980DB8DAC}"/>
    <dgm:cxn modelId="{F9938268-BC44-4C76-8675-95411E7F0CCF}" type="presOf" srcId="{974B0A9F-0808-492A-9E5D-707DBCD61BE8}" destId="{EED22FF2-4FE9-41D3-904C-4A287294169B}" srcOrd="0" destOrd="0" presId="urn:microsoft.com/office/officeart/2005/8/layout/vList2"/>
    <dgm:cxn modelId="{1BC50F79-2CA5-4C2E-A537-30CFC0871D2F}" srcId="{BD406CDA-8321-48B2-ABD1-27966ED3244D}" destId="{C921E3F2-1E4D-4C85-823E-2A3112AFCDEA}" srcOrd="3" destOrd="0" parTransId="{0B2903B4-6174-4764-9B39-CB383E2DF218}" sibTransId="{10ED4FDA-9AAC-4AC0-9975-944A116950E0}"/>
    <dgm:cxn modelId="{F09BD291-86C5-4EF9-A7A2-AD30B88729A2}" srcId="{BD406CDA-8321-48B2-ABD1-27966ED3244D}" destId="{BC5802EB-A85A-4F35-92D3-91CCC4657989}" srcOrd="1" destOrd="0" parTransId="{50AAFBC5-19D4-4581-9BEF-54165E5C7892}" sibTransId="{3CEE68E0-756F-4881-B714-1D5E81F2FEBA}"/>
    <dgm:cxn modelId="{86B8D39C-731F-4CE9-83D9-445005111617}" type="presOf" srcId="{88E5A605-D76B-4C2E-B519-84861E40CAB2}" destId="{C13EACA1-6F26-4959-959D-FED01A16BD12}" srcOrd="0" destOrd="0" presId="urn:microsoft.com/office/officeart/2005/8/layout/vList2"/>
    <dgm:cxn modelId="{3EA5DDB8-4861-4A82-98F5-A08F83F84E74}" type="presOf" srcId="{BD406CDA-8321-48B2-ABD1-27966ED3244D}" destId="{7181BE50-FAE0-40D8-9F5E-1D25F5DB6CE5}" srcOrd="0" destOrd="0" presId="urn:microsoft.com/office/officeart/2005/8/layout/vList2"/>
    <dgm:cxn modelId="{ECC363F1-062A-4C54-B503-D3C2C819B519}" srcId="{BD406CDA-8321-48B2-ABD1-27966ED3244D}" destId="{974B0A9F-0808-492A-9E5D-707DBCD61BE8}" srcOrd="2" destOrd="0" parTransId="{CF57C777-3A7F-45B4-A7CC-AFF19946DABB}" sibTransId="{9F58EF80-1C0B-4D42-B62C-CE63989EB94D}"/>
    <dgm:cxn modelId="{549C66F1-970C-42FF-BB83-063AFDA4C412}" type="presOf" srcId="{BC5802EB-A85A-4F35-92D3-91CCC4657989}" destId="{8478D0F9-5962-4578-84F6-9EE0AD5E5C59}" srcOrd="0" destOrd="0" presId="urn:microsoft.com/office/officeart/2005/8/layout/vList2"/>
    <dgm:cxn modelId="{9B8BA27E-FA13-4FD7-AA94-24C0E0B17BB6}" type="presParOf" srcId="{7181BE50-FAE0-40D8-9F5E-1D25F5DB6CE5}" destId="{C13EACA1-6F26-4959-959D-FED01A16BD12}" srcOrd="0" destOrd="0" presId="urn:microsoft.com/office/officeart/2005/8/layout/vList2"/>
    <dgm:cxn modelId="{8CFF9542-061B-47BC-94AD-33EAA932D862}" type="presParOf" srcId="{7181BE50-FAE0-40D8-9F5E-1D25F5DB6CE5}" destId="{6F3255CA-6163-40FE-8360-BF54B81FDA52}" srcOrd="1" destOrd="0" presId="urn:microsoft.com/office/officeart/2005/8/layout/vList2"/>
    <dgm:cxn modelId="{2820B1A8-05E0-4D9D-A6D5-408E0799DB06}" type="presParOf" srcId="{7181BE50-FAE0-40D8-9F5E-1D25F5DB6CE5}" destId="{8478D0F9-5962-4578-84F6-9EE0AD5E5C59}" srcOrd="2" destOrd="0" presId="urn:microsoft.com/office/officeart/2005/8/layout/vList2"/>
    <dgm:cxn modelId="{5F330F4E-D2AA-4C5D-A72C-C166A2C7AD1A}" type="presParOf" srcId="{7181BE50-FAE0-40D8-9F5E-1D25F5DB6CE5}" destId="{21F8FD58-9DA1-441C-ADEB-379807CE3B8C}" srcOrd="3" destOrd="0" presId="urn:microsoft.com/office/officeart/2005/8/layout/vList2"/>
    <dgm:cxn modelId="{E63C3C4D-C070-42BB-9106-57672BFE9E21}" type="presParOf" srcId="{7181BE50-FAE0-40D8-9F5E-1D25F5DB6CE5}" destId="{EED22FF2-4FE9-41D3-904C-4A287294169B}" srcOrd="4" destOrd="0" presId="urn:microsoft.com/office/officeart/2005/8/layout/vList2"/>
    <dgm:cxn modelId="{A4A5DC0D-340A-4144-AC76-28DDB44416BB}" type="presParOf" srcId="{7181BE50-FAE0-40D8-9F5E-1D25F5DB6CE5}" destId="{CEAF2585-D627-4536-B711-2441732A0DED}" srcOrd="5" destOrd="0" presId="urn:microsoft.com/office/officeart/2005/8/layout/vList2"/>
    <dgm:cxn modelId="{2443CF2B-771E-4667-A41B-3D83F37741B3}" type="presParOf" srcId="{7181BE50-FAE0-40D8-9F5E-1D25F5DB6CE5}" destId="{90D0F21D-7763-4DE4-B10A-852F48EEBB8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44CD0B-9598-4055-9591-E5E7ACF911D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A5FA3B7-E151-4951-B7E0-C9851056D7ED}">
      <dgm:prSet/>
      <dgm:spPr/>
      <dgm:t>
        <a:bodyPr/>
        <a:lstStyle/>
        <a:p>
          <a:r>
            <a:rPr lang="en-US" b="0"/>
            <a:t>Gilvetmab is administered as an intravenous infusion given over 30 minutes at a dose of 10 mg/kg every 2 weeks for up to 10 treatments. </a:t>
          </a:r>
          <a:endParaRPr lang="en-US"/>
        </a:p>
      </dgm:t>
    </dgm:pt>
    <dgm:pt modelId="{AF25A4B0-3C96-4751-B32A-8FFE6AB86A12}" type="parTrans" cxnId="{CDF35429-1E63-4E63-965A-971CA36AE480}">
      <dgm:prSet/>
      <dgm:spPr/>
      <dgm:t>
        <a:bodyPr/>
        <a:lstStyle/>
        <a:p>
          <a:endParaRPr lang="en-US"/>
        </a:p>
      </dgm:t>
    </dgm:pt>
    <dgm:pt modelId="{E7DED18D-8D83-4A13-A2F7-C005AA93EB1F}" type="sibTrans" cxnId="{CDF35429-1E63-4E63-965A-971CA36AE480}">
      <dgm:prSet/>
      <dgm:spPr/>
      <dgm:t>
        <a:bodyPr/>
        <a:lstStyle/>
        <a:p>
          <a:endParaRPr lang="en-US"/>
        </a:p>
      </dgm:t>
    </dgm:pt>
    <dgm:pt modelId="{5A08944A-84AD-43E0-866C-E803DE89B5CF}">
      <dgm:prSet/>
      <dgm:spPr/>
      <dgm:t>
        <a:bodyPr/>
        <a:lstStyle/>
        <a:p>
          <a:r>
            <a:rPr lang="en-US" b="0"/>
            <a:t>Premedication with diphenhydramine IM is recommended prior to infusion to reduce the incidence of infusion-related allergic reactions.</a:t>
          </a:r>
          <a:endParaRPr lang="en-US"/>
        </a:p>
      </dgm:t>
    </dgm:pt>
    <dgm:pt modelId="{489AD5AB-9209-49B1-B4EE-BDF4C7CA9BDF}" type="parTrans" cxnId="{F92F3980-17A9-4B68-9042-CACB3173FA56}">
      <dgm:prSet/>
      <dgm:spPr/>
      <dgm:t>
        <a:bodyPr/>
        <a:lstStyle/>
        <a:p>
          <a:endParaRPr lang="en-US"/>
        </a:p>
      </dgm:t>
    </dgm:pt>
    <dgm:pt modelId="{A996F81D-3D52-4B23-BE95-E407E4249F2C}" type="sibTrans" cxnId="{F92F3980-17A9-4B68-9042-CACB3173FA56}">
      <dgm:prSet/>
      <dgm:spPr/>
      <dgm:t>
        <a:bodyPr/>
        <a:lstStyle/>
        <a:p>
          <a:endParaRPr lang="en-US"/>
        </a:p>
      </dgm:t>
    </dgm:pt>
    <dgm:pt modelId="{B0F1565E-FC29-49B5-8B2A-B446FC2A379E}">
      <dgm:prSet/>
      <dgm:spPr/>
      <dgm:t>
        <a:bodyPr/>
        <a:lstStyle/>
        <a:p>
          <a:r>
            <a:rPr lang="en-US" b="0" dirty="0"/>
            <a:t>Treatment beyond 10 treatments is at the discretion of the treating veterinary oncologist and may be indicated in some cases. </a:t>
          </a:r>
          <a:endParaRPr lang="en-US" dirty="0"/>
        </a:p>
      </dgm:t>
    </dgm:pt>
    <dgm:pt modelId="{C63702FD-A148-460F-A3B9-CDA5AC39DB29}" type="parTrans" cxnId="{B0FD376D-70F0-46C8-87C0-BCE7E1314168}">
      <dgm:prSet/>
      <dgm:spPr/>
      <dgm:t>
        <a:bodyPr/>
        <a:lstStyle/>
        <a:p>
          <a:endParaRPr lang="en-US"/>
        </a:p>
      </dgm:t>
    </dgm:pt>
    <dgm:pt modelId="{CB1B0510-DD5D-4BEC-952E-1D63EAF6C073}" type="sibTrans" cxnId="{B0FD376D-70F0-46C8-87C0-BCE7E1314168}">
      <dgm:prSet/>
      <dgm:spPr/>
      <dgm:t>
        <a:bodyPr/>
        <a:lstStyle/>
        <a:p>
          <a:endParaRPr lang="en-US"/>
        </a:p>
      </dgm:t>
    </dgm:pt>
    <dgm:pt modelId="{7E8ED0BB-316B-478C-9F1F-BD307D2E17A0}" type="pres">
      <dgm:prSet presAssocID="{7344CD0B-9598-4055-9591-E5E7ACF911D9}" presName="root" presStyleCnt="0">
        <dgm:presLayoutVars>
          <dgm:dir/>
          <dgm:resizeHandles val="exact"/>
        </dgm:presLayoutVars>
      </dgm:prSet>
      <dgm:spPr/>
    </dgm:pt>
    <dgm:pt modelId="{BFABE0F9-E0E8-487F-BD64-8925FE1BAEE5}" type="pres">
      <dgm:prSet presAssocID="{CA5FA3B7-E151-4951-B7E0-C9851056D7ED}" presName="compNode" presStyleCnt="0"/>
      <dgm:spPr/>
    </dgm:pt>
    <dgm:pt modelId="{818F3F18-5B57-4AA9-948A-9C40A88BBB04}" type="pres">
      <dgm:prSet presAssocID="{CA5FA3B7-E151-4951-B7E0-C9851056D7ED}" presName="bgRect" presStyleLbl="bgShp" presStyleIdx="0" presStyleCnt="3"/>
      <dgm:spPr/>
    </dgm:pt>
    <dgm:pt modelId="{0E354F8B-9610-4DBD-A4EB-C00BCE082EA7}" type="pres">
      <dgm:prSet presAssocID="{CA5FA3B7-E151-4951-B7E0-C9851056D7E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V outline"/>
        </a:ext>
      </dgm:extLst>
    </dgm:pt>
    <dgm:pt modelId="{B8DB8711-C1A9-4BAC-A26D-B8F3605B4369}" type="pres">
      <dgm:prSet presAssocID="{CA5FA3B7-E151-4951-B7E0-C9851056D7ED}" presName="spaceRect" presStyleCnt="0"/>
      <dgm:spPr/>
    </dgm:pt>
    <dgm:pt modelId="{C5C3C861-5831-4F7A-889E-387DADAF71F0}" type="pres">
      <dgm:prSet presAssocID="{CA5FA3B7-E151-4951-B7E0-C9851056D7ED}" presName="parTx" presStyleLbl="revTx" presStyleIdx="0" presStyleCnt="3">
        <dgm:presLayoutVars>
          <dgm:chMax val="0"/>
          <dgm:chPref val="0"/>
        </dgm:presLayoutVars>
      </dgm:prSet>
      <dgm:spPr/>
    </dgm:pt>
    <dgm:pt modelId="{F62C8870-0D6C-4C6C-A8EC-006632493C1B}" type="pres">
      <dgm:prSet presAssocID="{E7DED18D-8D83-4A13-A2F7-C005AA93EB1F}" presName="sibTrans" presStyleCnt="0"/>
      <dgm:spPr/>
    </dgm:pt>
    <dgm:pt modelId="{EA4E3501-3903-4D86-9BE0-97A98799855C}" type="pres">
      <dgm:prSet presAssocID="{5A08944A-84AD-43E0-866C-E803DE89B5CF}" presName="compNode" presStyleCnt="0"/>
      <dgm:spPr/>
    </dgm:pt>
    <dgm:pt modelId="{9A03FAF9-0841-4190-8735-A63B0A4AE2DF}" type="pres">
      <dgm:prSet presAssocID="{5A08944A-84AD-43E0-866C-E803DE89B5CF}" presName="bgRect" presStyleLbl="bgShp" presStyleIdx="1" presStyleCnt="3"/>
      <dgm:spPr/>
    </dgm:pt>
    <dgm:pt modelId="{09E42E6A-13A8-497A-B95B-09DF6637C1DA}" type="pres">
      <dgm:prSet presAssocID="{5A08944A-84AD-43E0-866C-E803DE89B5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6D8CE953-D708-4965-BAA3-8DD53CA01AB1}" type="pres">
      <dgm:prSet presAssocID="{5A08944A-84AD-43E0-866C-E803DE89B5CF}" presName="spaceRect" presStyleCnt="0"/>
      <dgm:spPr/>
    </dgm:pt>
    <dgm:pt modelId="{3C717FA9-DB74-400F-A946-717C6795DFBA}" type="pres">
      <dgm:prSet presAssocID="{5A08944A-84AD-43E0-866C-E803DE89B5CF}" presName="parTx" presStyleLbl="revTx" presStyleIdx="1" presStyleCnt="3">
        <dgm:presLayoutVars>
          <dgm:chMax val="0"/>
          <dgm:chPref val="0"/>
        </dgm:presLayoutVars>
      </dgm:prSet>
      <dgm:spPr/>
    </dgm:pt>
    <dgm:pt modelId="{D5580392-6E98-43F4-9A28-904988D8768A}" type="pres">
      <dgm:prSet presAssocID="{A996F81D-3D52-4B23-BE95-E407E4249F2C}" presName="sibTrans" presStyleCnt="0"/>
      <dgm:spPr/>
    </dgm:pt>
    <dgm:pt modelId="{52038387-4E51-4274-B068-96E80462AE2A}" type="pres">
      <dgm:prSet presAssocID="{B0F1565E-FC29-49B5-8B2A-B446FC2A379E}" presName="compNode" presStyleCnt="0"/>
      <dgm:spPr/>
    </dgm:pt>
    <dgm:pt modelId="{27507085-3AB1-4D69-A077-D53A8EB7F80B}" type="pres">
      <dgm:prSet presAssocID="{B0F1565E-FC29-49B5-8B2A-B446FC2A379E}" presName="bgRect" presStyleLbl="bgShp" presStyleIdx="2" presStyleCnt="3"/>
      <dgm:spPr/>
    </dgm:pt>
    <dgm:pt modelId="{267217E3-A3ED-4947-BA81-F6C6CBF19DE5}" type="pres">
      <dgm:prSet presAssocID="{B0F1565E-FC29-49B5-8B2A-B446FC2A37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terinarian"/>
        </a:ext>
      </dgm:extLst>
    </dgm:pt>
    <dgm:pt modelId="{B138EBF4-5008-461F-998A-A7DE3386710D}" type="pres">
      <dgm:prSet presAssocID="{B0F1565E-FC29-49B5-8B2A-B446FC2A379E}" presName="spaceRect" presStyleCnt="0"/>
      <dgm:spPr/>
    </dgm:pt>
    <dgm:pt modelId="{B4B522DD-586E-4AFC-8E2E-3C432680BD92}" type="pres">
      <dgm:prSet presAssocID="{B0F1565E-FC29-49B5-8B2A-B446FC2A379E}" presName="parTx" presStyleLbl="revTx" presStyleIdx="2" presStyleCnt="3">
        <dgm:presLayoutVars>
          <dgm:chMax val="0"/>
          <dgm:chPref val="0"/>
        </dgm:presLayoutVars>
      </dgm:prSet>
      <dgm:spPr/>
    </dgm:pt>
  </dgm:ptLst>
  <dgm:cxnLst>
    <dgm:cxn modelId="{CDF35429-1E63-4E63-965A-971CA36AE480}" srcId="{7344CD0B-9598-4055-9591-E5E7ACF911D9}" destId="{CA5FA3B7-E151-4951-B7E0-C9851056D7ED}" srcOrd="0" destOrd="0" parTransId="{AF25A4B0-3C96-4751-B32A-8FFE6AB86A12}" sibTransId="{E7DED18D-8D83-4A13-A2F7-C005AA93EB1F}"/>
    <dgm:cxn modelId="{B0FD376D-70F0-46C8-87C0-BCE7E1314168}" srcId="{7344CD0B-9598-4055-9591-E5E7ACF911D9}" destId="{B0F1565E-FC29-49B5-8B2A-B446FC2A379E}" srcOrd="2" destOrd="0" parTransId="{C63702FD-A148-460F-A3B9-CDA5AC39DB29}" sibTransId="{CB1B0510-DD5D-4BEC-952E-1D63EAF6C073}"/>
    <dgm:cxn modelId="{4362287A-6C94-4906-9151-D7639DAAC137}" type="presOf" srcId="{CA5FA3B7-E151-4951-B7E0-C9851056D7ED}" destId="{C5C3C861-5831-4F7A-889E-387DADAF71F0}" srcOrd="0" destOrd="0" presId="urn:microsoft.com/office/officeart/2018/2/layout/IconVerticalSolidList"/>
    <dgm:cxn modelId="{F92F3980-17A9-4B68-9042-CACB3173FA56}" srcId="{7344CD0B-9598-4055-9591-E5E7ACF911D9}" destId="{5A08944A-84AD-43E0-866C-E803DE89B5CF}" srcOrd="1" destOrd="0" parTransId="{489AD5AB-9209-49B1-B4EE-BDF4C7CA9BDF}" sibTransId="{A996F81D-3D52-4B23-BE95-E407E4249F2C}"/>
    <dgm:cxn modelId="{B64221BA-AD61-4303-BCBF-5E21CBDE294B}" type="presOf" srcId="{5A08944A-84AD-43E0-866C-E803DE89B5CF}" destId="{3C717FA9-DB74-400F-A946-717C6795DFBA}" srcOrd="0" destOrd="0" presId="urn:microsoft.com/office/officeart/2018/2/layout/IconVerticalSolidList"/>
    <dgm:cxn modelId="{5EFA51F0-11DC-4B77-8183-E2B89585E948}" type="presOf" srcId="{B0F1565E-FC29-49B5-8B2A-B446FC2A379E}" destId="{B4B522DD-586E-4AFC-8E2E-3C432680BD92}" srcOrd="0" destOrd="0" presId="urn:microsoft.com/office/officeart/2018/2/layout/IconVerticalSolidList"/>
    <dgm:cxn modelId="{1B0091F6-5786-46CF-868A-D895E9D84D75}" type="presOf" srcId="{7344CD0B-9598-4055-9591-E5E7ACF911D9}" destId="{7E8ED0BB-316B-478C-9F1F-BD307D2E17A0}" srcOrd="0" destOrd="0" presId="urn:microsoft.com/office/officeart/2018/2/layout/IconVerticalSolidList"/>
    <dgm:cxn modelId="{1A479F71-6DD5-4F55-AA45-B0E17ECE3E29}" type="presParOf" srcId="{7E8ED0BB-316B-478C-9F1F-BD307D2E17A0}" destId="{BFABE0F9-E0E8-487F-BD64-8925FE1BAEE5}" srcOrd="0" destOrd="0" presId="urn:microsoft.com/office/officeart/2018/2/layout/IconVerticalSolidList"/>
    <dgm:cxn modelId="{21A28397-B862-485E-A31A-2C5391FF349A}" type="presParOf" srcId="{BFABE0F9-E0E8-487F-BD64-8925FE1BAEE5}" destId="{818F3F18-5B57-4AA9-948A-9C40A88BBB04}" srcOrd="0" destOrd="0" presId="urn:microsoft.com/office/officeart/2018/2/layout/IconVerticalSolidList"/>
    <dgm:cxn modelId="{597B07F4-264D-403B-ADA4-06D05BD25961}" type="presParOf" srcId="{BFABE0F9-E0E8-487F-BD64-8925FE1BAEE5}" destId="{0E354F8B-9610-4DBD-A4EB-C00BCE082EA7}" srcOrd="1" destOrd="0" presId="urn:microsoft.com/office/officeart/2018/2/layout/IconVerticalSolidList"/>
    <dgm:cxn modelId="{2AA2C07E-326A-4682-BB98-3D2E6DDF7BE5}" type="presParOf" srcId="{BFABE0F9-E0E8-487F-BD64-8925FE1BAEE5}" destId="{B8DB8711-C1A9-4BAC-A26D-B8F3605B4369}" srcOrd="2" destOrd="0" presId="urn:microsoft.com/office/officeart/2018/2/layout/IconVerticalSolidList"/>
    <dgm:cxn modelId="{0C3FB0CE-3CD9-4DD0-83FA-D13FE61BB836}" type="presParOf" srcId="{BFABE0F9-E0E8-487F-BD64-8925FE1BAEE5}" destId="{C5C3C861-5831-4F7A-889E-387DADAF71F0}" srcOrd="3" destOrd="0" presId="urn:microsoft.com/office/officeart/2018/2/layout/IconVerticalSolidList"/>
    <dgm:cxn modelId="{BD020763-908E-4830-B67F-76C304326CA7}" type="presParOf" srcId="{7E8ED0BB-316B-478C-9F1F-BD307D2E17A0}" destId="{F62C8870-0D6C-4C6C-A8EC-006632493C1B}" srcOrd="1" destOrd="0" presId="urn:microsoft.com/office/officeart/2018/2/layout/IconVerticalSolidList"/>
    <dgm:cxn modelId="{E6042F0C-022F-4337-8551-2A625C88419D}" type="presParOf" srcId="{7E8ED0BB-316B-478C-9F1F-BD307D2E17A0}" destId="{EA4E3501-3903-4D86-9BE0-97A98799855C}" srcOrd="2" destOrd="0" presId="urn:microsoft.com/office/officeart/2018/2/layout/IconVerticalSolidList"/>
    <dgm:cxn modelId="{72C9709A-2D67-4BCB-B3D2-298628325655}" type="presParOf" srcId="{EA4E3501-3903-4D86-9BE0-97A98799855C}" destId="{9A03FAF9-0841-4190-8735-A63B0A4AE2DF}" srcOrd="0" destOrd="0" presId="urn:microsoft.com/office/officeart/2018/2/layout/IconVerticalSolidList"/>
    <dgm:cxn modelId="{11F9CB5F-B569-418D-831B-4BECCF2A267B}" type="presParOf" srcId="{EA4E3501-3903-4D86-9BE0-97A98799855C}" destId="{09E42E6A-13A8-497A-B95B-09DF6637C1DA}" srcOrd="1" destOrd="0" presId="urn:microsoft.com/office/officeart/2018/2/layout/IconVerticalSolidList"/>
    <dgm:cxn modelId="{0D52C36E-48F8-4FCF-9596-F15CA815A982}" type="presParOf" srcId="{EA4E3501-3903-4D86-9BE0-97A98799855C}" destId="{6D8CE953-D708-4965-BAA3-8DD53CA01AB1}" srcOrd="2" destOrd="0" presId="urn:microsoft.com/office/officeart/2018/2/layout/IconVerticalSolidList"/>
    <dgm:cxn modelId="{3F79D169-3021-4447-846F-A8346E37F595}" type="presParOf" srcId="{EA4E3501-3903-4D86-9BE0-97A98799855C}" destId="{3C717FA9-DB74-400F-A946-717C6795DFBA}" srcOrd="3" destOrd="0" presId="urn:microsoft.com/office/officeart/2018/2/layout/IconVerticalSolidList"/>
    <dgm:cxn modelId="{B3FE7162-EE51-4D17-8355-FFD7E8D2D6F7}" type="presParOf" srcId="{7E8ED0BB-316B-478C-9F1F-BD307D2E17A0}" destId="{D5580392-6E98-43F4-9A28-904988D8768A}" srcOrd="3" destOrd="0" presId="urn:microsoft.com/office/officeart/2018/2/layout/IconVerticalSolidList"/>
    <dgm:cxn modelId="{7ACD9F81-FB67-4421-A69E-408BF0BABAA6}" type="presParOf" srcId="{7E8ED0BB-316B-478C-9F1F-BD307D2E17A0}" destId="{52038387-4E51-4274-B068-96E80462AE2A}" srcOrd="4" destOrd="0" presId="urn:microsoft.com/office/officeart/2018/2/layout/IconVerticalSolidList"/>
    <dgm:cxn modelId="{021ABD42-16A2-4AF3-9EB1-34706FAE0CA9}" type="presParOf" srcId="{52038387-4E51-4274-B068-96E80462AE2A}" destId="{27507085-3AB1-4D69-A077-D53A8EB7F80B}" srcOrd="0" destOrd="0" presId="urn:microsoft.com/office/officeart/2018/2/layout/IconVerticalSolidList"/>
    <dgm:cxn modelId="{CD51F1A5-2F2B-4CE8-BD0C-7654D3446040}" type="presParOf" srcId="{52038387-4E51-4274-B068-96E80462AE2A}" destId="{267217E3-A3ED-4947-BA81-F6C6CBF19DE5}" srcOrd="1" destOrd="0" presId="urn:microsoft.com/office/officeart/2018/2/layout/IconVerticalSolidList"/>
    <dgm:cxn modelId="{292B3769-FAE4-4B60-AC23-A955A9F845D6}" type="presParOf" srcId="{52038387-4E51-4274-B068-96E80462AE2A}" destId="{B138EBF4-5008-461F-998A-A7DE3386710D}" srcOrd="2" destOrd="0" presId="urn:microsoft.com/office/officeart/2018/2/layout/IconVerticalSolidList"/>
    <dgm:cxn modelId="{4CEB4043-6368-45C9-9219-2CE858359015}" type="presParOf" srcId="{52038387-4E51-4274-B068-96E80462AE2A}" destId="{B4B522DD-586E-4AFC-8E2E-3C432680BD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6FECEA-46E6-4BC3-B6F7-D03C39FA472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B277779-6B60-4B10-8A33-D47CB9CBAD4F}">
      <dgm:prSet/>
      <dgm:spPr/>
      <dgm:t>
        <a:bodyPr/>
        <a:lstStyle/>
        <a:p>
          <a:r>
            <a:rPr lang="en-US" dirty="0"/>
            <a:t>Anti-PD-1 monoclonal antibody use in other neoplasms?</a:t>
          </a:r>
        </a:p>
      </dgm:t>
    </dgm:pt>
    <dgm:pt modelId="{62D63BFC-E9E6-4FD4-AE2A-13A92D369638}" type="parTrans" cxnId="{52B11A9F-762A-4846-ADB7-779FE33C9FDC}">
      <dgm:prSet/>
      <dgm:spPr/>
      <dgm:t>
        <a:bodyPr/>
        <a:lstStyle/>
        <a:p>
          <a:endParaRPr lang="en-US"/>
        </a:p>
      </dgm:t>
    </dgm:pt>
    <dgm:pt modelId="{E92240B4-63A4-41AF-BB91-B16612B06664}" type="sibTrans" cxnId="{52B11A9F-762A-4846-ADB7-779FE33C9FDC}">
      <dgm:prSet/>
      <dgm:spPr/>
      <dgm:t>
        <a:bodyPr/>
        <a:lstStyle/>
        <a:p>
          <a:endParaRPr lang="en-US"/>
        </a:p>
      </dgm:t>
    </dgm:pt>
    <dgm:pt modelId="{0F88252C-9CD7-491E-B897-66028CEC8F82}">
      <dgm:prSet/>
      <dgm:spPr/>
      <dgm:t>
        <a:bodyPr/>
        <a:lstStyle/>
        <a:p>
          <a:r>
            <a:rPr lang="en-US" dirty="0"/>
            <a:t>How to pair adjunct therapies with </a:t>
          </a:r>
          <a:r>
            <a:rPr lang="en-US" dirty="0" err="1"/>
            <a:t>gilvetmab</a:t>
          </a:r>
          <a:r>
            <a:rPr lang="en-US" dirty="0"/>
            <a:t>?</a:t>
          </a:r>
        </a:p>
      </dgm:t>
    </dgm:pt>
    <dgm:pt modelId="{97A0CA2A-472A-4966-8122-EF6DE8AB7C40}" type="parTrans" cxnId="{91A95108-5F5B-4DD1-B366-489C7BD70011}">
      <dgm:prSet/>
      <dgm:spPr/>
      <dgm:t>
        <a:bodyPr/>
        <a:lstStyle/>
        <a:p>
          <a:endParaRPr lang="en-US"/>
        </a:p>
      </dgm:t>
    </dgm:pt>
    <dgm:pt modelId="{D0E536DE-F006-425D-92B6-2D726D91EE20}" type="sibTrans" cxnId="{91A95108-5F5B-4DD1-B366-489C7BD70011}">
      <dgm:prSet/>
      <dgm:spPr/>
      <dgm:t>
        <a:bodyPr/>
        <a:lstStyle/>
        <a:p>
          <a:endParaRPr lang="en-US"/>
        </a:p>
      </dgm:t>
    </dgm:pt>
    <dgm:pt modelId="{E3F1472D-FCA5-477C-87FC-087350F571DB}">
      <dgm:prSet/>
      <dgm:spPr/>
      <dgm:t>
        <a:bodyPr/>
        <a:lstStyle/>
        <a:p>
          <a:r>
            <a:rPr lang="en-US" dirty="0"/>
            <a:t>Biomarkers for successful use?</a:t>
          </a:r>
        </a:p>
      </dgm:t>
    </dgm:pt>
    <dgm:pt modelId="{8030DDDB-D3A0-45EE-8B65-33643E57A06E}" type="parTrans" cxnId="{0570CD2D-4062-48F1-95B7-0EB33053CE81}">
      <dgm:prSet/>
      <dgm:spPr/>
      <dgm:t>
        <a:bodyPr/>
        <a:lstStyle/>
        <a:p>
          <a:endParaRPr lang="en-US"/>
        </a:p>
      </dgm:t>
    </dgm:pt>
    <dgm:pt modelId="{A020703E-4241-41E3-BC2F-0C35FE47C42D}" type="sibTrans" cxnId="{0570CD2D-4062-48F1-95B7-0EB33053CE81}">
      <dgm:prSet/>
      <dgm:spPr/>
      <dgm:t>
        <a:bodyPr/>
        <a:lstStyle/>
        <a:p>
          <a:endParaRPr lang="en-US"/>
        </a:p>
      </dgm:t>
    </dgm:pt>
    <dgm:pt modelId="{235B56EA-814E-49E0-B8C5-B30A37ABE9A9}" type="pres">
      <dgm:prSet presAssocID="{226FECEA-46E6-4BC3-B6F7-D03C39FA4721}" presName="diagram" presStyleCnt="0">
        <dgm:presLayoutVars>
          <dgm:dir/>
          <dgm:resizeHandles val="exact"/>
        </dgm:presLayoutVars>
      </dgm:prSet>
      <dgm:spPr/>
    </dgm:pt>
    <dgm:pt modelId="{7B9234E9-D6F4-44B8-B3FD-33ECE53FECBB}" type="pres">
      <dgm:prSet presAssocID="{6B277779-6B60-4B10-8A33-D47CB9CBAD4F}" presName="node" presStyleLbl="node1" presStyleIdx="0" presStyleCnt="3">
        <dgm:presLayoutVars>
          <dgm:bulletEnabled val="1"/>
        </dgm:presLayoutVars>
      </dgm:prSet>
      <dgm:spPr/>
    </dgm:pt>
    <dgm:pt modelId="{A3697A3B-600E-4A81-8198-C6F6CE84A871}" type="pres">
      <dgm:prSet presAssocID="{E92240B4-63A4-41AF-BB91-B16612B06664}" presName="sibTrans" presStyleCnt="0"/>
      <dgm:spPr/>
    </dgm:pt>
    <dgm:pt modelId="{60161F9F-A363-4436-8422-76D3A0BC85A3}" type="pres">
      <dgm:prSet presAssocID="{0F88252C-9CD7-491E-B897-66028CEC8F82}" presName="node" presStyleLbl="node1" presStyleIdx="1" presStyleCnt="3">
        <dgm:presLayoutVars>
          <dgm:bulletEnabled val="1"/>
        </dgm:presLayoutVars>
      </dgm:prSet>
      <dgm:spPr/>
    </dgm:pt>
    <dgm:pt modelId="{763CDF2D-0FB8-431D-A047-00001FEE72E6}" type="pres">
      <dgm:prSet presAssocID="{D0E536DE-F006-425D-92B6-2D726D91EE20}" presName="sibTrans" presStyleCnt="0"/>
      <dgm:spPr/>
    </dgm:pt>
    <dgm:pt modelId="{06367698-07F2-4785-8277-6978A45BBBEC}" type="pres">
      <dgm:prSet presAssocID="{E3F1472D-FCA5-477C-87FC-087350F571DB}" presName="node" presStyleLbl="node1" presStyleIdx="2" presStyleCnt="3">
        <dgm:presLayoutVars>
          <dgm:bulletEnabled val="1"/>
        </dgm:presLayoutVars>
      </dgm:prSet>
      <dgm:spPr/>
    </dgm:pt>
  </dgm:ptLst>
  <dgm:cxnLst>
    <dgm:cxn modelId="{91A95108-5F5B-4DD1-B366-489C7BD70011}" srcId="{226FECEA-46E6-4BC3-B6F7-D03C39FA4721}" destId="{0F88252C-9CD7-491E-B897-66028CEC8F82}" srcOrd="1" destOrd="0" parTransId="{97A0CA2A-472A-4966-8122-EF6DE8AB7C40}" sibTransId="{D0E536DE-F006-425D-92B6-2D726D91EE20}"/>
    <dgm:cxn modelId="{0570CD2D-4062-48F1-95B7-0EB33053CE81}" srcId="{226FECEA-46E6-4BC3-B6F7-D03C39FA4721}" destId="{E3F1472D-FCA5-477C-87FC-087350F571DB}" srcOrd="2" destOrd="0" parTransId="{8030DDDB-D3A0-45EE-8B65-33643E57A06E}" sibTransId="{A020703E-4241-41E3-BC2F-0C35FE47C42D}"/>
    <dgm:cxn modelId="{158DAD30-3729-4DDB-81DA-D0C7F4D51F2A}" type="presOf" srcId="{6B277779-6B60-4B10-8A33-D47CB9CBAD4F}" destId="{7B9234E9-D6F4-44B8-B3FD-33ECE53FECBB}" srcOrd="0" destOrd="0" presId="urn:microsoft.com/office/officeart/2005/8/layout/default"/>
    <dgm:cxn modelId="{FF597F5D-5483-4E7D-B1DB-ED6866F9C2E5}" type="presOf" srcId="{226FECEA-46E6-4BC3-B6F7-D03C39FA4721}" destId="{235B56EA-814E-49E0-B8C5-B30A37ABE9A9}" srcOrd="0" destOrd="0" presId="urn:microsoft.com/office/officeart/2005/8/layout/default"/>
    <dgm:cxn modelId="{52B11A9F-762A-4846-ADB7-779FE33C9FDC}" srcId="{226FECEA-46E6-4BC3-B6F7-D03C39FA4721}" destId="{6B277779-6B60-4B10-8A33-D47CB9CBAD4F}" srcOrd="0" destOrd="0" parTransId="{62D63BFC-E9E6-4FD4-AE2A-13A92D369638}" sibTransId="{E92240B4-63A4-41AF-BB91-B16612B06664}"/>
    <dgm:cxn modelId="{335314AE-9070-4ADC-936E-A2BF4F6E447A}" type="presOf" srcId="{0F88252C-9CD7-491E-B897-66028CEC8F82}" destId="{60161F9F-A363-4436-8422-76D3A0BC85A3}" srcOrd="0" destOrd="0" presId="urn:microsoft.com/office/officeart/2005/8/layout/default"/>
    <dgm:cxn modelId="{5F56BEBE-94C3-43F8-AAC1-D90C1CDB161F}" type="presOf" srcId="{E3F1472D-FCA5-477C-87FC-087350F571DB}" destId="{06367698-07F2-4785-8277-6978A45BBBEC}" srcOrd="0" destOrd="0" presId="urn:microsoft.com/office/officeart/2005/8/layout/default"/>
    <dgm:cxn modelId="{75092A63-D272-4EFF-9515-D527467CDE86}" type="presParOf" srcId="{235B56EA-814E-49E0-B8C5-B30A37ABE9A9}" destId="{7B9234E9-D6F4-44B8-B3FD-33ECE53FECBB}" srcOrd="0" destOrd="0" presId="urn:microsoft.com/office/officeart/2005/8/layout/default"/>
    <dgm:cxn modelId="{9D86D4C0-E058-4D26-B4C3-AD1ECFEB7B0B}" type="presParOf" srcId="{235B56EA-814E-49E0-B8C5-B30A37ABE9A9}" destId="{A3697A3B-600E-4A81-8198-C6F6CE84A871}" srcOrd="1" destOrd="0" presId="urn:microsoft.com/office/officeart/2005/8/layout/default"/>
    <dgm:cxn modelId="{69DE75EC-D13A-4AC4-A993-3751CED677D4}" type="presParOf" srcId="{235B56EA-814E-49E0-B8C5-B30A37ABE9A9}" destId="{60161F9F-A363-4436-8422-76D3A0BC85A3}" srcOrd="2" destOrd="0" presId="urn:microsoft.com/office/officeart/2005/8/layout/default"/>
    <dgm:cxn modelId="{BE22B229-284C-4EB9-AEB1-068E520F69C3}" type="presParOf" srcId="{235B56EA-814E-49E0-B8C5-B30A37ABE9A9}" destId="{763CDF2D-0FB8-431D-A047-00001FEE72E6}" srcOrd="3" destOrd="0" presId="urn:microsoft.com/office/officeart/2005/8/layout/default"/>
    <dgm:cxn modelId="{FEA9B702-5826-40A4-BA08-E192CF51D2D7}" type="presParOf" srcId="{235B56EA-814E-49E0-B8C5-B30A37ABE9A9}" destId="{06367698-07F2-4785-8277-6978A45BBBEC}"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EACA1-6F26-4959-959D-FED01A16BD12}">
      <dsp:nvSpPr>
        <dsp:cNvPr id="0" name=""/>
        <dsp:cNvSpPr/>
      </dsp:nvSpPr>
      <dsp:spPr>
        <a:xfrm>
          <a:off x="0" y="130123"/>
          <a:ext cx="9454697" cy="954719"/>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Antibiotics are associated with </a:t>
          </a:r>
          <a:r>
            <a:rPr lang="en-US" sz="2400" b="1" u="sng" kern="1200" dirty="0"/>
            <a:t>decreased PFS</a:t>
          </a:r>
          <a:r>
            <a:rPr lang="en-US" sz="2200" u="sng" kern="1200" dirty="0"/>
            <a:t> </a:t>
          </a:r>
          <a:r>
            <a:rPr lang="en-US" sz="2200" kern="1200" dirty="0"/>
            <a:t>in patients receiving ICI (Castello et al., 2021)</a:t>
          </a:r>
        </a:p>
      </dsp:txBody>
      <dsp:txXfrm>
        <a:off x="46606" y="176729"/>
        <a:ext cx="9361485" cy="861507"/>
      </dsp:txXfrm>
    </dsp:sp>
    <dsp:sp modelId="{8478D0F9-5962-4578-84F6-9EE0AD5E5C59}">
      <dsp:nvSpPr>
        <dsp:cNvPr id="0" name=""/>
        <dsp:cNvSpPr/>
      </dsp:nvSpPr>
      <dsp:spPr>
        <a:xfrm>
          <a:off x="0" y="1317650"/>
          <a:ext cx="9454697" cy="954719"/>
        </a:xfrm>
        <a:prstGeom prst="roundRect">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dirty="0"/>
            <a:t>Antibiotics received 2 weeks before/after</a:t>
          </a:r>
          <a:r>
            <a:rPr lang="en-US" sz="2400" b="1" kern="1200" dirty="0"/>
            <a:t> </a:t>
          </a:r>
          <a:r>
            <a:rPr lang="en-US" sz="2400" kern="1200" dirty="0"/>
            <a:t>starting ICI result in extended time to response, </a:t>
          </a:r>
          <a:r>
            <a:rPr lang="en-US" sz="2400" b="1" u="sng" kern="1200" dirty="0"/>
            <a:t>lower response rate and PFS </a:t>
          </a:r>
          <a:r>
            <a:rPr lang="en-US" sz="2400" kern="1200" dirty="0"/>
            <a:t>(Ahmed et al., 2018)</a:t>
          </a:r>
        </a:p>
      </dsp:txBody>
      <dsp:txXfrm>
        <a:off x="46606" y="1364256"/>
        <a:ext cx="9361485" cy="861507"/>
      </dsp:txXfrm>
    </dsp:sp>
    <dsp:sp modelId="{EED22FF2-4FE9-41D3-904C-4A287294169B}">
      <dsp:nvSpPr>
        <dsp:cNvPr id="0" name=""/>
        <dsp:cNvSpPr/>
      </dsp:nvSpPr>
      <dsp:spPr>
        <a:xfrm>
          <a:off x="0" y="2646053"/>
          <a:ext cx="9454697" cy="954719"/>
        </a:xfrm>
        <a:prstGeom prst="roundRect">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Antibiotic </a:t>
          </a:r>
          <a:r>
            <a:rPr lang="en-US" sz="2400" b="1" u="sng" kern="1200" dirty="0"/>
            <a:t>therapy 30 days before initiation of ICI </a:t>
          </a:r>
          <a:r>
            <a:rPr lang="en-US" sz="2400" kern="1200" dirty="0"/>
            <a:t>has shown </a:t>
          </a:r>
          <a:r>
            <a:rPr lang="en-US" sz="2400" b="1" u="sng" kern="1200" dirty="0"/>
            <a:t>poor response rate</a:t>
          </a:r>
          <a:r>
            <a:rPr lang="en-US" sz="2400" kern="1200" dirty="0"/>
            <a:t> and survival in patients on ICI (</a:t>
          </a:r>
          <a:r>
            <a:rPr lang="en-US" sz="2400" kern="1200" dirty="0" err="1"/>
            <a:t>Pinato</a:t>
          </a:r>
          <a:r>
            <a:rPr lang="en-US" sz="2400" kern="1200" dirty="0"/>
            <a:t> et al., 2019)</a:t>
          </a:r>
        </a:p>
      </dsp:txBody>
      <dsp:txXfrm>
        <a:off x="46606" y="2692659"/>
        <a:ext cx="9361485" cy="861507"/>
      </dsp:txXfrm>
    </dsp:sp>
    <dsp:sp modelId="{90D0F21D-7763-4DE4-B10A-852F48EEBB8A}">
      <dsp:nvSpPr>
        <dsp:cNvPr id="0" name=""/>
        <dsp:cNvSpPr/>
      </dsp:nvSpPr>
      <dsp:spPr>
        <a:xfrm>
          <a:off x="0" y="3916706"/>
          <a:ext cx="9454697" cy="954719"/>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Patients who received antibiotics </a:t>
          </a:r>
          <a:r>
            <a:rPr lang="en-US" sz="2400" b="1" u="sng" kern="1200" dirty="0"/>
            <a:t>within six weeks</a:t>
          </a:r>
          <a:r>
            <a:rPr lang="en-US" sz="2400" b="1" kern="1200" dirty="0"/>
            <a:t> </a:t>
          </a:r>
          <a:r>
            <a:rPr lang="en-US" sz="2400" kern="1200" dirty="0"/>
            <a:t>of starting ICI had </a:t>
          </a:r>
          <a:r>
            <a:rPr lang="en-US" sz="2400" b="1" u="sng" kern="1200" dirty="0"/>
            <a:t>shorter PFS and OS </a:t>
          </a:r>
          <a:r>
            <a:rPr lang="en-US" sz="2400" kern="1200" dirty="0"/>
            <a:t>(Thompson et al., 2017)</a:t>
          </a:r>
        </a:p>
      </dsp:txBody>
      <dsp:txXfrm>
        <a:off x="46606" y="3963312"/>
        <a:ext cx="9361485" cy="86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F3F18-5B57-4AA9-948A-9C40A88BBB04}">
      <dsp:nvSpPr>
        <dsp:cNvPr id="0" name=""/>
        <dsp:cNvSpPr/>
      </dsp:nvSpPr>
      <dsp:spPr>
        <a:xfrm>
          <a:off x="0" y="504"/>
          <a:ext cx="11436350" cy="11803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354F8B-9610-4DBD-A4EB-C00BCE082EA7}">
      <dsp:nvSpPr>
        <dsp:cNvPr id="0" name=""/>
        <dsp:cNvSpPr/>
      </dsp:nvSpPr>
      <dsp:spPr>
        <a:xfrm>
          <a:off x="357058" y="266084"/>
          <a:ext cx="649196" cy="6491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C3C861-5831-4F7A-889E-387DADAF71F0}">
      <dsp:nvSpPr>
        <dsp:cNvPr id="0" name=""/>
        <dsp:cNvSpPr/>
      </dsp:nvSpPr>
      <dsp:spPr>
        <a:xfrm>
          <a:off x="1363313" y="504"/>
          <a:ext cx="10073036" cy="1180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21" tIns="124921" rIns="124921" bIns="124921" numCol="1" spcCol="1270" anchor="ctr" anchorCtr="0">
          <a:noAutofit/>
        </a:bodyPr>
        <a:lstStyle/>
        <a:p>
          <a:pPr marL="0" lvl="0" indent="0" algn="l" defTabSz="1111250">
            <a:lnSpc>
              <a:spcPct val="90000"/>
            </a:lnSpc>
            <a:spcBef>
              <a:spcPct val="0"/>
            </a:spcBef>
            <a:spcAft>
              <a:spcPct val="35000"/>
            </a:spcAft>
            <a:buNone/>
          </a:pPr>
          <a:r>
            <a:rPr lang="en-US" sz="2500" b="0" kern="1200"/>
            <a:t>Gilvetmab is administered as an intravenous infusion given over 30 minutes at a dose of 10 mg/kg every 2 weeks for up to 10 treatments. </a:t>
          </a:r>
          <a:endParaRPr lang="en-US" sz="2500" kern="1200"/>
        </a:p>
      </dsp:txBody>
      <dsp:txXfrm>
        <a:off x="1363313" y="504"/>
        <a:ext cx="10073036" cy="1180357"/>
      </dsp:txXfrm>
    </dsp:sp>
    <dsp:sp modelId="{9A03FAF9-0841-4190-8735-A63B0A4AE2DF}">
      <dsp:nvSpPr>
        <dsp:cNvPr id="0" name=""/>
        <dsp:cNvSpPr/>
      </dsp:nvSpPr>
      <dsp:spPr>
        <a:xfrm>
          <a:off x="0" y="1475951"/>
          <a:ext cx="11436350" cy="11803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42E6A-13A8-497A-B95B-09DF6637C1DA}">
      <dsp:nvSpPr>
        <dsp:cNvPr id="0" name=""/>
        <dsp:cNvSpPr/>
      </dsp:nvSpPr>
      <dsp:spPr>
        <a:xfrm>
          <a:off x="357058" y="1741532"/>
          <a:ext cx="649196" cy="6491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717FA9-DB74-400F-A946-717C6795DFBA}">
      <dsp:nvSpPr>
        <dsp:cNvPr id="0" name=""/>
        <dsp:cNvSpPr/>
      </dsp:nvSpPr>
      <dsp:spPr>
        <a:xfrm>
          <a:off x="1363313" y="1475951"/>
          <a:ext cx="10073036" cy="1180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21" tIns="124921" rIns="124921" bIns="124921" numCol="1" spcCol="1270" anchor="ctr" anchorCtr="0">
          <a:noAutofit/>
        </a:bodyPr>
        <a:lstStyle/>
        <a:p>
          <a:pPr marL="0" lvl="0" indent="0" algn="l" defTabSz="1111250">
            <a:lnSpc>
              <a:spcPct val="90000"/>
            </a:lnSpc>
            <a:spcBef>
              <a:spcPct val="0"/>
            </a:spcBef>
            <a:spcAft>
              <a:spcPct val="35000"/>
            </a:spcAft>
            <a:buNone/>
          </a:pPr>
          <a:r>
            <a:rPr lang="en-US" sz="2500" b="0" kern="1200"/>
            <a:t>Premedication with diphenhydramine IM is recommended prior to infusion to reduce the incidence of infusion-related allergic reactions.</a:t>
          </a:r>
          <a:endParaRPr lang="en-US" sz="2500" kern="1200"/>
        </a:p>
      </dsp:txBody>
      <dsp:txXfrm>
        <a:off x="1363313" y="1475951"/>
        <a:ext cx="10073036" cy="1180357"/>
      </dsp:txXfrm>
    </dsp:sp>
    <dsp:sp modelId="{27507085-3AB1-4D69-A077-D53A8EB7F80B}">
      <dsp:nvSpPr>
        <dsp:cNvPr id="0" name=""/>
        <dsp:cNvSpPr/>
      </dsp:nvSpPr>
      <dsp:spPr>
        <a:xfrm>
          <a:off x="0" y="2951398"/>
          <a:ext cx="11436350" cy="11803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7217E3-A3ED-4947-BA81-F6C6CBF19DE5}">
      <dsp:nvSpPr>
        <dsp:cNvPr id="0" name=""/>
        <dsp:cNvSpPr/>
      </dsp:nvSpPr>
      <dsp:spPr>
        <a:xfrm>
          <a:off x="357058" y="3216979"/>
          <a:ext cx="649196" cy="6491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B522DD-586E-4AFC-8E2E-3C432680BD92}">
      <dsp:nvSpPr>
        <dsp:cNvPr id="0" name=""/>
        <dsp:cNvSpPr/>
      </dsp:nvSpPr>
      <dsp:spPr>
        <a:xfrm>
          <a:off x="1363313" y="2951398"/>
          <a:ext cx="10073036" cy="1180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21" tIns="124921" rIns="124921" bIns="124921" numCol="1" spcCol="1270" anchor="ctr" anchorCtr="0">
          <a:noAutofit/>
        </a:bodyPr>
        <a:lstStyle/>
        <a:p>
          <a:pPr marL="0" lvl="0" indent="0" algn="l" defTabSz="1111250">
            <a:lnSpc>
              <a:spcPct val="90000"/>
            </a:lnSpc>
            <a:spcBef>
              <a:spcPct val="0"/>
            </a:spcBef>
            <a:spcAft>
              <a:spcPct val="35000"/>
            </a:spcAft>
            <a:buNone/>
          </a:pPr>
          <a:r>
            <a:rPr lang="en-US" sz="2500" b="0" kern="1200" dirty="0"/>
            <a:t>Treatment beyond 10 treatments is at the discretion of the treating veterinary oncologist and may be indicated in some cases. </a:t>
          </a:r>
          <a:endParaRPr lang="en-US" sz="2500" kern="1200" dirty="0"/>
        </a:p>
      </dsp:txBody>
      <dsp:txXfrm>
        <a:off x="1363313" y="2951398"/>
        <a:ext cx="10073036" cy="118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234E9-D6F4-44B8-B3FD-33ECE53FECBB}">
      <dsp:nvSpPr>
        <dsp:cNvPr id="0" name=""/>
        <dsp:cNvSpPr/>
      </dsp:nvSpPr>
      <dsp:spPr>
        <a:xfrm>
          <a:off x="588" y="411954"/>
          <a:ext cx="2295195" cy="13771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Anti-PD-1 monoclonal antibody use in other neoplasms?</a:t>
          </a:r>
        </a:p>
      </dsp:txBody>
      <dsp:txXfrm>
        <a:off x="588" y="411954"/>
        <a:ext cx="2295195" cy="1377117"/>
      </dsp:txXfrm>
    </dsp:sp>
    <dsp:sp modelId="{60161F9F-A363-4436-8422-76D3A0BC85A3}">
      <dsp:nvSpPr>
        <dsp:cNvPr id="0" name=""/>
        <dsp:cNvSpPr/>
      </dsp:nvSpPr>
      <dsp:spPr>
        <a:xfrm>
          <a:off x="2525303" y="411954"/>
          <a:ext cx="2295195" cy="13771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How to pair adjunct therapies with </a:t>
          </a:r>
          <a:r>
            <a:rPr lang="en-US" sz="2100" kern="1200" dirty="0" err="1"/>
            <a:t>gilvetmab</a:t>
          </a:r>
          <a:r>
            <a:rPr lang="en-US" sz="2100" kern="1200" dirty="0"/>
            <a:t>?</a:t>
          </a:r>
        </a:p>
      </dsp:txBody>
      <dsp:txXfrm>
        <a:off x="2525303" y="411954"/>
        <a:ext cx="2295195" cy="1377117"/>
      </dsp:txXfrm>
    </dsp:sp>
    <dsp:sp modelId="{06367698-07F2-4785-8277-6978A45BBBEC}">
      <dsp:nvSpPr>
        <dsp:cNvPr id="0" name=""/>
        <dsp:cNvSpPr/>
      </dsp:nvSpPr>
      <dsp:spPr>
        <a:xfrm>
          <a:off x="1262945" y="2018591"/>
          <a:ext cx="2295195" cy="13771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Biomarkers for successful use?</a:t>
          </a:r>
        </a:p>
      </dsp:txBody>
      <dsp:txXfrm>
        <a:off x="1262945" y="2018591"/>
        <a:ext cx="2295195" cy="13771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8BAF5C-6CD5-4DE8-92EF-24E03D1D84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45F07BD-4C1B-4017-B7A9-4B15066258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157275-0685-4037-90A7-FAD8C856B3F2}" type="datetimeFigureOut">
              <a:rPr lang="en-GB" smtClean="0"/>
              <a:t>15/11/2023</a:t>
            </a:fld>
            <a:endParaRPr lang="en-GB"/>
          </a:p>
        </p:txBody>
      </p:sp>
      <p:sp>
        <p:nvSpPr>
          <p:cNvPr id="4" name="Footer Placeholder 3">
            <a:extLst>
              <a:ext uri="{FF2B5EF4-FFF2-40B4-BE49-F238E27FC236}">
                <a16:creationId xmlns:a16="http://schemas.microsoft.com/office/drawing/2014/main" id="{B493B622-6730-4EF9-A7F8-30825F391B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ADD45D-56F6-408F-92CB-2767497706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C52509-DC64-4B3D-9D12-B90A5F500164}" type="slidenum">
              <a:rPr lang="en-GB" smtClean="0"/>
              <a:t>‹#›</a:t>
            </a:fld>
            <a:endParaRPr lang="en-GB"/>
          </a:p>
        </p:txBody>
      </p:sp>
    </p:spTree>
    <p:extLst>
      <p:ext uri="{BB962C8B-B14F-4D97-AF65-F5344CB8AC3E}">
        <p14:creationId xmlns:p14="http://schemas.microsoft.com/office/powerpoint/2010/main" val="2499591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6AB04-16FE-4906-B5AE-BFF797B8155A}" type="datetimeFigureOut">
              <a:rPr lang="en-GB" smtClean="0"/>
              <a:t>15/11/2023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D403B-0F6A-4C1F-AE63-FA1FF361F76A}" type="slidenum">
              <a:rPr lang="en-GB" smtClean="0"/>
              <a:t>‹#›</a:t>
            </a:fld>
            <a:endParaRPr lang="en-GB"/>
          </a:p>
        </p:txBody>
      </p:sp>
    </p:spTree>
    <p:extLst>
      <p:ext uri="{BB962C8B-B14F-4D97-AF65-F5344CB8AC3E}">
        <p14:creationId xmlns:p14="http://schemas.microsoft.com/office/powerpoint/2010/main" val="100942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keytrudahcp.com/safety/monitoring-managing-adverse-reactions/?cid=PPC-accountype:MICROSOFT-campaign:Keytruda+HCP_Pan-Tumor_Brand_Phrase-searchterm:pembrolizumab+monitor+adverse+reactions-adgroup:Adverse+Reaction+Management-keywordid:p72494375941&amp;utm_source=bing&amp;utm_medium=cpc&amp;utm_campaign=Keytruda%20HCP_Pan-Tumor_Brand_Phrase&amp;utm_term=pembrolizumab%20monitor%20adverse%20reactions&amp;utm_content=Adverse%20Reaction%20Management&amp;gclid=8aeea3c22e0810000f36c6cbf85c333b&amp;gclsrc=3p.ds&amp;"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Gilvetmab</a:t>
            </a:r>
            <a:r>
              <a:rPr lang="en-US" dirty="0"/>
              <a:t> is a USDA conditionally licensed </a:t>
            </a:r>
            <a:r>
              <a:rPr lang="en-US" dirty="0" err="1"/>
              <a:t>caninized</a:t>
            </a:r>
            <a:r>
              <a:rPr lang="en-US" dirty="0"/>
              <a:t> anti-PD-1 monoclonal antibody labeled for the use in dogs with stage I, II, or III mast cell tumor and dogs with stage II or III melanoma.</a:t>
            </a:r>
          </a:p>
        </p:txBody>
      </p:sp>
      <p:sp>
        <p:nvSpPr>
          <p:cNvPr id="4" name="Slide Number Placeholder 3"/>
          <p:cNvSpPr>
            <a:spLocks noGrp="1"/>
          </p:cNvSpPr>
          <p:nvPr>
            <p:ph type="sldNum" sz="quarter" idx="5"/>
          </p:nvPr>
        </p:nvSpPr>
        <p:spPr/>
        <p:txBody>
          <a:bodyPr/>
          <a:lstStyle/>
          <a:p>
            <a:fld id="{A2DD403B-0F6A-4C1F-AE63-FA1FF361F76A}" type="slidenum">
              <a:rPr lang="en-GB" smtClean="0"/>
              <a:t>1</a:t>
            </a:fld>
            <a:endParaRPr lang="en-GB"/>
          </a:p>
        </p:txBody>
      </p:sp>
    </p:spTree>
    <p:extLst>
      <p:ext uri="{BB962C8B-B14F-4D97-AF65-F5344CB8AC3E}">
        <p14:creationId xmlns:p14="http://schemas.microsoft.com/office/powerpoint/2010/main" val="365147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might imagine, radiation therapy has great promise in its ability to make an immunologically cold tumor hot. In fact, preclinical studies demonstrated that external beam radiotherapy targeting a single tumor can enhance response to immune checkpoint inhibitors at non-radiated tumor sites, resulting in an in situ tumor vaccination effect, and a recent clinical study demonstrated this in situ vaccine effect in patients treated with a combination of external beam radiation therapy and anti-CTLA-4. </a:t>
            </a:r>
          </a:p>
          <a:p>
            <a:endParaRPr lang="en-US" dirty="0"/>
          </a:p>
          <a:p>
            <a:r>
              <a:rPr lang="en-US" dirty="0"/>
              <a:t>However, the effect of radiation therapy on the tumor microenvironment is dose dependent. Optimal activation of the in situ vaccine effect of EBRT occurs at moderate doses of about 8-12 </a:t>
            </a:r>
            <a:r>
              <a:rPr lang="en-US" dirty="0" err="1"/>
              <a:t>Gy</a:t>
            </a:r>
            <a:r>
              <a:rPr lang="en-US" dirty="0"/>
              <a:t> and with hypo-fractionated regimens (e.g. 8 </a:t>
            </a:r>
            <a:r>
              <a:rPr lang="en-US" dirty="0" err="1"/>
              <a:t>Gy</a:t>
            </a:r>
            <a:r>
              <a:rPr lang="en-US" dirty="0"/>
              <a:t> x 3 fractions). Radiation not only increases immunogenicity but also is immunomodulatory to the tumor microenvironment at lower doses, as immune suppressive regulatory T cells are more sensitive to radiation compared to tumor infiltrating T cells and tissue-resident memory T cells. Low dose radiation (2-5 </a:t>
            </a:r>
            <a:r>
              <a:rPr lang="en-US" dirty="0" err="1"/>
              <a:t>Gy</a:t>
            </a:r>
            <a:r>
              <a:rPr lang="en-US" dirty="0"/>
              <a:t>) can also trigger local release of inflammatory cytokines and damage-associated molecular patterns that increase immune cell trafficking and activation. </a:t>
            </a:r>
          </a:p>
          <a:p>
            <a:endParaRPr lang="en-US" dirty="0"/>
          </a:p>
          <a:p>
            <a:endParaRPr lang="en-US" dirty="0"/>
          </a:p>
          <a:p>
            <a:r>
              <a:rPr lang="en-US" b="0" i="0" u="none" baseline="0" dirty="0"/>
              <a:t>1.  Patel RB, Hernandez R, Carlson P, et al. Low-dose targeted radionuclide therapy renders immunologically cold tumors responsive to immune checkpoint blockade. Sci </a:t>
            </a:r>
            <a:r>
              <a:rPr lang="en-US" b="0" i="0" u="none" baseline="0" dirty="0" err="1"/>
              <a:t>Transl</a:t>
            </a:r>
            <a:r>
              <a:rPr lang="en-US" b="0" i="0" u="none" baseline="0" dirty="0"/>
              <a:t> Med 2021;13.</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10</a:t>
            </a:fld>
            <a:endParaRPr lang="en-GB"/>
          </a:p>
        </p:txBody>
      </p:sp>
    </p:spTree>
    <p:extLst>
      <p:ext uri="{BB962C8B-B14F-4D97-AF65-F5344CB8AC3E}">
        <p14:creationId xmlns:p14="http://schemas.microsoft.com/office/powerpoint/2010/main" val="98372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meta-analysis designed to investigate the effect of combining immune checkpoint blockade plus radiation therapy vs checkpoint blockade alone, they were able to demonstrate that the combination therapy played a role in improving the short-term and long-term efficacy in patients with advanced or recurrent non small cell lung cancer. In addition, meta-analysis results of safety indicated that addition of radiation therapy to checkpoint blockade did not increase the incidence of any grade treatment-related adverse events.</a:t>
            </a:r>
          </a:p>
          <a:p>
            <a:endParaRPr lang="en-US" dirty="0"/>
          </a:p>
          <a:p>
            <a:r>
              <a:rPr lang="en-US" dirty="0"/>
              <a:t>This meta-analysis reviewed 10 studies, and focuses on humans with non-small cell lung cancer, but a recently published article in veterinary medicine echoes these findings. </a:t>
            </a:r>
          </a:p>
          <a:p>
            <a:endParaRPr lang="en-US" dirty="0"/>
          </a:p>
          <a:p>
            <a:r>
              <a:rPr lang="en-US" b="0" i="0" u="none" baseline="0" dirty="0"/>
              <a:t>1.  Zeng Y, Zhang L, Liang Y, et al. Evaluation safety and efficacy of immune checkpoint blockers (ICB) and radiotherapy combination versus ICB in non-small cell lung cancer patients with recurrence or metastasis: A systematic review and meta-analysis. Cancer Med 2023;12:13928-13941.</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11</a:t>
            </a:fld>
            <a:endParaRPr lang="en-GB"/>
          </a:p>
        </p:txBody>
      </p:sp>
    </p:spTree>
    <p:extLst>
      <p:ext uri="{BB962C8B-B14F-4D97-AF65-F5344CB8AC3E}">
        <p14:creationId xmlns:p14="http://schemas.microsoft.com/office/powerpoint/2010/main" val="312378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interest, in another paper by this same group, average survival for pulmonary metastatic oral malignant melanoma without any treatment is around 54 days.</a:t>
            </a:r>
            <a:r>
              <a:rPr lang="en-US" baseline="30000" dirty="0"/>
              <a:t>1</a:t>
            </a:r>
          </a:p>
          <a:p>
            <a:endParaRPr lang="en-US" baseline="30000" dirty="0"/>
          </a:p>
          <a:p>
            <a:endParaRPr lang="en-US" baseline="30000" dirty="0"/>
          </a:p>
          <a:p>
            <a:r>
              <a:rPr lang="en-US" b="0" i="0" u="none" baseline="0" dirty="0"/>
              <a:t>1.  Maekawa N, </a:t>
            </a:r>
            <a:r>
              <a:rPr lang="en-US" b="0" i="0" u="none" baseline="0" dirty="0" err="1"/>
              <a:t>Konnai</a:t>
            </a:r>
            <a:r>
              <a:rPr lang="en-US" b="0" i="0" u="none" baseline="0" dirty="0"/>
              <a:t> S, Nishimura M, et al. PD-L1 immunohistochemistry for canine cancers and clinical benefit of anti-PD-L1 antibody in dogs with pulmonary metastatic oral malignant melanoma. NPJ Precis Oncol 2021;5:10.</a:t>
            </a:r>
          </a:p>
          <a:p>
            <a:r>
              <a:rPr lang="en-US" b="0" i="0" u="none" baseline="0" dirty="0"/>
              <a:t>2.  </a:t>
            </a:r>
            <a:r>
              <a:rPr lang="en-US" b="0" i="0" u="none" baseline="0" dirty="0" err="1"/>
              <a:t>Deguchi</a:t>
            </a:r>
            <a:r>
              <a:rPr lang="en-US" b="0" i="0" u="none" baseline="0" dirty="0"/>
              <a:t> T, Maekawa N, </a:t>
            </a:r>
            <a:r>
              <a:rPr lang="en-US" b="0" i="0" u="none" baseline="0" dirty="0" err="1"/>
              <a:t>Konnai</a:t>
            </a:r>
            <a:r>
              <a:rPr lang="en-US" b="0" i="0" u="none" baseline="0" dirty="0"/>
              <a:t> S, et al. Enhanced Systemic </a:t>
            </a:r>
            <a:r>
              <a:rPr lang="en-US" b="0" i="0" u="none" baseline="0" dirty="0" err="1"/>
              <a:t>Antitumour</a:t>
            </a:r>
            <a:r>
              <a:rPr lang="en-US" b="0" i="0" u="none" baseline="0" dirty="0"/>
              <a:t> Immunity by </a:t>
            </a:r>
            <a:r>
              <a:rPr lang="en-US" b="0" i="0" u="none" baseline="0" dirty="0" err="1"/>
              <a:t>Hypofractionated</a:t>
            </a:r>
            <a:r>
              <a:rPr lang="en-US" b="0" i="0" u="none" baseline="0" dirty="0"/>
              <a:t> Radiotherapy and Anti-PD-L1 Therapy in Dogs with Pulmonary Metastatic Oral Malignant Melanoma. Cancers (Basel) 2023;15.</a:t>
            </a:r>
          </a:p>
          <a:p>
            <a:endParaRPr lang="en-US" baseline="30000" dirty="0"/>
          </a:p>
        </p:txBody>
      </p:sp>
      <p:sp>
        <p:nvSpPr>
          <p:cNvPr id="4" name="Slide Number Placeholder 3"/>
          <p:cNvSpPr>
            <a:spLocks noGrp="1"/>
          </p:cNvSpPr>
          <p:nvPr>
            <p:ph type="sldNum" sz="quarter" idx="5"/>
          </p:nvPr>
        </p:nvSpPr>
        <p:spPr/>
        <p:txBody>
          <a:bodyPr/>
          <a:lstStyle/>
          <a:p>
            <a:fld id="{A2DD403B-0F6A-4C1F-AE63-FA1FF361F76A}" type="slidenum">
              <a:rPr lang="en-GB" smtClean="0"/>
              <a:t>12</a:t>
            </a:fld>
            <a:endParaRPr lang="en-GB"/>
          </a:p>
        </p:txBody>
      </p:sp>
    </p:spTree>
    <p:extLst>
      <p:ext uri="{BB962C8B-B14F-4D97-AF65-F5344CB8AC3E}">
        <p14:creationId xmlns:p14="http://schemas.microsoft.com/office/powerpoint/2010/main" val="401777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may be intuitive that chemotherapy or radiation therapy could affect the response to immune checkpoint inhibitor therapy, it might be somewhat less immediately obvious how significant of an effect the patient’s microbiome may have. Nevertheless, increasing interest has been generated in the profound effect a patient’s microbiome may exert on response to checkpoint inhibitor therapy. Gopalakrishnan et al. noted that human responders to checkpoint inhibitor therapy tend to have greater gut microbial diversity, and that those patients with greater gut microbial diversity have longer progression free survival. </a:t>
            </a:r>
          </a:p>
          <a:p>
            <a:endParaRPr lang="en-US" dirty="0"/>
          </a:p>
          <a:p>
            <a:r>
              <a:rPr lang="en-US" b="0" i="0" u="none" baseline="0" dirty="0"/>
              <a:t>1.  Gopalakrishnan V, Spencer CN, </a:t>
            </a:r>
            <a:r>
              <a:rPr lang="en-US" b="0" i="0" u="none" baseline="0" dirty="0" err="1"/>
              <a:t>Nezi</a:t>
            </a:r>
            <a:r>
              <a:rPr lang="en-US" b="0" i="0" u="none" baseline="0" dirty="0"/>
              <a:t> L, et al. Gut microbiome modulates response to anti-PD-1 immunotherapy in melanoma patients. Science 2018;359:97-103.</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13</a:t>
            </a:fld>
            <a:endParaRPr lang="en-GB"/>
          </a:p>
        </p:txBody>
      </p:sp>
    </p:spTree>
    <p:extLst>
      <p:ext uri="{BB962C8B-B14F-4D97-AF65-F5344CB8AC3E}">
        <p14:creationId xmlns:p14="http://schemas.microsoft.com/office/powerpoint/2010/main" val="401595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the authors performed fecal microbial transplants from either humans who had not responded to checkpoint inhibitor therapy (</a:t>
            </a:r>
            <a:r>
              <a:rPr lang="en-US" dirty="0" err="1"/>
              <a:t>nonresponders</a:t>
            </a:r>
            <a:r>
              <a:rPr lang="en-US" dirty="0"/>
              <a:t>) or humans who had responded to checkpoint inhibitor therapy (responders) into germ free mice who were subsequently given an injection of melanoma tumor cells on day 0 and treated with an immune checkpoint inhibitor on day 28 (anti-PD-L1).</a:t>
            </a:r>
          </a:p>
          <a:p>
            <a:endParaRPr lang="en-US" dirty="0"/>
          </a:p>
          <a:p>
            <a:r>
              <a:rPr lang="en-US" dirty="0"/>
              <a:t>What they found is that the tumor grew more slowly in mice that received a fecal microbial transfer from responders and that those mice experienced an improved response to immune checkpoint blockade as compared to those mice who received fecal microbial transplants from </a:t>
            </a:r>
            <a:r>
              <a:rPr lang="en-US" dirty="0" err="1"/>
              <a:t>nonresponders</a:t>
            </a:r>
            <a:r>
              <a:rPr lang="en-US" dirty="0"/>
              <a:t>.</a:t>
            </a:r>
          </a:p>
          <a:p>
            <a:endParaRPr lang="en-US" dirty="0"/>
          </a:p>
          <a:p>
            <a:endParaRPr lang="en-US" dirty="0"/>
          </a:p>
          <a:p>
            <a:endParaRPr lang="en-US" dirty="0"/>
          </a:p>
          <a:p>
            <a:r>
              <a:rPr lang="en-US" b="0" i="0" u="none" baseline="0" dirty="0"/>
              <a:t>1.  Gopalakrishnan V, Spencer CN, </a:t>
            </a:r>
            <a:r>
              <a:rPr lang="en-US" b="0" i="0" u="none" baseline="0" dirty="0" err="1"/>
              <a:t>Nezi</a:t>
            </a:r>
            <a:r>
              <a:rPr lang="en-US" b="0" i="0" u="none" baseline="0" dirty="0"/>
              <a:t> L, et al. Gut microbiome modulates response to anti-PD-1 immunotherapy in melanoma patients. Science 2018;359:97-103.</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14</a:t>
            </a:fld>
            <a:endParaRPr lang="en-GB"/>
          </a:p>
        </p:txBody>
      </p:sp>
    </p:spTree>
    <p:extLst>
      <p:ext uri="{BB962C8B-B14F-4D97-AF65-F5344CB8AC3E}">
        <p14:creationId xmlns:p14="http://schemas.microsoft.com/office/powerpoint/2010/main" val="3577888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a:t>If the gut microbiome can have such an influence on a human’s response to an immune checkpoint inhibitor, it follows that manipulation of that gut microbiome could also result in an effect on the response to an immune checkpoint inhibitor. In a study by </a:t>
            </a:r>
            <a:r>
              <a:rPr lang="en-US" b="0" i="0" u="none" baseline="0" dirty="0" err="1"/>
              <a:t>Routy</a:t>
            </a:r>
            <a:r>
              <a:rPr lang="en-US" b="0" i="0" u="none" baseline="0" dirty="0"/>
              <a:t> et al., they noted that antibiotics administered to patients up to two months before or one month after initiation of checkpoint inhibitor therapy represented a predictor of resistance to PD-1 blockade, independent from classical prognostic markers in non-small cell lung cancer and renal cell carcinoma. These antibiotics were administered to patients for common causes such as urinary infections, dental infections, or pulmonary infections. The result as reduced progression-free survival and reduced overall survival. </a:t>
            </a:r>
          </a:p>
          <a:p>
            <a:endParaRPr lang="en-US" b="0" i="0" u="none" baseline="0" dirty="0"/>
          </a:p>
          <a:p>
            <a:r>
              <a:rPr lang="en-US" b="0" i="0" u="none" baseline="0" dirty="0"/>
              <a:t>1.  </a:t>
            </a:r>
            <a:r>
              <a:rPr lang="en-US" b="0" i="0" u="none" baseline="0" dirty="0" err="1"/>
              <a:t>Routy</a:t>
            </a:r>
            <a:r>
              <a:rPr lang="en-US" b="0" i="0" u="none" baseline="0" dirty="0"/>
              <a:t> B, Le </a:t>
            </a:r>
            <a:r>
              <a:rPr lang="en-US" b="0" i="0" u="none" baseline="0" dirty="0" err="1"/>
              <a:t>Chatelier</a:t>
            </a:r>
            <a:r>
              <a:rPr lang="en-US" b="0" i="0" u="none" baseline="0" dirty="0"/>
              <a:t> E, </a:t>
            </a:r>
            <a:r>
              <a:rPr lang="en-US" b="0" i="0" u="none" baseline="0" dirty="0" err="1"/>
              <a:t>Derosa</a:t>
            </a:r>
            <a:r>
              <a:rPr lang="en-US" b="0" i="0" u="none" baseline="0" dirty="0"/>
              <a:t> L, et al. Gut microbiome influences efficacy of PD-1-based immunotherapy against epithelial tumors. Science 2018;359:91-97.</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15</a:t>
            </a:fld>
            <a:endParaRPr lang="en-GB"/>
          </a:p>
        </p:txBody>
      </p:sp>
    </p:spTree>
    <p:extLst>
      <p:ext uri="{BB962C8B-B14F-4D97-AF65-F5344CB8AC3E}">
        <p14:creationId xmlns:p14="http://schemas.microsoft.com/office/powerpoint/2010/main" val="3648469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Routy</a:t>
            </a:r>
            <a:r>
              <a:rPr lang="en-US" dirty="0"/>
              <a:t> study was just one study, but the findings have been echoed across several other studies. </a:t>
            </a:r>
          </a:p>
          <a:p>
            <a:endParaRPr lang="en-US" dirty="0"/>
          </a:p>
          <a:p>
            <a:r>
              <a:rPr lang="en-US" b="0" i="0" u="none" baseline="0" dirty="0"/>
              <a:t>1.  Patel P, Poudel A, </a:t>
            </a:r>
            <a:r>
              <a:rPr lang="en-US" b="0" i="0" u="none" baseline="0" dirty="0" err="1"/>
              <a:t>Kafle</a:t>
            </a:r>
            <a:r>
              <a:rPr lang="en-US" b="0" i="0" u="none" baseline="0" dirty="0"/>
              <a:t> S, et al. Influence of Microbiome and Antibiotics on the Efficacy of Immune Checkpoint Inhibitors. </a:t>
            </a:r>
            <a:r>
              <a:rPr lang="en-US" b="0" i="0" u="none" baseline="0" dirty="0" err="1"/>
              <a:t>Cureus</a:t>
            </a:r>
            <a:r>
              <a:rPr lang="en-US" b="0" i="0" u="none" baseline="0" dirty="0"/>
              <a:t> 2021;13:e16829.</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16</a:t>
            </a:fld>
            <a:endParaRPr lang="en-GB"/>
          </a:p>
        </p:txBody>
      </p:sp>
    </p:spTree>
    <p:extLst>
      <p:ext uri="{BB962C8B-B14F-4D97-AF65-F5344CB8AC3E}">
        <p14:creationId xmlns:p14="http://schemas.microsoft.com/office/powerpoint/2010/main" val="3775927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trial of </a:t>
            </a:r>
            <a:r>
              <a:rPr lang="en-US" dirty="0" err="1"/>
              <a:t>gilvetmab</a:t>
            </a:r>
            <a:r>
              <a:rPr lang="en-US" dirty="0"/>
              <a:t> was a single arm, open label, multicenter trial conducted across 9 sites in the United States. Client owned dogs were administered </a:t>
            </a:r>
            <a:r>
              <a:rPr lang="en-US" dirty="0" err="1"/>
              <a:t>gilvetmab</a:t>
            </a:r>
            <a:r>
              <a:rPr lang="en-US" dirty="0"/>
              <a:t> at a dose up to 10 mg/kg IV every 2 weeks. The trial duration was 20 weeks. There were 26 dogs in the mast cell tumor group and 25 dogs in the melanoma group. The melanoma group included both oral malignant melanoma as well as digital melanoma.  </a:t>
            </a:r>
          </a:p>
          <a:p>
            <a:endParaRPr lang="en-US" dirty="0"/>
          </a:p>
          <a:p>
            <a:r>
              <a:rPr lang="en-US" dirty="0"/>
              <a:t>Owen, L.N. </a:t>
            </a:r>
            <a:r>
              <a:rPr lang="en-US" i="1" dirty="0"/>
              <a:t>TNM Classification of </a:t>
            </a:r>
            <a:r>
              <a:rPr lang="en-US" i="1" dirty="0" err="1"/>
              <a:t>Tumours</a:t>
            </a:r>
            <a:r>
              <a:rPr lang="en-US" i="1" dirty="0"/>
              <a:t> in Domestic Animals</a:t>
            </a:r>
            <a:r>
              <a:rPr lang="en-US" i="0" dirty="0"/>
              <a:t>; World Health Organization: Geneve, Switzerland, 1980.</a:t>
            </a:r>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17</a:t>
            </a:fld>
            <a:endParaRPr lang="en-GB"/>
          </a:p>
        </p:txBody>
      </p:sp>
    </p:spTree>
    <p:extLst>
      <p:ext uri="{BB962C8B-B14F-4D97-AF65-F5344CB8AC3E}">
        <p14:creationId xmlns:p14="http://schemas.microsoft.com/office/powerpoint/2010/main" val="180468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18</a:t>
            </a:fld>
            <a:endParaRPr lang="en-GB"/>
          </a:p>
        </p:txBody>
      </p:sp>
    </p:spTree>
    <p:extLst>
      <p:ext uri="{BB962C8B-B14F-4D97-AF65-F5344CB8AC3E}">
        <p14:creationId xmlns:p14="http://schemas.microsoft.com/office/powerpoint/2010/main" val="1396793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recommended that a treated patient be monitored for 1 hour after the infusion is complete for immediate infusion-related side effects. A sample monitoring sheet might look like this. </a:t>
            </a:r>
          </a:p>
        </p:txBody>
      </p:sp>
      <p:sp>
        <p:nvSpPr>
          <p:cNvPr id="4" name="Slide Number Placeholder 3"/>
          <p:cNvSpPr>
            <a:spLocks noGrp="1"/>
          </p:cNvSpPr>
          <p:nvPr>
            <p:ph type="sldNum" sz="quarter" idx="5"/>
          </p:nvPr>
        </p:nvSpPr>
        <p:spPr/>
        <p:txBody>
          <a:bodyPr/>
          <a:lstStyle/>
          <a:p>
            <a:fld id="{A2DD403B-0F6A-4C1F-AE63-FA1FF361F76A}" type="slidenum">
              <a:rPr lang="en-GB" smtClean="0"/>
              <a:t>19</a:t>
            </a:fld>
            <a:endParaRPr lang="en-GB"/>
          </a:p>
        </p:txBody>
      </p:sp>
    </p:spTree>
    <p:extLst>
      <p:ext uri="{BB962C8B-B14F-4D97-AF65-F5344CB8AC3E}">
        <p14:creationId xmlns:p14="http://schemas.microsoft.com/office/powerpoint/2010/main" val="185600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Gilvetmab</a:t>
            </a:r>
            <a:r>
              <a:rPr lang="en-US" dirty="0"/>
              <a:t> is an anti-PD-1 receptor monoclonal antibody, meaning that it blocks the interaction of the PD-1 receptor on an activated T cell with its ligand PD-L1 or PD-L2. These ligands can be found overexpressed on some tumor cells as well as supporting cells in the tumor microenvironment. Inhibition of this interaction prevents suppression of the T cell, allowing it to go on to recognize and facilitate killing of the tumor cell. </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2</a:t>
            </a:fld>
            <a:endParaRPr lang="en-GB"/>
          </a:p>
        </p:txBody>
      </p:sp>
    </p:spTree>
    <p:extLst>
      <p:ext uri="{BB962C8B-B14F-4D97-AF65-F5344CB8AC3E}">
        <p14:creationId xmlns:p14="http://schemas.microsoft.com/office/powerpoint/2010/main" val="4028085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anti-PD-1 checkpoint inhibitor, </a:t>
            </a:r>
            <a:r>
              <a:rPr lang="en-US" dirty="0" err="1"/>
              <a:t>gilvetmab</a:t>
            </a:r>
            <a:r>
              <a:rPr lang="en-US" dirty="0"/>
              <a:t> has demonstrated the ability to enhance the activation of stimulated peripheral blood mononuclear cells (PBMC) as demonstrated by increased IFN-gamma secretion. PBMC were isolated from healthy dogs and incubated either alone, in the presence of </a:t>
            </a:r>
            <a:r>
              <a:rPr lang="en-US" dirty="0" err="1"/>
              <a:t>conconavalin</a:t>
            </a:r>
            <a:r>
              <a:rPr lang="en-US" dirty="0"/>
              <a:t> A, in the presence of </a:t>
            </a:r>
            <a:r>
              <a:rPr lang="en-US" dirty="0" err="1"/>
              <a:t>conconavalin</a:t>
            </a:r>
            <a:r>
              <a:rPr lang="en-US" dirty="0"/>
              <a:t> A with </a:t>
            </a:r>
            <a:r>
              <a:rPr lang="en-US" dirty="0" err="1"/>
              <a:t>gilvetmab</a:t>
            </a:r>
            <a:r>
              <a:rPr lang="en-US" dirty="0"/>
              <a:t>, or in the presence of </a:t>
            </a:r>
            <a:r>
              <a:rPr lang="en-US" dirty="0" err="1"/>
              <a:t>conconavalin</a:t>
            </a:r>
            <a:r>
              <a:rPr lang="en-US" dirty="0"/>
              <a:t> A with isotype control. Those PBMC incubated in the presence of </a:t>
            </a:r>
            <a:r>
              <a:rPr lang="en-US" dirty="0" err="1"/>
              <a:t>conconavalin</a:t>
            </a:r>
            <a:r>
              <a:rPr lang="en-US" dirty="0"/>
              <a:t> A and </a:t>
            </a:r>
            <a:r>
              <a:rPr lang="en-US" dirty="0" err="1"/>
              <a:t>gilvetmab</a:t>
            </a:r>
            <a:r>
              <a:rPr lang="en-US" dirty="0"/>
              <a:t> demonstrated enhanced IFN-gamma secretion. </a:t>
            </a:r>
          </a:p>
        </p:txBody>
      </p:sp>
      <p:sp>
        <p:nvSpPr>
          <p:cNvPr id="4" name="Slide Number Placeholder 3"/>
          <p:cNvSpPr>
            <a:spLocks noGrp="1"/>
          </p:cNvSpPr>
          <p:nvPr>
            <p:ph type="sldNum" sz="quarter" idx="5"/>
          </p:nvPr>
        </p:nvSpPr>
        <p:spPr/>
        <p:txBody>
          <a:bodyPr/>
          <a:lstStyle/>
          <a:p>
            <a:fld id="{A2DD403B-0F6A-4C1F-AE63-FA1FF361F76A}" type="slidenum">
              <a:rPr lang="en-GB" smtClean="0"/>
              <a:t>20</a:t>
            </a:fld>
            <a:endParaRPr lang="en-GB"/>
          </a:p>
        </p:txBody>
      </p:sp>
    </p:spTree>
    <p:extLst>
      <p:ext uri="{BB962C8B-B14F-4D97-AF65-F5344CB8AC3E}">
        <p14:creationId xmlns:p14="http://schemas.microsoft.com/office/powerpoint/2010/main" val="67108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that </a:t>
            </a:r>
            <a:r>
              <a:rPr lang="en-US" dirty="0" err="1"/>
              <a:t>gilvetmab</a:t>
            </a:r>
            <a:r>
              <a:rPr lang="en-US" dirty="0"/>
              <a:t> does engage canine PD-1 on both CD4+ and CD8+ T cells, healthy dogs were administered either placebo or </a:t>
            </a:r>
            <a:r>
              <a:rPr lang="en-US" dirty="0" err="1"/>
              <a:t>gilvetmab</a:t>
            </a:r>
            <a:r>
              <a:rPr lang="en-US" dirty="0"/>
              <a:t> at doses of 2 mg/kg, 6 mg/kg or 15 mg/kg every 3-4 weeks over 5 cycles. Immediately prior to administration, blood was drawn for flow cytometric analysis. The lymphocytes were incubated with a mouse anti-canine PD-1 antibody, and assess for the ability of the mouse antibody to bind. You can see that for all time points in the dogs treated with placebo, the mouse antibody was able to bind canine PD-1 on both CD-4 and CD-8 T cells. However, for all time points past the 0 time point in those dogs administered </a:t>
            </a:r>
            <a:r>
              <a:rPr lang="en-US" dirty="0" err="1"/>
              <a:t>gilvetmab</a:t>
            </a:r>
            <a:r>
              <a:rPr lang="en-US" dirty="0"/>
              <a:t>, the mouse antibody’s ability to bind canine PD-1 was significantly impaired by the presence of </a:t>
            </a:r>
            <a:r>
              <a:rPr lang="en-US" dirty="0" err="1"/>
              <a:t>gilvetmab</a:t>
            </a:r>
            <a:r>
              <a:rPr lang="en-US" dirty="0"/>
              <a:t>. </a:t>
            </a:r>
          </a:p>
        </p:txBody>
      </p:sp>
      <p:sp>
        <p:nvSpPr>
          <p:cNvPr id="4" name="Slide Number Placeholder 3"/>
          <p:cNvSpPr>
            <a:spLocks noGrp="1"/>
          </p:cNvSpPr>
          <p:nvPr>
            <p:ph type="sldNum" sz="quarter" idx="5"/>
          </p:nvPr>
        </p:nvSpPr>
        <p:spPr/>
        <p:txBody>
          <a:bodyPr/>
          <a:lstStyle/>
          <a:p>
            <a:fld id="{A2DD403B-0F6A-4C1F-AE63-FA1FF361F76A}" type="slidenum">
              <a:rPr lang="en-GB" smtClean="0"/>
              <a:t>21</a:t>
            </a:fld>
            <a:endParaRPr lang="en-GB"/>
          </a:p>
        </p:txBody>
      </p:sp>
    </p:spTree>
    <p:extLst>
      <p:ext uri="{BB962C8B-B14F-4D97-AF65-F5344CB8AC3E}">
        <p14:creationId xmlns:p14="http://schemas.microsoft.com/office/powerpoint/2010/main" val="2053388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pharmacokinetics of </a:t>
            </a:r>
            <a:r>
              <a:rPr lang="en-US" dirty="0" err="1"/>
              <a:t>gilvetmab</a:t>
            </a:r>
            <a:r>
              <a:rPr lang="en-US" dirty="0"/>
              <a:t> were investigated by administering </a:t>
            </a:r>
            <a:r>
              <a:rPr lang="en-US" dirty="0" err="1"/>
              <a:t>gilvetmab</a:t>
            </a:r>
            <a:r>
              <a:rPr lang="en-US" dirty="0"/>
              <a:t> to healthy dogs at doses of 2 mg/kg, 6 mg/kg, or 15 mg/kg every 3-4 weeks for 5 cycles, and measuring </a:t>
            </a:r>
            <a:r>
              <a:rPr lang="en-US" dirty="0" err="1"/>
              <a:t>gilvetmab</a:t>
            </a:r>
            <a:r>
              <a:rPr lang="en-US" dirty="0"/>
              <a:t> serum levels via ELISA.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part of a preliminary safety evaluation, </a:t>
            </a:r>
            <a:r>
              <a:rPr lang="en-US" dirty="0" err="1"/>
              <a:t>gilvetmab</a:t>
            </a:r>
            <a:r>
              <a:rPr lang="en-US" dirty="0"/>
              <a:t> was administered to 50 healthy beagles at a dose of 6 mg/kg every 21 days for 5 cycles. No adverse events were observed outside of 3 of the dogs having </a:t>
            </a:r>
            <a:r>
              <a:rPr lang="en-US" sz="1200" dirty="0"/>
              <a:t>mild to moderate clinical signs consistent with allergic reaction occurring at the time of the infusion, and which resolved rapidly with treatment. These clinical signs reoccurred in one dog on the next treatment while the other 2 dogs did not display these clinical signs again on subsequent treatments. Subsequently, p</a:t>
            </a:r>
            <a:r>
              <a:rPr lang="en-US" dirty="0"/>
              <a:t>remedication with diphenhydramine is recommended prior to each treatment to prevent or reduce the severity of infusion-related reactions. </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22</a:t>
            </a:fld>
            <a:endParaRPr lang="en-GB"/>
          </a:p>
        </p:txBody>
      </p:sp>
    </p:spTree>
    <p:extLst>
      <p:ext uri="{BB962C8B-B14F-4D97-AF65-F5344CB8AC3E}">
        <p14:creationId xmlns:p14="http://schemas.microsoft.com/office/powerpoint/2010/main" val="2543075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efficacy and safety of </a:t>
            </a:r>
            <a:r>
              <a:rPr lang="en-US" dirty="0" err="1"/>
              <a:t>gilvetmab</a:t>
            </a:r>
            <a:r>
              <a:rPr lang="en-US" dirty="0"/>
              <a:t> was evaluated in client-owned dogs with naturally occurring mast cell tumors (stages I-III) or melanoma (stages II-III). They were administered </a:t>
            </a:r>
            <a:r>
              <a:rPr lang="en-US" dirty="0" err="1"/>
              <a:t>gilvetmab</a:t>
            </a:r>
            <a:r>
              <a:rPr lang="en-US" dirty="0"/>
              <a:t> at a maximum dose of 10 mg/kg IV over 30 minutes every 2 weeks and were monitored for 6 hours post-administration for short term adverse events.  Their tumors were subsequently evaluated using </a:t>
            </a:r>
            <a:r>
              <a:rPr lang="en-US" dirty="0" err="1"/>
              <a:t>cRECIST</a:t>
            </a:r>
            <a:r>
              <a:rPr lang="en-US" dirty="0"/>
              <a:t> criteria every 28 days. The longest diameter of 1-5 target lesions was evaluated and assessed to be CR if there was disappearance of all lesions, PR if there was at least a 30% decrease, SD if there was neither sufficient decrease to be a PR nor sufficient increase to be PD, and PD with the appearance of one or more new lesions, or 20% increase in sum of diameters. </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23</a:t>
            </a:fld>
            <a:endParaRPr lang="en-GB"/>
          </a:p>
        </p:txBody>
      </p:sp>
    </p:spTree>
    <p:extLst>
      <p:ext uri="{BB962C8B-B14F-4D97-AF65-F5344CB8AC3E}">
        <p14:creationId xmlns:p14="http://schemas.microsoft.com/office/powerpoint/2010/main" val="1942207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excitingly, </a:t>
            </a:r>
            <a:r>
              <a:rPr lang="en-US" dirty="0" err="1"/>
              <a:t>gilvetmab</a:t>
            </a:r>
            <a:r>
              <a:rPr lang="en-US" dirty="0"/>
              <a:t> demonstrated a reasonable expectation of efficacy in reducing the solid tumor burden in these client owned dogs with mast cell tumors or melanoma, resulting in a 46% ORR for mast cell tumors and 20% ORR for melanoma.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dogs maintained a favorable quality of life as indicated by the pet owners during the study with &gt;92% of owners of melanoma patients and 100% of owners of mast cell tumor patients indicating that their pets maintained a favorable quality of life over their enrollment in the trial. </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24</a:t>
            </a:fld>
            <a:endParaRPr lang="en-GB"/>
          </a:p>
        </p:txBody>
      </p:sp>
    </p:spTree>
    <p:extLst>
      <p:ext uri="{BB962C8B-B14F-4D97-AF65-F5344CB8AC3E}">
        <p14:creationId xmlns:p14="http://schemas.microsoft.com/office/powerpoint/2010/main" val="179950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breakdown of the efficacy for those patients with mast cell tumors and those patients with melanoma as it pertains to CR, PR, SD, PD. NE indicates non-evaluable if a dog enrolled and treated in the study with stable disease was lost to follow up before the minimum time of follow up evaluation. Of course while our focus is often on objective response, I would also like to draw your attention to the number of dogs in each group who were ultimately classified as having stable disease. This is important to examine for two reasons. The first is because it is relevant to know that results were reported as best overall response for each dog at any single time period over the course of the trial. And the second is to be aware that immune checkpoint inhibitors are known to cause a phenomenon of tumor </a:t>
            </a:r>
            <a:r>
              <a:rPr lang="en-US" dirty="0" err="1"/>
              <a:t>pseudoprogression</a:t>
            </a:r>
            <a:r>
              <a:rPr lang="en-US" dirty="0"/>
              <a:t>, where, likely due to the influx of immune cells into the tumor, the tumor gets bigger prior to involution. This phenomenon of </a:t>
            </a:r>
            <a:r>
              <a:rPr lang="en-US" dirty="0" err="1"/>
              <a:t>pseudoprogression</a:t>
            </a:r>
            <a:r>
              <a:rPr lang="en-US" dirty="0"/>
              <a:t> is well documented in human medicine and behavior consistent with </a:t>
            </a:r>
            <a:r>
              <a:rPr lang="en-US" dirty="0" err="1"/>
              <a:t>pseudoprogression</a:t>
            </a:r>
            <a:r>
              <a:rPr lang="en-US" dirty="0"/>
              <a:t> was observed in this clinical trial as well. </a:t>
            </a:r>
          </a:p>
          <a:p>
            <a:endParaRPr lang="en-US" dirty="0"/>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25</a:t>
            </a:fld>
            <a:endParaRPr lang="en-GB"/>
          </a:p>
        </p:txBody>
      </p:sp>
    </p:spTree>
    <p:extLst>
      <p:ext uri="{BB962C8B-B14F-4D97-AF65-F5344CB8AC3E}">
        <p14:creationId xmlns:p14="http://schemas.microsoft.com/office/powerpoint/2010/main" val="2226991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highlights the changes experienced by some of the patients in the melanoma cohort that would be consistent with </a:t>
            </a:r>
            <a:r>
              <a:rPr lang="en-US" dirty="0" err="1"/>
              <a:t>pseudoprogression</a:t>
            </a:r>
            <a:r>
              <a:rPr lang="en-US" dirty="0"/>
              <a:t>.</a:t>
            </a:r>
          </a:p>
          <a:p>
            <a:endParaRPr lang="en-US" dirty="0"/>
          </a:p>
          <a:p>
            <a:r>
              <a:rPr lang="en-US" dirty="0"/>
              <a:t>The graph illustrates percent change from baseline of the sum of the diameters of the target lesions. The day of the study is on the x-axis and the duration of the trial was 140 days. For the patient represented by the dark brown line, a significant increase in target lesion size was observed after two doses of </a:t>
            </a:r>
            <a:r>
              <a:rPr lang="en-US" dirty="0" err="1"/>
              <a:t>gilvetmab</a:t>
            </a:r>
            <a:r>
              <a:rPr lang="en-US" dirty="0"/>
              <a:t> (administered every 2 weeks), followed by progressive decrease in size of the target lesions and ultimately obtaining a complete response (this dog had lymph node metastasis, which is why the percent change does not drop to -100). For the patient represented by the grass green line, a marked increase in the size of the target lesions almost up to 100% increase in the sum of the diameters was observed. This occurred after four doses of </a:t>
            </a:r>
            <a:r>
              <a:rPr lang="en-US" dirty="0" err="1"/>
              <a:t>gilvetmab</a:t>
            </a:r>
            <a:r>
              <a:rPr lang="en-US" dirty="0"/>
              <a:t> (8 weeks) before subsequent decrease in size of the target lesions. This patient was classified as having stable disease at the end of the trial (140 days), but had we been able to follow this patient out for longer, I think it is possible that a partial or complete response may have been achieved.</a:t>
            </a:r>
          </a:p>
          <a:p>
            <a:endParaRPr lang="en-US" dirty="0"/>
          </a:p>
          <a:p>
            <a:r>
              <a:rPr lang="en-US" dirty="0"/>
              <a:t>Additionally, it is important to know that pet owners could request that their pet be withdrawn from the trial at any time and for any reason. Several did so secondary to tumor progression. So if we look at the patients represented by the teal line or the lime green line, I think this highlights a challenge we will face with checkpoint inhibitor therapy: that after only 2 – 4 doses, these pet owners requested that their pets have their therapy discontinued. And while it is possible that the tumor progression was secondary to tumor resistance to </a:t>
            </a:r>
            <a:r>
              <a:rPr lang="en-US" dirty="0" err="1"/>
              <a:t>gilvetmab</a:t>
            </a:r>
            <a:r>
              <a:rPr lang="en-US" dirty="0"/>
              <a:t>, it is also possible that the tumor progression was secondary to </a:t>
            </a:r>
            <a:r>
              <a:rPr lang="en-US" dirty="0" err="1"/>
              <a:t>pseudoprogression</a:t>
            </a:r>
            <a:r>
              <a:rPr lang="en-US" dirty="0"/>
              <a:t>, and that the pets would have benefited from additional time on treatment. </a:t>
            </a:r>
          </a:p>
          <a:p>
            <a:endParaRPr lang="en-US" dirty="0"/>
          </a:p>
          <a:p>
            <a:r>
              <a:rPr lang="en-US" dirty="0"/>
              <a:t>Unfortunately, at this time the only way to gain additional evidence to support that increase in tumor size is due to </a:t>
            </a:r>
            <a:r>
              <a:rPr lang="en-US" dirty="0" err="1"/>
              <a:t>pseudoprogression</a:t>
            </a:r>
            <a:r>
              <a:rPr lang="en-US" dirty="0"/>
              <a:t> vs. tumor resistance is to biopsy and look for increased infiltration by lymphocytes. In clinical trials, the phenomenon of </a:t>
            </a:r>
            <a:r>
              <a:rPr lang="en-US" dirty="0" err="1"/>
              <a:t>pseudoprogression</a:t>
            </a:r>
            <a:r>
              <a:rPr lang="en-US" dirty="0"/>
              <a:t> can be accounted for by using </a:t>
            </a:r>
            <a:r>
              <a:rPr lang="en-US" dirty="0" err="1"/>
              <a:t>iRECIST</a:t>
            </a:r>
            <a:r>
              <a:rPr lang="en-US" dirty="0"/>
              <a:t> instead of RECIST to measure change in target lesion size.</a:t>
            </a:r>
          </a:p>
        </p:txBody>
      </p:sp>
      <p:sp>
        <p:nvSpPr>
          <p:cNvPr id="4" name="Slide Number Placeholder 3"/>
          <p:cNvSpPr>
            <a:spLocks noGrp="1"/>
          </p:cNvSpPr>
          <p:nvPr>
            <p:ph type="sldNum" sz="quarter" idx="5"/>
          </p:nvPr>
        </p:nvSpPr>
        <p:spPr/>
        <p:txBody>
          <a:bodyPr/>
          <a:lstStyle/>
          <a:p>
            <a:fld id="{A2DD403B-0F6A-4C1F-AE63-FA1FF361F76A}" type="slidenum">
              <a:rPr lang="en-GB" smtClean="0"/>
              <a:t>28</a:t>
            </a:fld>
            <a:endParaRPr lang="en-GB"/>
          </a:p>
        </p:txBody>
      </p:sp>
    </p:spTree>
    <p:extLst>
      <p:ext uri="{BB962C8B-B14F-4D97-AF65-F5344CB8AC3E}">
        <p14:creationId xmlns:p14="http://schemas.microsoft.com/office/powerpoint/2010/main" val="1796659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Published reports to date suggest a wide variation in the reported rates of </a:t>
            </a:r>
            <a:r>
              <a:rPr lang="en-US" dirty="0" err="1"/>
              <a:t>pseudoprogression</a:t>
            </a:r>
            <a:r>
              <a:rPr lang="en-US" dirty="0"/>
              <a:t> in humans, ranging from 1% to 16%. The </a:t>
            </a:r>
            <a:r>
              <a:rPr lang="en-US" dirty="0" err="1"/>
              <a:t>iRECIST</a:t>
            </a:r>
            <a:r>
              <a:rPr lang="en-US" dirty="0"/>
              <a:t> defines when treatment past progression is reasonable or justified, and limits the duration of treatment past progression in the face of continued progression. </a:t>
            </a:r>
          </a:p>
          <a:p>
            <a:endParaRPr lang="en-US" dirty="0"/>
          </a:p>
          <a:p>
            <a:r>
              <a:rPr lang="en-US" b="0" i="0" u="none" baseline="0" dirty="0"/>
              <a:t>1.  Seymour L, Bogaerts J, Perrone A, et al. </a:t>
            </a:r>
            <a:r>
              <a:rPr lang="en-US" b="0" i="0" u="none" baseline="0" dirty="0" err="1"/>
              <a:t>iRECIST</a:t>
            </a:r>
            <a:r>
              <a:rPr lang="en-US" b="0" i="0" u="none" baseline="0" dirty="0"/>
              <a:t>: guidelines for response criteria for use in trials testing </a:t>
            </a:r>
            <a:r>
              <a:rPr lang="en-US" b="0" i="0" u="none" baseline="0" dirty="0" err="1"/>
              <a:t>immunotherapeutics</a:t>
            </a:r>
            <a:r>
              <a:rPr lang="en-US" b="0" i="0" u="none" baseline="0" dirty="0"/>
              <a:t>. Lancet Oncol 2017;18:e143-e152.</a:t>
            </a:r>
          </a:p>
          <a:p>
            <a:r>
              <a:rPr lang="en-US" b="0" i="0" u="none" baseline="0" dirty="0"/>
              <a:t>2.  Ramon-</a:t>
            </a:r>
            <a:r>
              <a:rPr lang="en-US" b="0" i="0" u="none" baseline="0" dirty="0" err="1"/>
              <a:t>Patino</a:t>
            </a:r>
            <a:r>
              <a:rPr lang="en-US" b="0" i="0" u="none" baseline="0" dirty="0"/>
              <a:t> JL, Schmid S, Lau S, et al. </a:t>
            </a:r>
            <a:r>
              <a:rPr lang="en-US" b="0" i="0" u="none" baseline="0" dirty="0" err="1"/>
              <a:t>iRECIST</a:t>
            </a:r>
            <a:r>
              <a:rPr lang="en-US" b="0" i="0" u="none" baseline="0" dirty="0"/>
              <a:t> and atypical patterns of response to immuno-oncology drugs. J </a:t>
            </a:r>
            <a:r>
              <a:rPr lang="en-US" b="0" i="0" u="none" baseline="0" dirty="0" err="1"/>
              <a:t>Immunother</a:t>
            </a:r>
            <a:r>
              <a:rPr lang="en-US" b="0" i="0" u="none" baseline="0" dirty="0"/>
              <a:t> Cancer 2022;10.</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29</a:t>
            </a:fld>
            <a:endParaRPr lang="en-GB"/>
          </a:p>
        </p:txBody>
      </p:sp>
    </p:spTree>
    <p:extLst>
      <p:ext uri="{BB962C8B-B14F-4D97-AF65-F5344CB8AC3E}">
        <p14:creationId xmlns:p14="http://schemas.microsoft.com/office/powerpoint/2010/main" val="2776404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i="0" u="none" baseline="0" dirty="0"/>
              <a:t>1.  Seymour L, Bogaerts J, Perrone A, et al. </a:t>
            </a:r>
            <a:r>
              <a:rPr lang="en-US" b="0" i="0" u="none" baseline="0" dirty="0" err="1"/>
              <a:t>iRECIST</a:t>
            </a:r>
            <a:r>
              <a:rPr lang="en-US" b="0" i="0" u="none" baseline="0" dirty="0"/>
              <a:t>: guidelines for response criteria for use in trials testing </a:t>
            </a:r>
            <a:r>
              <a:rPr lang="en-US" b="0" i="0" u="none" baseline="0" dirty="0" err="1"/>
              <a:t>immunotherapeutics</a:t>
            </a:r>
            <a:r>
              <a:rPr lang="en-US" b="0" i="0" u="none" baseline="0" dirty="0"/>
              <a:t>. Lancet Oncol 2017;18:e143-e152.</a:t>
            </a:r>
          </a:p>
          <a:p>
            <a:r>
              <a:rPr lang="en-US" b="0" i="0" u="none" baseline="0" dirty="0"/>
              <a:t>2.  Ramon-</a:t>
            </a:r>
            <a:r>
              <a:rPr lang="en-US" b="0" i="0" u="none" baseline="0" dirty="0" err="1"/>
              <a:t>Patino</a:t>
            </a:r>
            <a:r>
              <a:rPr lang="en-US" b="0" i="0" u="none" baseline="0" dirty="0"/>
              <a:t> JL, Schmid S, Lau S, et al. </a:t>
            </a:r>
            <a:r>
              <a:rPr lang="en-US" b="0" i="0" u="none" baseline="0" dirty="0" err="1"/>
              <a:t>iRECIST</a:t>
            </a:r>
            <a:r>
              <a:rPr lang="en-US" b="0" i="0" u="none" baseline="0" dirty="0"/>
              <a:t> and atypical patterns of response to immuno-oncology drugs. J </a:t>
            </a:r>
            <a:r>
              <a:rPr lang="en-US" b="0" i="0" u="none" baseline="0" dirty="0" err="1"/>
              <a:t>Immunother</a:t>
            </a:r>
            <a:r>
              <a:rPr lang="en-US" b="0" i="0" u="none" baseline="0" dirty="0"/>
              <a:t> Cancer 2022;10.</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30</a:t>
            </a:fld>
            <a:endParaRPr lang="en-GB"/>
          </a:p>
        </p:txBody>
      </p:sp>
    </p:spTree>
    <p:extLst>
      <p:ext uri="{BB962C8B-B14F-4D97-AF65-F5344CB8AC3E}">
        <p14:creationId xmlns:p14="http://schemas.microsoft.com/office/powerpoint/2010/main" val="3606844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tracking target and non-target lesions using </a:t>
            </a:r>
            <a:r>
              <a:rPr lang="en-US" dirty="0" err="1"/>
              <a:t>iRECIST</a:t>
            </a:r>
            <a:r>
              <a:rPr lang="en-US" dirty="0"/>
              <a:t>, a document such as this may be employed.</a:t>
            </a:r>
          </a:p>
        </p:txBody>
      </p:sp>
      <p:sp>
        <p:nvSpPr>
          <p:cNvPr id="4" name="Slide Number Placeholder 3"/>
          <p:cNvSpPr>
            <a:spLocks noGrp="1"/>
          </p:cNvSpPr>
          <p:nvPr>
            <p:ph type="sldNum" sz="quarter" idx="5"/>
          </p:nvPr>
        </p:nvSpPr>
        <p:spPr/>
        <p:txBody>
          <a:bodyPr/>
          <a:lstStyle/>
          <a:p>
            <a:fld id="{A2DD403B-0F6A-4C1F-AE63-FA1FF361F76A}" type="slidenum">
              <a:rPr lang="en-GB" smtClean="0"/>
              <a:t>31</a:t>
            </a:fld>
            <a:endParaRPr lang="en-GB"/>
          </a:p>
        </p:txBody>
      </p:sp>
    </p:spTree>
    <p:extLst>
      <p:ext uri="{BB962C8B-B14F-4D97-AF65-F5344CB8AC3E}">
        <p14:creationId xmlns:p14="http://schemas.microsoft.com/office/powerpoint/2010/main" val="247001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human medicine as a template for our hopes in veterinary medicine, we can see that as of the time of the creation of this talk, there were 8 FDA approved checkpoint inhibitors in the United States. 1 is an anti-CTLA-4 antibody, 4 are anti-PD-1 antibodies, and 3 are anti-PD-L1 antibodies. Since the creation of this talk, an additional anti-CTLA-4 monoclonal antibody (</a:t>
            </a:r>
            <a:r>
              <a:rPr lang="en-US" dirty="0" err="1"/>
              <a:t>tremelimumab</a:t>
            </a:r>
            <a:r>
              <a:rPr lang="en-US" dirty="0"/>
              <a:t>) and an immunotherapy targeting the LAG-3 immune checkpoint pathway (</a:t>
            </a:r>
            <a:r>
              <a:rPr lang="en-US" dirty="0" err="1"/>
              <a:t>relatimab</a:t>
            </a:r>
            <a:r>
              <a:rPr lang="en-US" dirty="0"/>
              <a:t>) have been granted FDA approval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a:t>1.  Sharma P, Siddiqui BA, </a:t>
            </a:r>
            <a:r>
              <a:rPr lang="en-US" b="0" i="0" u="none" baseline="0" dirty="0" err="1"/>
              <a:t>Anandhan</a:t>
            </a:r>
            <a:r>
              <a:rPr lang="en-US" b="0" i="0" u="none" baseline="0" dirty="0"/>
              <a:t> S, et al. The Next Decade of Immune Checkpoint Therapy. Cancer </a:t>
            </a:r>
            <a:r>
              <a:rPr lang="en-US" b="0" i="0" u="none" baseline="0" dirty="0" err="1"/>
              <a:t>Discov</a:t>
            </a:r>
            <a:r>
              <a:rPr lang="en-US" b="0" i="0" u="none" baseline="0" dirty="0"/>
              <a:t> 2021;11:838-857.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3</a:t>
            </a:fld>
            <a:endParaRPr lang="en-GB"/>
          </a:p>
        </p:txBody>
      </p:sp>
    </p:spTree>
    <p:extLst>
      <p:ext uri="{BB962C8B-B14F-4D97-AF65-F5344CB8AC3E}">
        <p14:creationId xmlns:p14="http://schemas.microsoft.com/office/powerpoint/2010/main" val="4037589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600" dirty="0"/>
              <a:t>Last but certainly not least, adverse events were </a:t>
            </a:r>
            <a:r>
              <a:rPr lang="en-US" dirty="0"/>
              <a:t>mostly grade 1 or 2 in nature. In the mast cell tumor group, three dogs had a serious adverse reaction consisting of anaphylaxis, hypotension, or tumor hemorrhage which resulted in the withdrawal of two of the dogs from the study. For two of these dogs, these reactions occurred during the infusion. There were no grade 5 adverse reactions (deaths) that were likely or definitively caused by </a:t>
            </a:r>
            <a:r>
              <a:rPr lang="en-US" dirty="0" err="1"/>
              <a:t>gilvetmab</a:t>
            </a:r>
            <a:r>
              <a:rPr lang="en-US" dirty="0"/>
              <a:t> during the study in this group. In the melanoma group, there were no serious or grade 5 adverse reactions that were likely or definitively caused by </a:t>
            </a:r>
            <a:r>
              <a:rPr lang="en-US" dirty="0" err="1"/>
              <a:t>gilvetmab</a:t>
            </a:r>
            <a:r>
              <a:rPr lang="en-US" dirty="0"/>
              <a:t>. </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32</a:t>
            </a:fld>
            <a:endParaRPr lang="en-GB"/>
          </a:p>
        </p:txBody>
      </p:sp>
    </p:spTree>
    <p:extLst>
      <p:ext uri="{BB962C8B-B14F-4D97-AF65-F5344CB8AC3E}">
        <p14:creationId xmlns:p14="http://schemas.microsoft.com/office/powerpoint/2010/main" val="1539903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u="none" baseline="0" dirty="0"/>
              <a:t>Though the adverse event profile observed in the trials with </a:t>
            </a:r>
            <a:r>
              <a:rPr lang="en-US" b="0" i="0" u="none" baseline="0" dirty="0" err="1"/>
              <a:t>gilvetmab</a:t>
            </a:r>
            <a:r>
              <a:rPr lang="en-US" b="0" i="0" u="none" baseline="0" dirty="0"/>
              <a:t> were mild in nature, it is important to be cognizant that immune-related adverse events are the most common adverse events that occur in people who are treated with checkpoint inhibitors. There are a wide variety of potential mechanisms that can contribute to this development.</a:t>
            </a:r>
          </a:p>
          <a:p>
            <a:pPr marL="0" indent="0">
              <a:buNone/>
            </a:pPr>
            <a:endParaRPr lang="en-US" b="0" i="0" u="none" baseline="0" dirty="0"/>
          </a:p>
          <a:p>
            <a:pPr marL="0" indent="0">
              <a:buNone/>
            </a:pPr>
            <a:r>
              <a:rPr lang="en-US" b="0" i="0" u="none" baseline="0" dirty="0"/>
              <a:t>1.  </a:t>
            </a:r>
            <a:r>
              <a:rPr lang="en-US" b="0" i="0" u="none" baseline="0" dirty="0" err="1"/>
              <a:t>Morad</a:t>
            </a:r>
            <a:r>
              <a:rPr lang="en-US" b="0" i="0" u="none" baseline="0" dirty="0"/>
              <a:t> G, </a:t>
            </a:r>
            <a:r>
              <a:rPr lang="en-US" b="0" i="0" u="none" baseline="0" dirty="0" err="1"/>
              <a:t>Helmink</a:t>
            </a:r>
            <a:r>
              <a:rPr lang="en-US" b="0" i="0" u="none" baseline="0" dirty="0"/>
              <a:t> BA, Sharma P, et al. Hallmarks of response, resistance, and toxicity to immune checkpoint blockade. Cell 2021;184:5309-5337.</a:t>
            </a:r>
          </a:p>
          <a:p>
            <a:pPr marL="0" indent="0">
              <a:buNone/>
            </a:pPr>
            <a:r>
              <a:rPr lang="en-US" b="0" i="0" u="none" baseline="0" dirty="0"/>
              <a:t>2.  </a:t>
            </a:r>
            <a:r>
              <a:rPr lang="en-US" b="0" i="0" u="none" baseline="0" dirty="0" err="1"/>
              <a:t>Poto</a:t>
            </a:r>
            <a:r>
              <a:rPr lang="en-US" b="0" i="0" u="none" baseline="0" dirty="0"/>
              <a:t> R, </a:t>
            </a:r>
            <a:r>
              <a:rPr lang="en-US" b="0" i="0" u="none" baseline="0" dirty="0" err="1"/>
              <a:t>Troiani</a:t>
            </a:r>
            <a:r>
              <a:rPr lang="en-US" b="0" i="0" u="none" baseline="0" dirty="0"/>
              <a:t> T, </a:t>
            </a:r>
            <a:r>
              <a:rPr lang="en-US" b="0" i="0" u="none" baseline="0" dirty="0" err="1"/>
              <a:t>Criscuolo</a:t>
            </a:r>
            <a:r>
              <a:rPr lang="en-US" b="0" i="0" u="none" baseline="0" dirty="0"/>
              <a:t> G, et al. Holistic Approach to Immune Checkpoint Inhibitor-Related Adverse Events. Front Immunol 2022;13:804597.</a:t>
            </a:r>
          </a:p>
          <a:p>
            <a:pPr marL="0" indent="0">
              <a:buNone/>
            </a:pPr>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33</a:t>
            </a:fld>
            <a:endParaRPr lang="en-GB"/>
          </a:p>
        </p:txBody>
      </p:sp>
    </p:spTree>
    <p:extLst>
      <p:ext uri="{BB962C8B-B14F-4D97-AF65-F5344CB8AC3E}">
        <p14:creationId xmlns:p14="http://schemas.microsoft.com/office/powerpoint/2010/main" val="3248900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u="none" baseline="0" dirty="0"/>
              <a:t>In people, most </a:t>
            </a:r>
            <a:r>
              <a:rPr lang="en-US" b="0" i="0" u="none" baseline="0" dirty="0" err="1"/>
              <a:t>irAE</a:t>
            </a:r>
            <a:r>
              <a:rPr lang="en-US" b="0" i="0" u="none" baseline="0" dirty="0"/>
              <a:t> that occur secondary to checkpoint inhibition occur within the first few months of starting therapy with a checkpoint inhibitor. The general guidelines for management of these </a:t>
            </a:r>
            <a:r>
              <a:rPr lang="en-US" b="0" i="0" u="none" baseline="0" dirty="0" err="1"/>
              <a:t>irAE</a:t>
            </a:r>
            <a:r>
              <a:rPr lang="en-US" b="0" i="0" u="none" baseline="0" dirty="0"/>
              <a:t> are as represented on the slide. </a:t>
            </a:r>
          </a:p>
          <a:p>
            <a:pPr marL="228600" indent="-228600">
              <a:buAutoNum type="arabicPeriod"/>
            </a:pPr>
            <a:endParaRPr lang="en-US" b="0" i="0" u="none" baseline="0" dirty="0"/>
          </a:p>
          <a:p>
            <a:pPr marL="228600" indent="-228600">
              <a:buAutoNum type="arabicPeriod"/>
            </a:pPr>
            <a:r>
              <a:rPr lang="en-US" b="0" i="0" u="none" baseline="0" dirty="0" err="1"/>
              <a:t>Poto</a:t>
            </a:r>
            <a:r>
              <a:rPr lang="en-US" b="0" i="0" u="none" baseline="0" dirty="0"/>
              <a:t> R, </a:t>
            </a:r>
            <a:r>
              <a:rPr lang="en-US" b="0" i="0" u="none" baseline="0" dirty="0" err="1"/>
              <a:t>Troiani</a:t>
            </a:r>
            <a:r>
              <a:rPr lang="en-US" b="0" i="0" u="none" baseline="0" dirty="0"/>
              <a:t> T, </a:t>
            </a:r>
            <a:r>
              <a:rPr lang="en-US" b="0" i="0" u="none" baseline="0" dirty="0" err="1"/>
              <a:t>Criscuolo</a:t>
            </a:r>
            <a:r>
              <a:rPr lang="en-US" b="0" i="0" u="none" baseline="0" dirty="0"/>
              <a:t> G, et al. Holistic Approach to Immune Checkpoint Inhibitor-Related Adverse Events. Front Immunol 2022;13:804597.</a:t>
            </a:r>
          </a:p>
          <a:p>
            <a:pPr marL="228600" indent="-228600">
              <a:buAutoNum type="arabicPeriod"/>
            </a:pPr>
            <a:r>
              <a:rPr lang="en-US" b="0" i="0" u="none" baseline="0" dirty="0"/>
              <a:t>Monitoring and Management of Immune-Mediated Adverse Reactions. Keytruda. </a:t>
            </a:r>
            <a:r>
              <a:rPr lang="en-US" dirty="0">
                <a:hlinkClick r:id="rId3"/>
              </a:rPr>
              <a:t>Monitoring and Managing Adverse Reactions to KEYTRUDA® (pembrolizumab) | HCP (keytruhttps://www.keytrudahcp.com/safety/monitoring-managing-adverse-reactions/?cid=PPC-accountype:MICROSOFT-campaign:Keytruda+HCP_Pan-Tumor_Brand_Phrase-searchterm:pembrolizumab+monitor+adverse+reactions-adgroup:Adverse+Reaction+Management-keywordid:p72494375941&amp;utm_source=bing&amp;utm_medium=cpc&amp;utm_campaign=Keytruda%20HCP_Pan-Tumor_Brand_Phrase&amp;utm_term=pembrolizumab%20monitor%20adverse%20reactions&amp;utm_content=Adverse%20Reaction%20Management&amp;gclid=8aeea3c22e0810000f36c6cbf85c333b&amp;gclsrc=3p.ds&amp;dahcp.com)</a:t>
            </a:r>
            <a:r>
              <a:rPr lang="en-US" dirty="0"/>
              <a:t> Accessed (9/19/23)</a:t>
            </a:r>
          </a:p>
          <a:p>
            <a:pPr marL="228600" indent="-228600">
              <a:buAutoNum type="arabicPeriod"/>
            </a:pPr>
            <a:r>
              <a:rPr lang="en-US" b="0" i="0" u="none" baseline="0" dirty="0"/>
              <a:t>Highlights of prescribing information. OPDIVO (nivolumab). </a:t>
            </a:r>
          </a:p>
          <a:p>
            <a:pPr marL="0" indent="0">
              <a:buNone/>
            </a:pPr>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34</a:t>
            </a:fld>
            <a:endParaRPr lang="en-GB"/>
          </a:p>
        </p:txBody>
      </p:sp>
    </p:spTree>
    <p:extLst>
      <p:ext uri="{BB962C8B-B14F-4D97-AF65-F5344CB8AC3E}">
        <p14:creationId xmlns:p14="http://schemas.microsoft.com/office/powerpoint/2010/main" val="4265882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Gilvetmab</a:t>
            </a:r>
            <a:r>
              <a:rPr lang="en-US" dirty="0"/>
              <a:t> has not been studied in canine patients with concurrent or historical immune-mediated disease. As such, there will be a number of questions that must be considered by the managing oncologist if this were to be considered, including if the immune-mediated disease is historical/fully in remission versus if there are any active components; the severity of the condition that occurred; and if ongoing immunosuppression is required which would be expected to reduce the efficacy of a checkpoint inhibitor. In addition, extensive conversation with the pet owner about the possible risks would be recommended. </a:t>
            </a:r>
          </a:p>
        </p:txBody>
      </p:sp>
      <p:sp>
        <p:nvSpPr>
          <p:cNvPr id="4" name="Slide Number Placeholder 3"/>
          <p:cNvSpPr>
            <a:spLocks noGrp="1"/>
          </p:cNvSpPr>
          <p:nvPr>
            <p:ph type="sldNum" sz="quarter" idx="5"/>
          </p:nvPr>
        </p:nvSpPr>
        <p:spPr/>
        <p:txBody>
          <a:bodyPr/>
          <a:lstStyle/>
          <a:p>
            <a:fld id="{A2DD403B-0F6A-4C1F-AE63-FA1FF361F76A}" type="slidenum">
              <a:rPr lang="en-GB" smtClean="0"/>
              <a:t>35</a:t>
            </a:fld>
            <a:endParaRPr lang="en-GB"/>
          </a:p>
        </p:txBody>
      </p:sp>
    </p:spTree>
    <p:extLst>
      <p:ext uri="{BB962C8B-B14F-4D97-AF65-F5344CB8AC3E}">
        <p14:creationId xmlns:p14="http://schemas.microsoft.com/office/powerpoint/2010/main" val="3715335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a:t>1.  </a:t>
            </a:r>
            <a:r>
              <a:rPr lang="en-US" b="0" i="0" u="none" baseline="0" dirty="0" err="1"/>
              <a:t>Desage</a:t>
            </a:r>
            <a:r>
              <a:rPr lang="en-US" b="0" i="0" u="none" baseline="0" dirty="0"/>
              <a:t> AL, </a:t>
            </a:r>
            <a:r>
              <a:rPr lang="en-US" b="0" i="0" u="none" baseline="0" dirty="0" err="1"/>
              <a:t>Bouleftour</a:t>
            </a:r>
            <a:r>
              <a:rPr lang="en-US" b="0" i="0" u="none" baseline="0" dirty="0"/>
              <a:t> W, </a:t>
            </a:r>
            <a:r>
              <a:rPr lang="en-US" b="0" i="0" u="none" baseline="0" dirty="0" err="1"/>
              <a:t>Rivoirard</a:t>
            </a:r>
            <a:r>
              <a:rPr lang="en-US" b="0" i="0" u="none" baseline="0" dirty="0"/>
              <a:t> R, et al. Vaccination and Immune Checkpoint Inhibitors: Does Vaccination Increase the Risk of Immune-related Adverse Events? A Systematic Review of Literature. Am J Clin Oncol 2021;44:109-113.</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36</a:t>
            </a:fld>
            <a:endParaRPr lang="en-GB"/>
          </a:p>
        </p:txBody>
      </p:sp>
    </p:spTree>
    <p:extLst>
      <p:ext uri="{BB962C8B-B14F-4D97-AF65-F5344CB8AC3E}">
        <p14:creationId xmlns:p14="http://schemas.microsoft.com/office/powerpoint/2010/main" val="1501010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trials are currently underway for full licensure, but the conditionally licensed </a:t>
            </a:r>
            <a:r>
              <a:rPr lang="en-US" dirty="0" err="1"/>
              <a:t>gilvetmab</a:t>
            </a:r>
            <a:r>
              <a:rPr lang="en-US" dirty="0"/>
              <a:t> is available to veterinary specialists practicing oncology now.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37</a:t>
            </a:fld>
            <a:endParaRPr lang="en-GB"/>
          </a:p>
        </p:txBody>
      </p:sp>
    </p:spTree>
    <p:extLst>
      <p:ext uri="{BB962C8B-B14F-4D97-AF65-F5344CB8AC3E}">
        <p14:creationId xmlns:p14="http://schemas.microsoft.com/office/powerpoint/2010/main" val="3414074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38</a:t>
            </a:fld>
            <a:endParaRPr lang="en-GB"/>
          </a:p>
        </p:txBody>
      </p:sp>
    </p:spTree>
    <p:extLst>
      <p:ext uri="{BB962C8B-B14F-4D97-AF65-F5344CB8AC3E}">
        <p14:creationId xmlns:p14="http://schemas.microsoft.com/office/powerpoint/2010/main" val="3828458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clinical trial for full licensure of </a:t>
            </a:r>
            <a:r>
              <a:rPr lang="en-US" dirty="0" err="1"/>
              <a:t>gilvetmab</a:t>
            </a:r>
            <a:r>
              <a:rPr lang="en-US" dirty="0"/>
              <a:t> is ongoing for dogs with stage III oral malignant melanoma. If you have a patient whom you think would benefit from enrollment in the trial, please reach out to the Animal Clinical Investigation for additional information. </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39</a:t>
            </a:fld>
            <a:endParaRPr lang="en-GB"/>
          </a:p>
        </p:txBody>
      </p:sp>
    </p:spTree>
    <p:extLst>
      <p:ext uri="{BB962C8B-B14F-4D97-AF65-F5344CB8AC3E}">
        <p14:creationId xmlns:p14="http://schemas.microsoft.com/office/powerpoint/2010/main" val="1448650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recognize that we in the veterinary community are faced with a great deal of questions about how </a:t>
            </a:r>
            <a:r>
              <a:rPr lang="en-US" dirty="0" err="1"/>
              <a:t>gilvetmab</a:t>
            </a:r>
            <a:r>
              <a:rPr lang="en-US" dirty="0"/>
              <a:t> will be incorporated into our current and future protocols. </a:t>
            </a:r>
          </a:p>
        </p:txBody>
      </p:sp>
      <p:sp>
        <p:nvSpPr>
          <p:cNvPr id="4" name="Slide Number Placeholder 3"/>
          <p:cNvSpPr>
            <a:spLocks noGrp="1"/>
          </p:cNvSpPr>
          <p:nvPr>
            <p:ph type="sldNum" sz="quarter" idx="5"/>
          </p:nvPr>
        </p:nvSpPr>
        <p:spPr/>
        <p:txBody>
          <a:bodyPr/>
          <a:lstStyle/>
          <a:p>
            <a:fld id="{A2DD403B-0F6A-4C1F-AE63-FA1FF361F76A}" type="slidenum">
              <a:rPr lang="en-GB" smtClean="0"/>
              <a:t>40</a:t>
            </a:fld>
            <a:endParaRPr lang="en-GB"/>
          </a:p>
        </p:txBody>
      </p:sp>
    </p:spTree>
    <p:extLst>
      <p:ext uri="{BB962C8B-B14F-4D97-AF65-F5344CB8AC3E}">
        <p14:creationId xmlns:p14="http://schemas.microsoft.com/office/powerpoint/2010/main" val="1216881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Merck Animal Health is proud to have launched the </a:t>
            </a:r>
            <a:r>
              <a:rPr lang="en-US" dirty="0" err="1"/>
              <a:t>gilvetmab</a:t>
            </a:r>
            <a:r>
              <a:rPr lang="en-US" dirty="0"/>
              <a:t> product grant program, which provides </a:t>
            </a:r>
            <a:r>
              <a:rPr lang="en-US" dirty="0" err="1"/>
              <a:t>gilvetmab</a:t>
            </a:r>
            <a:r>
              <a:rPr lang="en-US" dirty="0"/>
              <a:t> to independent investigators who seek to understand the role of </a:t>
            </a:r>
            <a:r>
              <a:rPr lang="en-US" dirty="0" err="1"/>
              <a:t>gilvetmab</a:t>
            </a:r>
            <a:r>
              <a:rPr lang="en-US" dirty="0"/>
              <a:t> in different clinical settings, with adjunct therapies, and discovering the factors that may predict a patient’s likelihood of benefiting from treatment, including exploration of biomarkers. Cycles are anticipated to occur approximately quarterly. The QR code in the upper left corner of the slide will take you to the </a:t>
            </a:r>
            <a:r>
              <a:rPr lang="en-US" dirty="0" err="1"/>
              <a:t>gilvetmab</a:t>
            </a:r>
            <a:r>
              <a:rPr lang="en-US" dirty="0"/>
              <a:t> product grant program website. </a:t>
            </a:r>
          </a:p>
        </p:txBody>
      </p:sp>
      <p:sp>
        <p:nvSpPr>
          <p:cNvPr id="4" name="Slide Number Placeholder 3"/>
          <p:cNvSpPr>
            <a:spLocks noGrp="1"/>
          </p:cNvSpPr>
          <p:nvPr>
            <p:ph type="sldNum" sz="quarter" idx="5"/>
          </p:nvPr>
        </p:nvSpPr>
        <p:spPr/>
        <p:txBody>
          <a:bodyPr/>
          <a:lstStyle/>
          <a:p>
            <a:fld id="{A2DD403B-0F6A-4C1F-AE63-FA1FF361F76A}" type="slidenum">
              <a:rPr lang="en-GB" smtClean="0"/>
              <a:t>41</a:t>
            </a:fld>
            <a:endParaRPr lang="en-GB"/>
          </a:p>
        </p:txBody>
      </p:sp>
    </p:spTree>
    <p:extLst>
      <p:ext uri="{BB962C8B-B14F-4D97-AF65-F5344CB8AC3E}">
        <p14:creationId xmlns:p14="http://schemas.microsoft.com/office/powerpoint/2010/main" val="250786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malignancies are they labeled for? Well they are not each labeled for all of the following neoplasms, but across the 8 of them, they encompass label indications for 18 different neoplasms as well as pembrolizumab having label indications for solid tumors that have met certain criteria of recognizability to the immune system (tumor mutational burden and deficiencies in DNA mismatch repair).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a:t>1.  Sharma P, Siddiqui BA, </a:t>
            </a:r>
            <a:r>
              <a:rPr lang="en-US" b="0" i="0" u="none" baseline="0" dirty="0" err="1"/>
              <a:t>Anandhan</a:t>
            </a:r>
            <a:r>
              <a:rPr lang="en-US" b="0" i="0" u="none" baseline="0" dirty="0"/>
              <a:t> S, et al. The Next Decade of Immune Checkpoint Therapy. Cancer </a:t>
            </a:r>
            <a:r>
              <a:rPr lang="en-US" b="0" i="0" u="none" baseline="0" dirty="0" err="1"/>
              <a:t>Discov</a:t>
            </a:r>
            <a:r>
              <a:rPr lang="en-US" b="0" i="0" u="none" baseline="0" dirty="0"/>
              <a:t> 2021;11:838-857.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4</a:t>
            </a:fld>
            <a:endParaRPr lang="en-GB"/>
          </a:p>
        </p:txBody>
      </p:sp>
    </p:spTree>
    <p:extLst>
      <p:ext uri="{BB962C8B-B14F-4D97-AF65-F5344CB8AC3E}">
        <p14:creationId xmlns:p14="http://schemas.microsoft.com/office/powerpoint/2010/main" val="1819752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with gratitude that we acknowledge the tireless efforts of the investigators and co-investigators who performed the initial multi-center clinical trial of </a:t>
            </a:r>
            <a:r>
              <a:rPr lang="en-US" dirty="0" err="1"/>
              <a:t>gilvetmab</a:t>
            </a:r>
            <a:r>
              <a:rPr lang="en-US" dirty="0"/>
              <a:t>, </a:t>
            </a:r>
            <a:r>
              <a:rPr lang="en-US"/>
              <a:t>and the </a:t>
            </a:r>
            <a:r>
              <a:rPr lang="en-US" dirty="0"/>
              <a:t>advisory board who have generously contributed their experience and recommendations to help bring knowledge of </a:t>
            </a:r>
            <a:r>
              <a:rPr lang="en-US" dirty="0" err="1"/>
              <a:t>gilvetmab</a:t>
            </a:r>
            <a:r>
              <a:rPr lang="en-US" dirty="0"/>
              <a:t> to the veterinary community. </a:t>
            </a:r>
          </a:p>
        </p:txBody>
      </p:sp>
      <p:sp>
        <p:nvSpPr>
          <p:cNvPr id="4" name="Slide Number Placeholder 3"/>
          <p:cNvSpPr>
            <a:spLocks noGrp="1"/>
          </p:cNvSpPr>
          <p:nvPr>
            <p:ph type="sldNum" sz="quarter" idx="5"/>
          </p:nvPr>
        </p:nvSpPr>
        <p:spPr/>
        <p:txBody>
          <a:bodyPr/>
          <a:lstStyle/>
          <a:p>
            <a:fld id="{A2DD403B-0F6A-4C1F-AE63-FA1FF361F76A}" type="slidenum">
              <a:rPr lang="en-GB" smtClean="0"/>
              <a:t>42</a:t>
            </a:fld>
            <a:endParaRPr lang="en-GB"/>
          </a:p>
        </p:txBody>
      </p:sp>
    </p:spTree>
    <p:extLst>
      <p:ext uri="{BB962C8B-B14F-4D97-AF65-F5344CB8AC3E}">
        <p14:creationId xmlns:p14="http://schemas.microsoft.com/office/powerpoint/2010/main" val="3960072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43</a:t>
            </a:fld>
            <a:endParaRPr lang="en-GB"/>
          </a:p>
        </p:txBody>
      </p:sp>
    </p:spTree>
    <p:extLst>
      <p:ext uri="{BB962C8B-B14F-4D97-AF65-F5344CB8AC3E}">
        <p14:creationId xmlns:p14="http://schemas.microsoft.com/office/powerpoint/2010/main" val="357497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a:t>In this review by Mao et al., they examined the objective response rate of anti-PD-1 or anti-PD-L1 monotherapy across 31 different types of cancer. Notably, when immune checkpoint inhibition is used as a monotherapy, the best objective response rates amount to a maximum percentage in the upper 30’s, and most are between 15-25%. Improvements in objective response rates are found when additional factors (such as predictive biomarkers) or combination therapy are utilized.</a:t>
            </a:r>
          </a:p>
          <a:p>
            <a:endParaRPr lang="en-US" b="0" i="0" u="none" baseline="0" dirty="0"/>
          </a:p>
          <a:p>
            <a:r>
              <a:rPr lang="en-US" b="0" i="0" u="none" baseline="0" dirty="0"/>
              <a:t>1.  Mao Y, </a:t>
            </a:r>
            <a:r>
              <a:rPr lang="en-US" b="0" i="0" u="none" baseline="0" dirty="0" err="1"/>
              <a:t>Xie</a:t>
            </a:r>
            <a:r>
              <a:rPr lang="en-US" b="0" i="0" u="none" baseline="0" dirty="0"/>
              <a:t> H, </a:t>
            </a:r>
            <a:r>
              <a:rPr lang="en-US" b="0" i="0" u="none" baseline="0" dirty="0" err="1"/>
              <a:t>Lv</a:t>
            </a:r>
            <a:r>
              <a:rPr lang="en-US" b="0" i="0" u="none" baseline="0" dirty="0"/>
              <a:t> M, et al. The landscape of objective response rate of anti-PD-1/L1 monotherapy across 31 types of cancer: a system review and novel biomarker investigating. Cancer Immunol </a:t>
            </a:r>
            <a:r>
              <a:rPr lang="en-US" b="0" i="0" u="none" baseline="0" dirty="0" err="1"/>
              <a:t>Immunother</a:t>
            </a:r>
            <a:r>
              <a:rPr lang="en-US" b="0" i="0" u="none" baseline="0" dirty="0"/>
              <a:t> 2023;72:2483-2498.</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5</a:t>
            </a:fld>
            <a:endParaRPr lang="en-GB"/>
          </a:p>
        </p:txBody>
      </p:sp>
    </p:spTree>
    <p:extLst>
      <p:ext uri="{BB962C8B-B14F-4D97-AF65-F5344CB8AC3E}">
        <p14:creationId xmlns:p14="http://schemas.microsoft.com/office/powerpoint/2010/main" val="160587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a:t>Research in human medicine is heavily devoted to the discovery of biomarkers predicting successful response to immune checkpoint inhibition, and there are a number of highly promising candidates. However, it could be some time before the ability to readily evaluate these biomarkers is present in veterinary medicine.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baseline="0" dirty="0"/>
              <a:t>1.  Sharma P, Siddiqui BA, </a:t>
            </a:r>
            <a:r>
              <a:rPr lang="en-US" b="0" i="0" u="none" baseline="0" dirty="0" err="1"/>
              <a:t>Anandhan</a:t>
            </a:r>
            <a:r>
              <a:rPr lang="en-US" b="0" i="0" u="none" baseline="0" dirty="0"/>
              <a:t> S, et al. The Next Decade of Immune Checkpoint Therapy. Cancer </a:t>
            </a:r>
            <a:r>
              <a:rPr lang="en-US" b="0" i="0" u="none" baseline="0" dirty="0" err="1"/>
              <a:t>Discov</a:t>
            </a:r>
            <a:r>
              <a:rPr lang="en-US" b="0" i="0" u="none" baseline="0" dirty="0"/>
              <a:t> 2021;11:838-857.</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6</a:t>
            </a:fld>
            <a:endParaRPr lang="en-GB"/>
          </a:p>
        </p:txBody>
      </p:sp>
    </p:spTree>
    <p:extLst>
      <p:ext uri="{BB962C8B-B14F-4D97-AF65-F5344CB8AC3E}">
        <p14:creationId xmlns:p14="http://schemas.microsoft.com/office/powerpoint/2010/main" val="299196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a:t>The goal of adjunct therapies is to either remove the negative factors such as abnormal angiogenesis, immunosuppressive immune cells, and inhibitory cytokines and/or to promote immunogenic cancer cell death, </a:t>
            </a:r>
            <a:r>
              <a:rPr lang="en-US" b="0" i="0" u="none" baseline="0" dirty="0" err="1"/>
              <a:t>immunosupportive</a:t>
            </a:r>
            <a:r>
              <a:rPr lang="en-US" b="0" i="0" u="none" baseline="0" dirty="0"/>
              <a:t> cytokines, and professional antigen presenting cells. Accumulating evidence supports that adjunct therapeutics such as the ones on this slide can synergize the action of checkpoint inhibitors by enhancing cancer antigen release, APC function, or effector activity. </a:t>
            </a:r>
          </a:p>
          <a:p>
            <a:endParaRPr lang="en-US" b="0" i="0" u="none" baseline="0" dirty="0"/>
          </a:p>
          <a:p>
            <a:r>
              <a:rPr lang="en-US" b="0" i="0" u="none" baseline="0" dirty="0"/>
              <a:t>1.  Yi M, Zheng X, </a:t>
            </a:r>
            <a:r>
              <a:rPr lang="en-US" b="0" i="0" u="none" baseline="0" dirty="0" err="1"/>
              <a:t>Niu</a:t>
            </a:r>
            <a:r>
              <a:rPr lang="en-US" b="0" i="0" u="none" baseline="0" dirty="0"/>
              <a:t> M, et al. Combination strategies with PD-1/PD-L1 blockade: current advances and future directions. Mol Cancer 2022;21:28.</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7</a:t>
            </a:fld>
            <a:endParaRPr lang="en-GB"/>
          </a:p>
        </p:txBody>
      </p:sp>
    </p:spTree>
    <p:extLst>
      <p:ext uri="{BB962C8B-B14F-4D97-AF65-F5344CB8AC3E}">
        <p14:creationId xmlns:p14="http://schemas.microsoft.com/office/powerpoint/2010/main" val="201925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the concern was that chemotherapy would not complement immunotherapy due to its immunosuppressive nature and ability to mediate lymphocytopenia. However, additional research has demonstrated that chemotherapy has a number of immunomodulatory properties that can make the tumor microenvironment more favorable for immunotherapy. </a:t>
            </a:r>
          </a:p>
          <a:p>
            <a:pPr marL="171450" indent="-171450">
              <a:buFont typeface="Arial" panose="020B0604020202020204" pitchFamily="34" charset="0"/>
              <a:buChar char="•"/>
            </a:pPr>
            <a:r>
              <a:rPr lang="en-US" dirty="0"/>
              <a:t>Can enhance the release of antigens via immunogenic cell death</a:t>
            </a:r>
          </a:p>
          <a:p>
            <a:pPr marL="171450" indent="-171450">
              <a:buFont typeface="Arial" panose="020B0604020202020204" pitchFamily="34" charset="0"/>
              <a:buChar char="•"/>
            </a:pPr>
            <a:r>
              <a:rPr lang="en-US" dirty="0"/>
              <a:t>Can aid in maturation of dendritic cells and enhancing antigen presentation</a:t>
            </a:r>
          </a:p>
          <a:p>
            <a:pPr marL="171450" indent="-171450">
              <a:buFont typeface="Arial" panose="020B0604020202020204" pitchFamily="34" charset="0"/>
              <a:buChar char="•"/>
            </a:pPr>
            <a:r>
              <a:rPr lang="en-US" dirty="0"/>
              <a:t>Can aid in direct stimulation of T-cells</a:t>
            </a:r>
          </a:p>
          <a:p>
            <a:pPr marL="171450" indent="-171450">
              <a:buFont typeface="Arial" panose="020B0604020202020204" pitchFamily="34" charset="0"/>
              <a:buChar char="•"/>
            </a:pPr>
            <a:r>
              <a:rPr lang="en-US" dirty="0"/>
              <a:t>Can enhance immune cell infiltration</a:t>
            </a:r>
          </a:p>
          <a:p>
            <a:pPr marL="171450" indent="-171450">
              <a:buFont typeface="Arial" panose="020B0604020202020204" pitchFamily="34" charset="0"/>
              <a:buChar char="•"/>
            </a:pPr>
            <a:r>
              <a:rPr lang="en-US" dirty="0"/>
              <a:t>Can result in depletion of immune suppressive cells such as </a:t>
            </a:r>
            <a:r>
              <a:rPr lang="en-US" dirty="0" err="1"/>
              <a:t>Tregulatory</a:t>
            </a:r>
            <a:r>
              <a:rPr lang="en-US" dirty="0"/>
              <a:t> cells and myeloid derived suppressor cells.</a:t>
            </a:r>
          </a:p>
          <a:p>
            <a:endParaRPr lang="en-US" dirty="0"/>
          </a:p>
          <a:p>
            <a:r>
              <a:rPr lang="en-US" b="0" i="0" u="none" baseline="0" dirty="0"/>
              <a:t>1.  </a:t>
            </a:r>
            <a:r>
              <a:rPr lang="en-US" b="0" i="0" u="none" baseline="0" dirty="0" err="1"/>
              <a:t>Heinhuis</a:t>
            </a:r>
            <a:r>
              <a:rPr lang="en-US" b="0" i="0" u="none" baseline="0" dirty="0"/>
              <a:t> KM, Ros W, </a:t>
            </a:r>
            <a:r>
              <a:rPr lang="en-US" b="0" i="0" u="none" baseline="0" dirty="0" err="1"/>
              <a:t>Kok</a:t>
            </a:r>
            <a:r>
              <a:rPr lang="en-US" b="0" i="0" u="none" baseline="0" dirty="0"/>
              <a:t> M, et al. Enhancing antitumor response by combining immune checkpoint inhibitors with chemotherapy in solid tumors. Ann Oncol 2019;30:219-235.</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8</a:t>
            </a:fld>
            <a:endParaRPr lang="en-GB"/>
          </a:p>
        </p:txBody>
      </p:sp>
    </p:spTree>
    <p:extLst>
      <p:ext uri="{BB962C8B-B14F-4D97-AF65-F5344CB8AC3E}">
        <p14:creationId xmlns:p14="http://schemas.microsoft.com/office/powerpoint/2010/main" val="144351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majority of human clinical trials, the chemotherapy and immunotherapy are administered concurrently and at their full doses, with only few trials exploring the optimal dose or sequence of administration. However, preclinical trials suggest that the sequence could be important and variable depending on the chemotherapeutic agent being used.  Administering the chemotherapy first might prime the tumor microenvironment for successful immunotherapy. In the TONIC trial, 67 patients with metastatic triple negative breast cancer were randomized to receive either no induction treatment or induction with low dose radiation, cyclophosphamide, cisplatin, or doxorubicin in all cases followed by treatment with the anti-PD-1 monoclonal antibody nivolumab. In this case, their data indicate that short-term doxorubicin and cisplatin may induce a more favorable tumor microenvironment and increase the likelihood of response to PD-1 blockade in triple negative breast cancer. It also demonstrates that we will need to work out the order and dose of chemotherapy for each chemotherapeutic agent.</a:t>
            </a:r>
          </a:p>
          <a:p>
            <a:endParaRPr lang="en-US" dirty="0"/>
          </a:p>
          <a:p>
            <a:r>
              <a:rPr lang="en-US" dirty="0"/>
              <a:t> </a:t>
            </a:r>
          </a:p>
          <a:p>
            <a:endParaRPr lang="en-US" dirty="0"/>
          </a:p>
          <a:p>
            <a:r>
              <a:rPr lang="en-US" b="0" i="0" u="none" baseline="0" dirty="0"/>
              <a:t>1.  </a:t>
            </a:r>
            <a:r>
              <a:rPr lang="en-US" b="0" i="0" u="none" baseline="0" dirty="0" err="1"/>
              <a:t>Voorwerk</a:t>
            </a:r>
            <a:r>
              <a:rPr lang="en-US" b="0" i="0" u="none" baseline="0" dirty="0"/>
              <a:t> L, </a:t>
            </a:r>
            <a:r>
              <a:rPr lang="en-US" b="0" i="0" u="none" baseline="0" dirty="0" err="1"/>
              <a:t>Slagter</a:t>
            </a:r>
            <a:r>
              <a:rPr lang="en-US" b="0" i="0" u="none" baseline="0" dirty="0"/>
              <a:t> M, </a:t>
            </a:r>
            <a:r>
              <a:rPr lang="en-US" b="0" i="0" u="none" baseline="0" dirty="0" err="1"/>
              <a:t>Horlings</a:t>
            </a:r>
            <a:r>
              <a:rPr lang="en-US" b="0" i="0" u="none" baseline="0" dirty="0"/>
              <a:t> HM, et al. Immune induction strategies in metastatic triple-negative breast cancer to enhance the sensitivity to PD-1 blockade: the TONIC trial. Nat Med 2019;25:920-928.</a:t>
            </a:r>
          </a:p>
          <a:p>
            <a:endParaRPr lang="en-US" dirty="0"/>
          </a:p>
        </p:txBody>
      </p:sp>
      <p:sp>
        <p:nvSpPr>
          <p:cNvPr id="4" name="Slide Number Placeholder 3"/>
          <p:cNvSpPr>
            <a:spLocks noGrp="1"/>
          </p:cNvSpPr>
          <p:nvPr>
            <p:ph type="sldNum" sz="quarter" idx="5"/>
          </p:nvPr>
        </p:nvSpPr>
        <p:spPr/>
        <p:txBody>
          <a:bodyPr/>
          <a:lstStyle/>
          <a:p>
            <a:fld id="{A2DD403B-0F6A-4C1F-AE63-FA1FF361F76A}" type="slidenum">
              <a:rPr lang="en-GB" smtClean="0"/>
              <a:t>9</a:t>
            </a:fld>
            <a:endParaRPr lang="en-GB"/>
          </a:p>
        </p:txBody>
      </p:sp>
    </p:spTree>
    <p:extLst>
      <p:ext uri="{BB962C8B-B14F-4D97-AF65-F5344CB8AC3E}">
        <p14:creationId xmlns:p14="http://schemas.microsoft.com/office/powerpoint/2010/main" val="324368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A2005243-429C-46AE-9C34-B949BE1269BC}"/>
              </a:ext>
            </a:extLst>
          </p:cNvPr>
          <p:cNvSpPr>
            <a:spLocks noGrp="1"/>
          </p:cNvSpPr>
          <p:nvPr>
            <p:ph type="pic" sz="quarter" idx="14"/>
          </p:nvPr>
        </p:nvSpPr>
        <p:spPr>
          <a:xfrm>
            <a:off x="-604" y="-3332"/>
            <a:ext cx="12192763" cy="6866057"/>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4334 h 6862334"/>
              <a:gd name="connsiteX1" fmla="*/ 3826612 w 9144000"/>
              <a:gd name="connsiteY1" fmla="*/ 0 h 6862334"/>
              <a:gd name="connsiteX2" fmla="*/ 9144000 w 9144000"/>
              <a:gd name="connsiteY2" fmla="*/ 4334 h 6862334"/>
              <a:gd name="connsiteX3" fmla="*/ 9144000 w 9144000"/>
              <a:gd name="connsiteY3" fmla="*/ 6862334 h 6862334"/>
              <a:gd name="connsiteX4" fmla="*/ 0 w 9144000"/>
              <a:gd name="connsiteY4" fmla="*/ 6862334 h 6862334"/>
              <a:gd name="connsiteX5" fmla="*/ 0 w 9144000"/>
              <a:gd name="connsiteY5" fmla="*/ 4334 h 6862334"/>
              <a:gd name="connsiteX0" fmla="*/ 4334 w 9148334"/>
              <a:gd name="connsiteY0" fmla="*/ 4334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4334 w 9148334"/>
              <a:gd name="connsiteY6" fmla="*/ 4334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4700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4700 h 6862334"/>
              <a:gd name="connsiteX0" fmla="*/ 3822752 w 9144474"/>
              <a:gd name="connsiteY0" fmla="*/ 3744700 h 6862334"/>
              <a:gd name="connsiteX1" fmla="*/ 3827086 w 9144474"/>
              <a:gd name="connsiteY1" fmla="*/ 0 h 6862334"/>
              <a:gd name="connsiteX2" fmla="*/ 9144474 w 9144474"/>
              <a:gd name="connsiteY2" fmla="*/ 4334 h 6862334"/>
              <a:gd name="connsiteX3" fmla="*/ 9144474 w 9144474"/>
              <a:gd name="connsiteY3" fmla="*/ 6862334 h 6862334"/>
              <a:gd name="connsiteX4" fmla="*/ 474 w 9144474"/>
              <a:gd name="connsiteY4" fmla="*/ 6862334 h 6862334"/>
              <a:gd name="connsiteX5" fmla="*/ 48 w 9144474"/>
              <a:gd name="connsiteY5" fmla="*/ 3744273 h 6862334"/>
              <a:gd name="connsiteX6" fmla="*/ 3822752 w 9144474"/>
              <a:gd name="connsiteY6" fmla="*/ 3744700 h 6862334"/>
              <a:gd name="connsiteX0" fmla="*/ 3818844 w 9144474"/>
              <a:gd name="connsiteY0" fmla="*/ 3744700 h 6862334"/>
              <a:gd name="connsiteX1" fmla="*/ 3827086 w 9144474"/>
              <a:gd name="connsiteY1" fmla="*/ 0 h 6862334"/>
              <a:gd name="connsiteX2" fmla="*/ 9144474 w 9144474"/>
              <a:gd name="connsiteY2" fmla="*/ 4334 h 6862334"/>
              <a:gd name="connsiteX3" fmla="*/ 9144474 w 9144474"/>
              <a:gd name="connsiteY3" fmla="*/ 6862334 h 6862334"/>
              <a:gd name="connsiteX4" fmla="*/ 474 w 9144474"/>
              <a:gd name="connsiteY4" fmla="*/ 6862334 h 6862334"/>
              <a:gd name="connsiteX5" fmla="*/ 48 w 9144474"/>
              <a:gd name="connsiteY5" fmla="*/ 3744273 h 6862334"/>
              <a:gd name="connsiteX6" fmla="*/ 3818844 w 9144474"/>
              <a:gd name="connsiteY6" fmla="*/ 3744700 h 6862334"/>
              <a:gd name="connsiteX0" fmla="*/ 3818844 w 9144474"/>
              <a:gd name="connsiteY0" fmla="*/ 3740792 h 6858426"/>
              <a:gd name="connsiteX1" fmla="*/ 3819270 w 9144474"/>
              <a:gd name="connsiteY1" fmla="*/ 0 h 6858426"/>
              <a:gd name="connsiteX2" fmla="*/ 9144474 w 9144474"/>
              <a:gd name="connsiteY2" fmla="*/ 426 h 6858426"/>
              <a:gd name="connsiteX3" fmla="*/ 9144474 w 9144474"/>
              <a:gd name="connsiteY3" fmla="*/ 6858426 h 6858426"/>
              <a:gd name="connsiteX4" fmla="*/ 474 w 9144474"/>
              <a:gd name="connsiteY4" fmla="*/ 6858426 h 6858426"/>
              <a:gd name="connsiteX5" fmla="*/ 48 w 9144474"/>
              <a:gd name="connsiteY5" fmla="*/ 3740365 h 6858426"/>
              <a:gd name="connsiteX6" fmla="*/ 3818844 w 9144474"/>
              <a:gd name="connsiteY6" fmla="*/ 3740792 h 6858426"/>
              <a:gd name="connsiteX0" fmla="*/ 3818844 w 12163899"/>
              <a:gd name="connsiteY0" fmla="*/ 3740792 h 6858426"/>
              <a:gd name="connsiteX1" fmla="*/ 3819270 w 12163899"/>
              <a:gd name="connsiteY1" fmla="*/ 0 h 6858426"/>
              <a:gd name="connsiteX2" fmla="*/ 12163899 w 12163899"/>
              <a:gd name="connsiteY2" fmla="*/ 426 h 6858426"/>
              <a:gd name="connsiteX3" fmla="*/ 9144474 w 12163899"/>
              <a:gd name="connsiteY3" fmla="*/ 6858426 h 6858426"/>
              <a:gd name="connsiteX4" fmla="*/ 474 w 12163899"/>
              <a:gd name="connsiteY4" fmla="*/ 6858426 h 6858426"/>
              <a:gd name="connsiteX5" fmla="*/ 48 w 12163899"/>
              <a:gd name="connsiteY5" fmla="*/ 3740365 h 6858426"/>
              <a:gd name="connsiteX6" fmla="*/ 3818844 w 12163899"/>
              <a:gd name="connsiteY6" fmla="*/ 3740792 h 6858426"/>
              <a:gd name="connsiteX0" fmla="*/ 3818844 w 12192474"/>
              <a:gd name="connsiteY0" fmla="*/ 3740792 h 6858426"/>
              <a:gd name="connsiteX1" fmla="*/ 3819270 w 12192474"/>
              <a:gd name="connsiteY1" fmla="*/ 0 h 6858426"/>
              <a:gd name="connsiteX2" fmla="*/ 12163899 w 12192474"/>
              <a:gd name="connsiteY2" fmla="*/ 426 h 6858426"/>
              <a:gd name="connsiteX3" fmla="*/ 12192474 w 12192474"/>
              <a:gd name="connsiteY3" fmla="*/ 6858426 h 6858426"/>
              <a:gd name="connsiteX4" fmla="*/ 474 w 12192474"/>
              <a:gd name="connsiteY4" fmla="*/ 6858426 h 6858426"/>
              <a:gd name="connsiteX5" fmla="*/ 48 w 12192474"/>
              <a:gd name="connsiteY5" fmla="*/ 3740365 h 6858426"/>
              <a:gd name="connsiteX6" fmla="*/ 3818844 w 12192474"/>
              <a:gd name="connsiteY6" fmla="*/ 3740792 h 6858426"/>
              <a:gd name="connsiteX0" fmla="*/ 3818844 w 12193696"/>
              <a:gd name="connsiteY0" fmla="*/ 3740792 h 6858426"/>
              <a:gd name="connsiteX1" fmla="*/ 3819270 w 12193696"/>
              <a:gd name="connsiteY1" fmla="*/ 0 h 6858426"/>
              <a:gd name="connsiteX2" fmla="*/ 12193696 w 12193696"/>
              <a:gd name="connsiteY2" fmla="*/ 426 h 6858426"/>
              <a:gd name="connsiteX3" fmla="*/ 12192474 w 12193696"/>
              <a:gd name="connsiteY3" fmla="*/ 6858426 h 6858426"/>
              <a:gd name="connsiteX4" fmla="*/ 474 w 12193696"/>
              <a:gd name="connsiteY4" fmla="*/ 6858426 h 6858426"/>
              <a:gd name="connsiteX5" fmla="*/ 48 w 12193696"/>
              <a:gd name="connsiteY5" fmla="*/ 3740365 h 6858426"/>
              <a:gd name="connsiteX6" fmla="*/ 3818844 w 12193696"/>
              <a:gd name="connsiteY6" fmla="*/ 3740792 h 6858426"/>
              <a:gd name="connsiteX0" fmla="*/ 3818844 w 12193696"/>
              <a:gd name="connsiteY0" fmla="*/ 3740792 h 6858426"/>
              <a:gd name="connsiteX1" fmla="*/ 3819270 w 12193696"/>
              <a:gd name="connsiteY1" fmla="*/ 0 h 6858426"/>
              <a:gd name="connsiteX2" fmla="*/ 12193696 w 12193696"/>
              <a:gd name="connsiteY2" fmla="*/ 426 h 6858426"/>
              <a:gd name="connsiteX3" fmla="*/ 12192474 w 12193696"/>
              <a:gd name="connsiteY3" fmla="*/ 6858426 h 6858426"/>
              <a:gd name="connsiteX4" fmla="*/ 474 w 12193696"/>
              <a:gd name="connsiteY4" fmla="*/ 6858426 h 6858426"/>
              <a:gd name="connsiteX5" fmla="*/ 48 w 12193696"/>
              <a:gd name="connsiteY5" fmla="*/ 3740365 h 6858426"/>
              <a:gd name="connsiteX6" fmla="*/ 3818844 w 12193696"/>
              <a:gd name="connsiteY6" fmla="*/ 3740792 h 6858426"/>
              <a:gd name="connsiteX0" fmla="*/ 3818844 w 12192508"/>
              <a:gd name="connsiteY0" fmla="*/ 3740792 h 6858426"/>
              <a:gd name="connsiteX1" fmla="*/ 3819270 w 12192508"/>
              <a:gd name="connsiteY1" fmla="*/ 0 h 6858426"/>
              <a:gd name="connsiteX2" fmla="*/ 12189971 w 12192508"/>
              <a:gd name="connsiteY2" fmla="*/ 426 h 6858426"/>
              <a:gd name="connsiteX3" fmla="*/ 12192474 w 12192508"/>
              <a:gd name="connsiteY3" fmla="*/ 6858426 h 6858426"/>
              <a:gd name="connsiteX4" fmla="*/ 474 w 12192508"/>
              <a:gd name="connsiteY4" fmla="*/ 6858426 h 6858426"/>
              <a:gd name="connsiteX5" fmla="*/ 48 w 12192508"/>
              <a:gd name="connsiteY5" fmla="*/ 3740365 h 6858426"/>
              <a:gd name="connsiteX6" fmla="*/ 3818844 w 12192508"/>
              <a:gd name="connsiteY6" fmla="*/ 3740792 h 6858426"/>
              <a:gd name="connsiteX0" fmla="*/ 3818844 w 12192633"/>
              <a:gd name="connsiteY0" fmla="*/ 3740792 h 6858426"/>
              <a:gd name="connsiteX1" fmla="*/ 3819270 w 12192633"/>
              <a:gd name="connsiteY1" fmla="*/ 0 h 6858426"/>
              <a:gd name="connsiteX2" fmla="*/ 12192633 w 12192633"/>
              <a:gd name="connsiteY2" fmla="*/ 426 h 6858426"/>
              <a:gd name="connsiteX3" fmla="*/ 12192474 w 12192633"/>
              <a:gd name="connsiteY3" fmla="*/ 6858426 h 6858426"/>
              <a:gd name="connsiteX4" fmla="*/ 474 w 12192633"/>
              <a:gd name="connsiteY4" fmla="*/ 6858426 h 6858426"/>
              <a:gd name="connsiteX5" fmla="*/ 48 w 12192633"/>
              <a:gd name="connsiteY5" fmla="*/ 3740365 h 6858426"/>
              <a:gd name="connsiteX6" fmla="*/ 3818844 w 12192633"/>
              <a:gd name="connsiteY6" fmla="*/ 3740792 h 6858426"/>
              <a:gd name="connsiteX0" fmla="*/ 3818844 w 12192633"/>
              <a:gd name="connsiteY0" fmla="*/ 3740792 h 6858426"/>
              <a:gd name="connsiteX1" fmla="*/ 4590795 w 12192633"/>
              <a:gd name="connsiteY1" fmla="*/ 0 h 6858426"/>
              <a:gd name="connsiteX2" fmla="*/ 12192633 w 12192633"/>
              <a:gd name="connsiteY2" fmla="*/ 426 h 6858426"/>
              <a:gd name="connsiteX3" fmla="*/ 12192474 w 12192633"/>
              <a:gd name="connsiteY3" fmla="*/ 6858426 h 6858426"/>
              <a:gd name="connsiteX4" fmla="*/ 474 w 12192633"/>
              <a:gd name="connsiteY4" fmla="*/ 6858426 h 6858426"/>
              <a:gd name="connsiteX5" fmla="*/ 48 w 12192633"/>
              <a:gd name="connsiteY5" fmla="*/ 3740365 h 6858426"/>
              <a:gd name="connsiteX6" fmla="*/ 3818844 w 12192633"/>
              <a:gd name="connsiteY6" fmla="*/ 3740792 h 6858426"/>
              <a:gd name="connsiteX0" fmla="*/ 3818844 w 12192633"/>
              <a:gd name="connsiteY0" fmla="*/ 3740366 h 6858000"/>
              <a:gd name="connsiteX1" fmla="*/ 4590795 w 12192633"/>
              <a:gd name="connsiteY1" fmla="*/ 9099 h 6858000"/>
              <a:gd name="connsiteX2" fmla="*/ 12192633 w 12192633"/>
              <a:gd name="connsiteY2" fmla="*/ 0 h 6858000"/>
              <a:gd name="connsiteX3" fmla="*/ 12192474 w 12192633"/>
              <a:gd name="connsiteY3" fmla="*/ 6858000 h 6858000"/>
              <a:gd name="connsiteX4" fmla="*/ 474 w 12192633"/>
              <a:gd name="connsiteY4" fmla="*/ 6858000 h 6858000"/>
              <a:gd name="connsiteX5" fmla="*/ 48 w 12192633"/>
              <a:gd name="connsiteY5" fmla="*/ 3739939 h 6858000"/>
              <a:gd name="connsiteX6" fmla="*/ 3818844 w 12192633"/>
              <a:gd name="connsiteY6" fmla="*/ 3740366 h 6858000"/>
              <a:gd name="connsiteX0" fmla="*/ 3818844 w 12192633"/>
              <a:gd name="connsiteY0" fmla="*/ 3740792 h 6858426"/>
              <a:gd name="connsiteX1" fmla="*/ 4590795 w 12192633"/>
              <a:gd name="connsiteY1" fmla="*/ 0 h 6858426"/>
              <a:gd name="connsiteX2" fmla="*/ 12192633 w 12192633"/>
              <a:gd name="connsiteY2" fmla="*/ 426 h 6858426"/>
              <a:gd name="connsiteX3" fmla="*/ 12192474 w 12192633"/>
              <a:gd name="connsiteY3" fmla="*/ 6858426 h 6858426"/>
              <a:gd name="connsiteX4" fmla="*/ 474 w 12192633"/>
              <a:gd name="connsiteY4" fmla="*/ 6858426 h 6858426"/>
              <a:gd name="connsiteX5" fmla="*/ 48 w 12192633"/>
              <a:gd name="connsiteY5" fmla="*/ 3740365 h 6858426"/>
              <a:gd name="connsiteX6" fmla="*/ 3818844 w 12192633"/>
              <a:gd name="connsiteY6" fmla="*/ 3740792 h 6858426"/>
              <a:gd name="connsiteX0" fmla="*/ 4590369 w 12192633"/>
              <a:gd name="connsiteY0" fmla="*/ 4026542 h 6858426"/>
              <a:gd name="connsiteX1" fmla="*/ 4590795 w 12192633"/>
              <a:gd name="connsiteY1" fmla="*/ 0 h 6858426"/>
              <a:gd name="connsiteX2" fmla="*/ 12192633 w 12192633"/>
              <a:gd name="connsiteY2" fmla="*/ 426 h 6858426"/>
              <a:gd name="connsiteX3" fmla="*/ 12192474 w 12192633"/>
              <a:gd name="connsiteY3" fmla="*/ 6858426 h 6858426"/>
              <a:gd name="connsiteX4" fmla="*/ 474 w 12192633"/>
              <a:gd name="connsiteY4" fmla="*/ 6858426 h 6858426"/>
              <a:gd name="connsiteX5" fmla="*/ 48 w 12192633"/>
              <a:gd name="connsiteY5" fmla="*/ 3740365 h 6858426"/>
              <a:gd name="connsiteX6" fmla="*/ 4590369 w 12192633"/>
              <a:gd name="connsiteY6" fmla="*/ 4026542 h 6858426"/>
              <a:gd name="connsiteX0" fmla="*/ 4590017 w 12192281"/>
              <a:gd name="connsiteY0" fmla="*/ 4026542 h 6858426"/>
              <a:gd name="connsiteX1" fmla="*/ 4590443 w 12192281"/>
              <a:gd name="connsiteY1" fmla="*/ 0 h 6858426"/>
              <a:gd name="connsiteX2" fmla="*/ 12192281 w 12192281"/>
              <a:gd name="connsiteY2" fmla="*/ 426 h 6858426"/>
              <a:gd name="connsiteX3" fmla="*/ 12192122 w 12192281"/>
              <a:gd name="connsiteY3" fmla="*/ 6858426 h 6858426"/>
              <a:gd name="connsiteX4" fmla="*/ 122 w 12192281"/>
              <a:gd name="connsiteY4" fmla="*/ 6858426 h 6858426"/>
              <a:gd name="connsiteX5" fmla="*/ 9221 w 12192281"/>
              <a:gd name="connsiteY5" fmla="*/ 4054690 h 6858426"/>
              <a:gd name="connsiteX6" fmla="*/ 4590017 w 12192281"/>
              <a:gd name="connsiteY6" fmla="*/ 4026542 h 6858426"/>
              <a:gd name="connsiteX0" fmla="*/ 4590368 w 12192632"/>
              <a:gd name="connsiteY0" fmla="*/ 4026542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26542 h 6858426"/>
              <a:gd name="connsiteX0" fmla="*/ 4590368 w 12192632"/>
              <a:gd name="connsiteY0" fmla="*/ 4036067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36067 h 6858426"/>
              <a:gd name="connsiteX0" fmla="*/ 4590368 w 12192632"/>
              <a:gd name="connsiteY0" fmla="*/ 4045592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45592 h 6858426"/>
              <a:gd name="connsiteX0" fmla="*/ 4590368 w 12192632"/>
              <a:gd name="connsiteY0" fmla="*/ 4055117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55117 h 6858426"/>
              <a:gd name="connsiteX0" fmla="*/ 4590368 w 12192632"/>
              <a:gd name="connsiteY0" fmla="*/ 4041793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41793 h 6858426"/>
              <a:gd name="connsiteX0" fmla="*/ 4590368 w 12192632"/>
              <a:gd name="connsiteY0" fmla="*/ 4041793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4696 h 6858426"/>
              <a:gd name="connsiteX6" fmla="*/ 4590368 w 12192632"/>
              <a:gd name="connsiteY6" fmla="*/ 4041793 h 6858426"/>
              <a:gd name="connsiteX0" fmla="*/ 4590368 w 12192632"/>
              <a:gd name="connsiteY0" fmla="*/ 4041793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1365 h 6858426"/>
              <a:gd name="connsiteX6" fmla="*/ 4590368 w 12192632"/>
              <a:gd name="connsiteY6" fmla="*/ 4041793 h 6858426"/>
              <a:gd name="connsiteX0" fmla="*/ 4590368 w 12192632"/>
              <a:gd name="connsiteY0" fmla="*/ 4041793 h 6858426"/>
              <a:gd name="connsiteX1" fmla="*/ 4587462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1365 h 6858426"/>
              <a:gd name="connsiteX6" fmla="*/ 4590368 w 12192632"/>
              <a:gd name="connsiteY6" fmla="*/ 4041793 h 6858426"/>
              <a:gd name="connsiteX0" fmla="*/ 4587036 w 12192632"/>
              <a:gd name="connsiteY0" fmla="*/ 4041793 h 6858426"/>
              <a:gd name="connsiteX1" fmla="*/ 4587462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1365 h 6858426"/>
              <a:gd name="connsiteX6" fmla="*/ 4587036 w 12192632"/>
              <a:gd name="connsiteY6" fmla="*/ 4041793 h 6858426"/>
              <a:gd name="connsiteX0" fmla="*/ 4587036 w 12192632"/>
              <a:gd name="connsiteY0" fmla="*/ 4041793 h 6858426"/>
              <a:gd name="connsiteX1" fmla="*/ 4587462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1365 h 6858426"/>
              <a:gd name="connsiteX6" fmla="*/ 4587036 w 12192632"/>
              <a:gd name="connsiteY6" fmla="*/ 4041793 h 6858426"/>
              <a:gd name="connsiteX0" fmla="*/ 4587036 w 12192632"/>
              <a:gd name="connsiteY0" fmla="*/ 4044698 h 6861331"/>
              <a:gd name="connsiteX1" fmla="*/ 4587462 w 12192632"/>
              <a:gd name="connsiteY1" fmla="*/ 2905 h 6861331"/>
              <a:gd name="connsiteX2" fmla="*/ 12192632 w 12192632"/>
              <a:gd name="connsiteY2" fmla="*/ 0 h 6861331"/>
              <a:gd name="connsiteX3" fmla="*/ 12192473 w 12192632"/>
              <a:gd name="connsiteY3" fmla="*/ 6861331 h 6861331"/>
              <a:gd name="connsiteX4" fmla="*/ 473 w 12192632"/>
              <a:gd name="connsiteY4" fmla="*/ 6861331 h 6861331"/>
              <a:gd name="connsiteX5" fmla="*/ 47 w 12192632"/>
              <a:gd name="connsiteY5" fmla="*/ 4044270 h 6861331"/>
              <a:gd name="connsiteX6" fmla="*/ 4587036 w 12192632"/>
              <a:gd name="connsiteY6" fmla="*/ 4044698 h 6861331"/>
              <a:gd name="connsiteX0" fmla="*/ 4587036 w 12192632"/>
              <a:gd name="connsiteY0" fmla="*/ 4044698 h 6861331"/>
              <a:gd name="connsiteX1" fmla="*/ 5186551 w 12192632"/>
              <a:gd name="connsiteY1" fmla="*/ 13416 h 6861331"/>
              <a:gd name="connsiteX2" fmla="*/ 12192632 w 12192632"/>
              <a:gd name="connsiteY2" fmla="*/ 0 h 6861331"/>
              <a:gd name="connsiteX3" fmla="*/ 12192473 w 12192632"/>
              <a:gd name="connsiteY3" fmla="*/ 6861331 h 6861331"/>
              <a:gd name="connsiteX4" fmla="*/ 473 w 12192632"/>
              <a:gd name="connsiteY4" fmla="*/ 6861331 h 6861331"/>
              <a:gd name="connsiteX5" fmla="*/ 47 w 12192632"/>
              <a:gd name="connsiteY5" fmla="*/ 4044270 h 6861331"/>
              <a:gd name="connsiteX6" fmla="*/ 4587036 w 12192632"/>
              <a:gd name="connsiteY6" fmla="*/ 4044698 h 6861331"/>
              <a:gd name="connsiteX0" fmla="*/ 4587036 w 12192632"/>
              <a:gd name="connsiteY0" fmla="*/ 4044698 h 6861331"/>
              <a:gd name="connsiteX1" fmla="*/ 5007875 w 12192632"/>
              <a:gd name="connsiteY1" fmla="*/ 13416 h 6861331"/>
              <a:gd name="connsiteX2" fmla="*/ 12192632 w 12192632"/>
              <a:gd name="connsiteY2" fmla="*/ 0 h 6861331"/>
              <a:gd name="connsiteX3" fmla="*/ 12192473 w 12192632"/>
              <a:gd name="connsiteY3" fmla="*/ 6861331 h 6861331"/>
              <a:gd name="connsiteX4" fmla="*/ 473 w 12192632"/>
              <a:gd name="connsiteY4" fmla="*/ 6861331 h 6861331"/>
              <a:gd name="connsiteX5" fmla="*/ 47 w 12192632"/>
              <a:gd name="connsiteY5" fmla="*/ 4044270 h 6861331"/>
              <a:gd name="connsiteX6" fmla="*/ 4587036 w 12192632"/>
              <a:gd name="connsiteY6" fmla="*/ 4044698 h 6861331"/>
              <a:gd name="connsiteX0" fmla="*/ 5070512 w 12192632"/>
              <a:gd name="connsiteY0" fmla="*/ 3424588 h 6861331"/>
              <a:gd name="connsiteX1" fmla="*/ 5007875 w 12192632"/>
              <a:gd name="connsiteY1" fmla="*/ 13416 h 6861331"/>
              <a:gd name="connsiteX2" fmla="*/ 12192632 w 12192632"/>
              <a:gd name="connsiteY2" fmla="*/ 0 h 6861331"/>
              <a:gd name="connsiteX3" fmla="*/ 12192473 w 12192632"/>
              <a:gd name="connsiteY3" fmla="*/ 6861331 h 6861331"/>
              <a:gd name="connsiteX4" fmla="*/ 473 w 12192632"/>
              <a:gd name="connsiteY4" fmla="*/ 6861331 h 6861331"/>
              <a:gd name="connsiteX5" fmla="*/ 47 w 12192632"/>
              <a:gd name="connsiteY5" fmla="*/ 4044270 h 6861331"/>
              <a:gd name="connsiteX6" fmla="*/ 5070512 w 12192632"/>
              <a:gd name="connsiteY6" fmla="*/ 3424588 h 6861331"/>
              <a:gd name="connsiteX0" fmla="*/ 5007450 w 12192632"/>
              <a:gd name="connsiteY0" fmla="*/ 3435098 h 6861331"/>
              <a:gd name="connsiteX1" fmla="*/ 5007875 w 12192632"/>
              <a:gd name="connsiteY1" fmla="*/ 13416 h 6861331"/>
              <a:gd name="connsiteX2" fmla="*/ 12192632 w 12192632"/>
              <a:gd name="connsiteY2" fmla="*/ 0 h 6861331"/>
              <a:gd name="connsiteX3" fmla="*/ 12192473 w 12192632"/>
              <a:gd name="connsiteY3" fmla="*/ 6861331 h 6861331"/>
              <a:gd name="connsiteX4" fmla="*/ 473 w 12192632"/>
              <a:gd name="connsiteY4" fmla="*/ 6861331 h 6861331"/>
              <a:gd name="connsiteX5" fmla="*/ 47 w 12192632"/>
              <a:gd name="connsiteY5" fmla="*/ 4044270 h 6861331"/>
              <a:gd name="connsiteX6" fmla="*/ 5007450 w 12192632"/>
              <a:gd name="connsiteY6" fmla="*/ 3435098 h 6861331"/>
              <a:gd name="connsiteX0" fmla="*/ 5007450 w 12192632"/>
              <a:gd name="connsiteY0" fmla="*/ 3435098 h 6861331"/>
              <a:gd name="connsiteX1" fmla="*/ 5007875 w 12192632"/>
              <a:gd name="connsiteY1" fmla="*/ 13416 h 6861331"/>
              <a:gd name="connsiteX2" fmla="*/ 12192632 w 12192632"/>
              <a:gd name="connsiteY2" fmla="*/ 0 h 6861331"/>
              <a:gd name="connsiteX3" fmla="*/ 12192473 w 12192632"/>
              <a:gd name="connsiteY3" fmla="*/ 6861331 h 6861331"/>
              <a:gd name="connsiteX4" fmla="*/ 473 w 12192632"/>
              <a:gd name="connsiteY4" fmla="*/ 6861331 h 6861331"/>
              <a:gd name="connsiteX5" fmla="*/ 47 w 12192632"/>
              <a:gd name="connsiteY5" fmla="*/ 3434670 h 6861331"/>
              <a:gd name="connsiteX6" fmla="*/ 5007450 w 12192632"/>
              <a:gd name="connsiteY6" fmla="*/ 3435098 h 6861331"/>
              <a:gd name="connsiteX0" fmla="*/ 5017913 w 12203095"/>
              <a:gd name="connsiteY0" fmla="*/ 3435098 h 6861331"/>
              <a:gd name="connsiteX1" fmla="*/ 5018338 w 12203095"/>
              <a:gd name="connsiteY1" fmla="*/ 13416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017913 w 12203095"/>
              <a:gd name="connsiteY6" fmla="*/ 3435098 h 6861331"/>
              <a:gd name="connsiteX0" fmla="*/ 5017913 w 12203095"/>
              <a:gd name="connsiteY0" fmla="*/ 3777998 h 6861331"/>
              <a:gd name="connsiteX1" fmla="*/ 5018338 w 12203095"/>
              <a:gd name="connsiteY1" fmla="*/ 13416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017913 w 12203095"/>
              <a:gd name="connsiteY6" fmla="*/ 3777998 h 6861331"/>
              <a:gd name="connsiteX0" fmla="*/ 5017913 w 12203095"/>
              <a:gd name="connsiteY0" fmla="*/ 3777998 h 6861331"/>
              <a:gd name="connsiteX1" fmla="*/ 5018338 w 12203095"/>
              <a:gd name="connsiteY1" fmla="*/ 13416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4519436 w 12203095"/>
              <a:gd name="connsiteY6" fmla="*/ 3730782 h 6861331"/>
              <a:gd name="connsiteX7" fmla="*/ 5017913 w 12203095"/>
              <a:gd name="connsiteY7" fmla="*/ 3777998 h 6861331"/>
              <a:gd name="connsiteX0" fmla="*/ 5017913 w 12203095"/>
              <a:gd name="connsiteY0" fmla="*/ 3777998 h 6861331"/>
              <a:gd name="connsiteX1" fmla="*/ 5018338 w 12203095"/>
              <a:gd name="connsiteY1" fmla="*/ 13416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421136 w 12203095"/>
              <a:gd name="connsiteY6" fmla="*/ 3832382 h 6861331"/>
              <a:gd name="connsiteX7" fmla="*/ 5017913 w 12203095"/>
              <a:gd name="connsiteY7" fmla="*/ 3777998 h 6861331"/>
              <a:gd name="connsiteX0" fmla="*/ 5017913 w 12203095"/>
              <a:gd name="connsiteY0" fmla="*/ 3777998 h 6861331"/>
              <a:gd name="connsiteX1" fmla="*/ 5018338 w 12203095"/>
              <a:gd name="connsiteY1" fmla="*/ 13416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396478 w 12203095"/>
              <a:gd name="connsiteY6" fmla="*/ 3811834 h 6861331"/>
              <a:gd name="connsiteX7" fmla="*/ 5017913 w 12203095"/>
              <a:gd name="connsiteY7" fmla="*/ 3777998 h 6861331"/>
              <a:gd name="connsiteX0" fmla="*/ 5026132 w 12203095"/>
              <a:gd name="connsiteY0" fmla="*/ 3806766 h 6861331"/>
              <a:gd name="connsiteX1" fmla="*/ 5018338 w 12203095"/>
              <a:gd name="connsiteY1" fmla="*/ 13416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396478 w 12203095"/>
              <a:gd name="connsiteY6" fmla="*/ 3811834 h 6861331"/>
              <a:gd name="connsiteX7" fmla="*/ 5026132 w 12203095"/>
              <a:gd name="connsiteY7" fmla="*/ 3806766 h 6861331"/>
              <a:gd name="connsiteX0" fmla="*/ 5026132 w 12203095"/>
              <a:gd name="connsiteY0" fmla="*/ 3810876 h 6861331"/>
              <a:gd name="connsiteX1" fmla="*/ 5018338 w 12203095"/>
              <a:gd name="connsiteY1" fmla="*/ 13416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396478 w 12203095"/>
              <a:gd name="connsiteY6" fmla="*/ 3811834 h 6861331"/>
              <a:gd name="connsiteX7" fmla="*/ 5026132 w 12203095"/>
              <a:gd name="connsiteY7" fmla="*/ 3810876 h 6861331"/>
              <a:gd name="connsiteX0" fmla="*/ 5026132 w 12203095"/>
              <a:gd name="connsiteY0" fmla="*/ 3810876 h 6861331"/>
              <a:gd name="connsiteX1" fmla="*/ 5018338 w 12203095"/>
              <a:gd name="connsiteY1" fmla="*/ 13416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4897325 w 12203095"/>
              <a:gd name="connsiteY6" fmla="*/ 3771893 h 6861331"/>
              <a:gd name="connsiteX7" fmla="*/ 5396478 w 12203095"/>
              <a:gd name="connsiteY7" fmla="*/ 3811834 h 6861331"/>
              <a:gd name="connsiteX8" fmla="*/ 5026132 w 12203095"/>
              <a:gd name="connsiteY8" fmla="*/ 3810876 h 6861331"/>
              <a:gd name="connsiteX0" fmla="*/ 5026132 w 12203095"/>
              <a:gd name="connsiteY0" fmla="*/ 3810876 h 6861331"/>
              <a:gd name="connsiteX1" fmla="*/ 5018338 w 12203095"/>
              <a:gd name="connsiteY1" fmla="*/ 13416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394594 w 12203095"/>
              <a:gd name="connsiteY6" fmla="*/ 3439011 h 6861331"/>
              <a:gd name="connsiteX7" fmla="*/ 5396478 w 12203095"/>
              <a:gd name="connsiteY7" fmla="*/ 3811834 h 6861331"/>
              <a:gd name="connsiteX8" fmla="*/ 5026132 w 12203095"/>
              <a:gd name="connsiteY8" fmla="*/ 3810876 h 6861331"/>
              <a:gd name="connsiteX0" fmla="*/ 5022022 w 12203095"/>
              <a:gd name="connsiteY0" fmla="*/ 3810876 h 6861331"/>
              <a:gd name="connsiteX1" fmla="*/ 5018338 w 12203095"/>
              <a:gd name="connsiteY1" fmla="*/ 13416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394594 w 12203095"/>
              <a:gd name="connsiteY6" fmla="*/ 3439011 h 6861331"/>
              <a:gd name="connsiteX7" fmla="*/ 5396478 w 12203095"/>
              <a:gd name="connsiteY7" fmla="*/ 3811834 h 6861331"/>
              <a:gd name="connsiteX8" fmla="*/ 5022022 w 12203095"/>
              <a:gd name="connsiteY8" fmla="*/ 3810876 h 6861331"/>
              <a:gd name="connsiteX0" fmla="*/ 5017913 w 12203095"/>
              <a:gd name="connsiteY0" fmla="*/ 3810876 h 6861331"/>
              <a:gd name="connsiteX1" fmla="*/ 5018338 w 12203095"/>
              <a:gd name="connsiteY1" fmla="*/ 13416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394594 w 12203095"/>
              <a:gd name="connsiteY6" fmla="*/ 3439011 h 6861331"/>
              <a:gd name="connsiteX7" fmla="*/ 5396478 w 12203095"/>
              <a:gd name="connsiteY7" fmla="*/ 3811834 h 6861331"/>
              <a:gd name="connsiteX8" fmla="*/ 5017913 w 12203095"/>
              <a:gd name="connsiteY8" fmla="*/ 3810876 h 6861331"/>
              <a:gd name="connsiteX0" fmla="*/ 5017913 w 12203095"/>
              <a:gd name="connsiteY0" fmla="*/ 3810876 h 6861331"/>
              <a:gd name="connsiteX1" fmla="*/ 5018338 w 12203095"/>
              <a:gd name="connsiteY1" fmla="*/ 13416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394594 w 12203095"/>
              <a:gd name="connsiteY6" fmla="*/ 3434901 h 6861331"/>
              <a:gd name="connsiteX7" fmla="*/ 5396478 w 12203095"/>
              <a:gd name="connsiteY7" fmla="*/ 3811834 h 6861331"/>
              <a:gd name="connsiteX8" fmla="*/ 5017913 w 12203095"/>
              <a:gd name="connsiteY8" fmla="*/ 3810876 h 6861331"/>
              <a:gd name="connsiteX0" fmla="*/ 5017913 w 12203095"/>
              <a:gd name="connsiteY0" fmla="*/ 3813293 h 6863748"/>
              <a:gd name="connsiteX1" fmla="*/ 5022296 w 12203095"/>
              <a:gd name="connsiteY1" fmla="*/ 0 h 6863748"/>
              <a:gd name="connsiteX2" fmla="*/ 12203095 w 12203095"/>
              <a:gd name="connsiteY2" fmla="*/ 2417 h 6863748"/>
              <a:gd name="connsiteX3" fmla="*/ 12202936 w 12203095"/>
              <a:gd name="connsiteY3" fmla="*/ 6863748 h 6863748"/>
              <a:gd name="connsiteX4" fmla="*/ 10936 w 12203095"/>
              <a:gd name="connsiteY4" fmla="*/ 6863748 h 6863748"/>
              <a:gd name="connsiteX5" fmla="*/ 0 w 12203095"/>
              <a:gd name="connsiteY5" fmla="*/ 3437087 h 6863748"/>
              <a:gd name="connsiteX6" fmla="*/ 5394594 w 12203095"/>
              <a:gd name="connsiteY6" fmla="*/ 3437318 h 6863748"/>
              <a:gd name="connsiteX7" fmla="*/ 5396478 w 12203095"/>
              <a:gd name="connsiteY7" fmla="*/ 3814251 h 6863748"/>
              <a:gd name="connsiteX8" fmla="*/ 5017913 w 12203095"/>
              <a:gd name="connsiteY8" fmla="*/ 3813293 h 6863748"/>
              <a:gd name="connsiteX0" fmla="*/ 5017913 w 12203095"/>
              <a:gd name="connsiteY0" fmla="*/ 3810876 h 6861331"/>
              <a:gd name="connsiteX1" fmla="*/ 5022296 w 12203095"/>
              <a:gd name="connsiteY1" fmla="*/ 2447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394594 w 12203095"/>
              <a:gd name="connsiteY6" fmla="*/ 3434901 h 6861331"/>
              <a:gd name="connsiteX7" fmla="*/ 5396478 w 12203095"/>
              <a:gd name="connsiteY7" fmla="*/ 3811834 h 6861331"/>
              <a:gd name="connsiteX8" fmla="*/ 5017913 w 12203095"/>
              <a:gd name="connsiteY8" fmla="*/ 3810876 h 6861331"/>
              <a:gd name="connsiteX0" fmla="*/ 5011025 w 12196207"/>
              <a:gd name="connsiteY0" fmla="*/ 3810876 h 6861331"/>
              <a:gd name="connsiteX1" fmla="*/ 5015408 w 12196207"/>
              <a:gd name="connsiteY1" fmla="*/ 2447 h 6861331"/>
              <a:gd name="connsiteX2" fmla="*/ 12196207 w 12196207"/>
              <a:gd name="connsiteY2" fmla="*/ 0 h 6861331"/>
              <a:gd name="connsiteX3" fmla="*/ 12196048 w 12196207"/>
              <a:gd name="connsiteY3" fmla="*/ 6861331 h 6861331"/>
              <a:gd name="connsiteX4" fmla="*/ 4048 w 12196207"/>
              <a:gd name="connsiteY4" fmla="*/ 6861331 h 6861331"/>
              <a:gd name="connsiteX5" fmla="*/ 0 w 12196207"/>
              <a:gd name="connsiteY5" fmla="*/ 3434670 h 6861331"/>
              <a:gd name="connsiteX6" fmla="*/ 5387706 w 12196207"/>
              <a:gd name="connsiteY6" fmla="*/ 3434901 h 6861331"/>
              <a:gd name="connsiteX7" fmla="*/ 5389590 w 12196207"/>
              <a:gd name="connsiteY7" fmla="*/ 3811834 h 6861331"/>
              <a:gd name="connsiteX8" fmla="*/ 5011025 w 12196207"/>
              <a:gd name="connsiteY8" fmla="*/ 3810876 h 6861331"/>
              <a:gd name="connsiteX0" fmla="*/ 5007213 w 12192395"/>
              <a:gd name="connsiteY0" fmla="*/ 3810876 h 6861331"/>
              <a:gd name="connsiteX1" fmla="*/ 5011596 w 12192395"/>
              <a:gd name="connsiteY1" fmla="*/ 2447 h 6861331"/>
              <a:gd name="connsiteX2" fmla="*/ 12192395 w 12192395"/>
              <a:gd name="connsiteY2" fmla="*/ 0 h 6861331"/>
              <a:gd name="connsiteX3" fmla="*/ 12192236 w 12192395"/>
              <a:gd name="connsiteY3" fmla="*/ 6861331 h 6861331"/>
              <a:gd name="connsiteX4" fmla="*/ 236 w 12192395"/>
              <a:gd name="connsiteY4" fmla="*/ 6861331 h 6861331"/>
              <a:gd name="connsiteX5" fmla="*/ 3076 w 12192395"/>
              <a:gd name="connsiteY5" fmla="*/ 3434670 h 6861331"/>
              <a:gd name="connsiteX6" fmla="*/ 5383894 w 12192395"/>
              <a:gd name="connsiteY6" fmla="*/ 3434901 h 6861331"/>
              <a:gd name="connsiteX7" fmla="*/ 5385778 w 12192395"/>
              <a:gd name="connsiteY7" fmla="*/ 3811834 h 6861331"/>
              <a:gd name="connsiteX8" fmla="*/ 5007213 w 12192395"/>
              <a:gd name="connsiteY8" fmla="*/ 3810876 h 6861331"/>
              <a:gd name="connsiteX0" fmla="*/ 5007581 w 12192763"/>
              <a:gd name="connsiteY0" fmla="*/ 3810876 h 6861331"/>
              <a:gd name="connsiteX1" fmla="*/ 5011964 w 12192763"/>
              <a:gd name="connsiteY1" fmla="*/ 2447 h 6861331"/>
              <a:gd name="connsiteX2" fmla="*/ 12192763 w 12192763"/>
              <a:gd name="connsiteY2" fmla="*/ 0 h 6861331"/>
              <a:gd name="connsiteX3" fmla="*/ 12192604 w 12192763"/>
              <a:gd name="connsiteY3" fmla="*/ 6861331 h 6861331"/>
              <a:gd name="connsiteX4" fmla="*/ 604 w 12192763"/>
              <a:gd name="connsiteY4" fmla="*/ 6861331 h 6861331"/>
              <a:gd name="connsiteX5" fmla="*/ 0 w 12192763"/>
              <a:gd name="connsiteY5" fmla="*/ 3434670 h 6861331"/>
              <a:gd name="connsiteX6" fmla="*/ 5384262 w 12192763"/>
              <a:gd name="connsiteY6" fmla="*/ 3434901 h 6861331"/>
              <a:gd name="connsiteX7" fmla="*/ 5386146 w 12192763"/>
              <a:gd name="connsiteY7" fmla="*/ 3811834 h 6861331"/>
              <a:gd name="connsiteX8" fmla="*/ 5007581 w 12192763"/>
              <a:gd name="connsiteY8" fmla="*/ 3810876 h 6861331"/>
              <a:gd name="connsiteX0" fmla="*/ 5007581 w 12192763"/>
              <a:gd name="connsiteY0" fmla="*/ 3810876 h 6866057"/>
              <a:gd name="connsiteX1" fmla="*/ 5011964 w 12192763"/>
              <a:gd name="connsiteY1" fmla="*/ 2447 h 6866057"/>
              <a:gd name="connsiteX2" fmla="*/ 12192763 w 12192763"/>
              <a:gd name="connsiteY2" fmla="*/ 0 h 6866057"/>
              <a:gd name="connsiteX3" fmla="*/ 12192604 w 12192763"/>
              <a:gd name="connsiteY3" fmla="*/ 6861331 h 6866057"/>
              <a:gd name="connsiteX4" fmla="*/ 604 w 12192763"/>
              <a:gd name="connsiteY4" fmla="*/ 6866057 h 6866057"/>
              <a:gd name="connsiteX5" fmla="*/ 0 w 12192763"/>
              <a:gd name="connsiteY5" fmla="*/ 3434670 h 6866057"/>
              <a:gd name="connsiteX6" fmla="*/ 5384262 w 12192763"/>
              <a:gd name="connsiteY6" fmla="*/ 3434901 h 6866057"/>
              <a:gd name="connsiteX7" fmla="*/ 5386146 w 12192763"/>
              <a:gd name="connsiteY7" fmla="*/ 3811834 h 6866057"/>
              <a:gd name="connsiteX8" fmla="*/ 5007581 w 12192763"/>
              <a:gd name="connsiteY8" fmla="*/ 3810876 h 6866057"/>
              <a:gd name="connsiteX0" fmla="*/ 5007581 w 12192763"/>
              <a:gd name="connsiteY0" fmla="*/ 3810876 h 6870783"/>
              <a:gd name="connsiteX1" fmla="*/ 5011964 w 12192763"/>
              <a:gd name="connsiteY1" fmla="*/ 2447 h 6870783"/>
              <a:gd name="connsiteX2" fmla="*/ 12192763 w 12192763"/>
              <a:gd name="connsiteY2" fmla="*/ 0 h 6870783"/>
              <a:gd name="connsiteX3" fmla="*/ 12192604 w 12192763"/>
              <a:gd name="connsiteY3" fmla="*/ 6861331 h 6870783"/>
              <a:gd name="connsiteX4" fmla="*/ 604 w 12192763"/>
              <a:gd name="connsiteY4" fmla="*/ 6870783 h 6870783"/>
              <a:gd name="connsiteX5" fmla="*/ 0 w 12192763"/>
              <a:gd name="connsiteY5" fmla="*/ 3434670 h 6870783"/>
              <a:gd name="connsiteX6" fmla="*/ 5384262 w 12192763"/>
              <a:gd name="connsiteY6" fmla="*/ 3434901 h 6870783"/>
              <a:gd name="connsiteX7" fmla="*/ 5386146 w 12192763"/>
              <a:gd name="connsiteY7" fmla="*/ 3811834 h 6870783"/>
              <a:gd name="connsiteX8" fmla="*/ 5007581 w 12192763"/>
              <a:gd name="connsiteY8" fmla="*/ 3810876 h 6870783"/>
              <a:gd name="connsiteX0" fmla="*/ 5007581 w 12192763"/>
              <a:gd name="connsiteY0" fmla="*/ 3810876 h 6870783"/>
              <a:gd name="connsiteX1" fmla="*/ 5011964 w 12192763"/>
              <a:gd name="connsiteY1" fmla="*/ 2447 h 6870783"/>
              <a:gd name="connsiteX2" fmla="*/ 12192763 w 12192763"/>
              <a:gd name="connsiteY2" fmla="*/ 0 h 6870783"/>
              <a:gd name="connsiteX3" fmla="*/ 12192604 w 12192763"/>
              <a:gd name="connsiteY3" fmla="*/ 6866057 h 6870783"/>
              <a:gd name="connsiteX4" fmla="*/ 604 w 12192763"/>
              <a:gd name="connsiteY4" fmla="*/ 6870783 h 6870783"/>
              <a:gd name="connsiteX5" fmla="*/ 0 w 12192763"/>
              <a:gd name="connsiteY5" fmla="*/ 3434670 h 6870783"/>
              <a:gd name="connsiteX6" fmla="*/ 5384262 w 12192763"/>
              <a:gd name="connsiteY6" fmla="*/ 3434901 h 6870783"/>
              <a:gd name="connsiteX7" fmla="*/ 5386146 w 12192763"/>
              <a:gd name="connsiteY7" fmla="*/ 3811834 h 6870783"/>
              <a:gd name="connsiteX8" fmla="*/ 5007581 w 12192763"/>
              <a:gd name="connsiteY8" fmla="*/ 3810876 h 6870783"/>
              <a:gd name="connsiteX0" fmla="*/ 5007581 w 12192763"/>
              <a:gd name="connsiteY0" fmla="*/ 3810876 h 6866057"/>
              <a:gd name="connsiteX1" fmla="*/ 5011964 w 12192763"/>
              <a:gd name="connsiteY1" fmla="*/ 2447 h 6866057"/>
              <a:gd name="connsiteX2" fmla="*/ 12192763 w 12192763"/>
              <a:gd name="connsiteY2" fmla="*/ 0 h 6866057"/>
              <a:gd name="connsiteX3" fmla="*/ 12192604 w 12192763"/>
              <a:gd name="connsiteY3" fmla="*/ 6866057 h 6866057"/>
              <a:gd name="connsiteX4" fmla="*/ 604 w 12192763"/>
              <a:gd name="connsiteY4" fmla="*/ 6866057 h 6866057"/>
              <a:gd name="connsiteX5" fmla="*/ 0 w 12192763"/>
              <a:gd name="connsiteY5" fmla="*/ 3434670 h 6866057"/>
              <a:gd name="connsiteX6" fmla="*/ 5384262 w 12192763"/>
              <a:gd name="connsiteY6" fmla="*/ 3434901 h 6866057"/>
              <a:gd name="connsiteX7" fmla="*/ 5386146 w 12192763"/>
              <a:gd name="connsiteY7" fmla="*/ 3811834 h 6866057"/>
              <a:gd name="connsiteX8" fmla="*/ 5007581 w 12192763"/>
              <a:gd name="connsiteY8" fmla="*/ 3810876 h 6866057"/>
              <a:gd name="connsiteX0" fmla="*/ 5007581 w 12192763"/>
              <a:gd name="connsiteY0" fmla="*/ 3810876 h 6866057"/>
              <a:gd name="connsiteX1" fmla="*/ 5011964 w 12192763"/>
              <a:gd name="connsiteY1" fmla="*/ 2447 h 6866057"/>
              <a:gd name="connsiteX2" fmla="*/ 12192763 w 12192763"/>
              <a:gd name="connsiteY2" fmla="*/ 0 h 6866057"/>
              <a:gd name="connsiteX3" fmla="*/ 12192604 w 12192763"/>
              <a:gd name="connsiteY3" fmla="*/ 6866057 h 6866057"/>
              <a:gd name="connsiteX4" fmla="*/ 10055 w 12192763"/>
              <a:gd name="connsiteY4" fmla="*/ 6866057 h 6866057"/>
              <a:gd name="connsiteX5" fmla="*/ 0 w 12192763"/>
              <a:gd name="connsiteY5" fmla="*/ 3434670 h 6866057"/>
              <a:gd name="connsiteX6" fmla="*/ 5384262 w 12192763"/>
              <a:gd name="connsiteY6" fmla="*/ 3434901 h 6866057"/>
              <a:gd name="connsiteX7" fmla="*/ 5386146 w 12192763"/>
              <a:gd name="connsiteY7" fmla="*/ 3811834 h 6866057"/>
              <a:gd name="connsiteX8" fmla="*/ 5007581 w 12192763"/>
              <a:gd name="connsiteY8" fmla="*/ 3810876 h 6866057"/>
              <a:gd name="connsiteX0" fmla="*/ 5007581 w 12192763"/>
              <a:gd name="connsiteY0" fmla="*/ 3810876 h 6866057"/>
              <a:gd name="connsiteX1" fmla="*/ 5011964 w 12192763"/>
              <a:gd name="connsiteY1" fmla="*/ 2447 h 6866057"/>
              <a:gd name="connsiteX2" fmla="*/ 12192763 w 12192763"/>
              <a:gd name="connsiteY2" fmla="*/ 0 h 6866057"/>
              <a:gd name="connsiteX3" fmla="*/ 12192604 w 12192763"/>
              <a:gd name="connsiteY3" fmla="*/ 6866057 h 6866057"/>
              <a:gd name="connsiteX4" fmla="*/ 604 w 12192763"/>
              <a:gd name="connsiteY4" fmla="*/ 6866057 h 6866057"/>
              <a:gd name="connsiteX5" fmla="*/ 0 w 12192763"/>
              <a:gd name="connsiteY5" fmla="*/ 3434670 h 6866057"/>
              <a:gd name="connsiteX6" fmla="*/ 5384262 w 12192763"/>
              <a:gd name="connsiteY6" fmla="*/ 3434901 h 6866057"/>
              <a:gd name="connsiteX7" fmla="*/ 5386146 w 12192763"/>
              <a:gd name="connsiteY7" fmla="*/ 3811834 h 6866057"/>
              <a:gd name="connsiteX8" fmla="*/ 5007581 w 12192763"/>
              <a:gd name="connsiteY8" fmla="*/ 3810876 h 6866057"/>
              <a:gd name="connsiteX0" fmla="*/ 5016552 w 12201734"/>
              <a:gd name="connsiteY0" fmla="*/ 3810876 h 6866057"/>
              <a:gd name="connsiteX1" fmla="*/ 5020935 w 12201734"/>
              <a:gd name="connsiteY1" fmla="*/ 2447 h 6866057"/>
              <a:gd name="connsiteX2" fmla="*/ 12201734 w 12201734"/>
              <a:gd name="connsiteY2" fmla="*/ 0 h 6866057"/>
              <a:gd name="connsiteX3" fmla="*/ 12201575 w 12201734"/>
              <a:gd name="connsiteY3" fmla="*/ 6866057 h 6866057"/>
              <a:gd name="connsiteX4" fmla="*/ 123 w 12201734"/>
              <a:gd name="connsiteY4" fmla="*/ 6866057 h 6866057"/>
              <a:gd name="connsiteX5" fmla="*/ 8971 w 12201734"/>
              <a:gd name="connsiteY5" fmla="*/ 3434670 h 6866057"/>
              <a:gd name="connsiteX6" fmla="*/ 5393233 w 12201734"/>
              <a:gd name="connsiteY6" fmla="*/ 3434901 h 6866057"/>
              <a:gd name="connsiteX7" fmla="*/ 5395117 w 12201734"/>
              <a:gd name="connsiteY7" fmla="*/ 3811834 h 6866057"/>
              <a:gd name="connsiteX8" fmla="*/ 5016552 w 12201734"/>
              <a:gd name="connsiteY8" fmla="*/ 3810876 h 6866057"/>
              <a:gd name="connsiteX0" fmla="*/ 5011901 w 12197083"/>
              <a:gd name="connsiteY0" fmla="*/ 3810876 h 6866057"/>
              <a:gd name="connsiteX1" fmla="*/ 5016284 w 12197083"/>
              <a:gd name="connsiteY1" fmla="*/ 2447 h 6866057"/>
              <a:gd name="connsiteX2" fmla="*/ 12197083 w 12197083"/>
              <a:gd name="connsiteY2" fmla="*/ 0 h 6866057"/>
              <a:gd name="connsiteX3" fmla="*/ 12196924 w 12197083"/>
              <a:gd name="connsiteY3" fmla="*/ 6866057 h 6866057"/>
              <a:gd name="connsiteX4" fmla="*/ 198 w 12197083"/>
              <a:gd name="connsiteY4" fmla="*/ 6866057 h 6866057"/>
              <a:gd name="connsiteX5" fmla="*/ 4320 w 12197083"/>
              <a:gd name="connsiteY5" fmla="*/ 3434670 h 6866057"/>
              <a:gd name="connsiteX6" fmla="*/ 5388582 w 12197083"/>
              <a:gd name="connsiteY6" fmla="*/ 3434901 h 6866057"/>
              <a:gd name="connsiteX7" fmla="*/ 5390466 w 12197083"/>
              <a:gd name="connsiteY7" fmla="*/ 3811834 h 6866057"/>
              <a:gd name="connsiteX8" fmla="*/ 5011901 w 12197083"/>
              <a:gd name="connsiteY8" fmla="*/ 3810876 h 6866057"/>
              <a:gd name="connsiteX0" fmla="*/ 5007581 w 12192763"/>
              <a:gd name="connsiteY0" fmla="*/ 3810876 h 6866057"/>
              <a:gd name="connsiteX1" fmla="*/ 5011964 w 12192763"/>
              <a:gd name="connsiteY1" fmla="*/ 2447 h 6866057"/>
              <a:gd name="connsiteX2" fmla="*/ 12192763 w 12192763"/>
              <a:gd name="connsiteY2" fmla="*/ 0 h 6866057"/>
              <a:gd name="connsiteX3" fmla="*/ 12192604 w 12192763"/>
              <a:gd name="connsiteY3" fmla="*/ 6866057 h 6866057"/>
              <a:gd name="connsiteX4" fmla="*/ 604 w 12192763"/>
              <a:gd name="connsiteY4" fmla="*/ 6866057 h 6866057"/>
              <a:gd name="connsiteX5" fmla="*/ 0 w 12192763"/>
              <a:gd name="connsiteY5" fmla="*/ 3434670 h 6866057"/>
              <a:gd name="connsiteX6" fmla="*/ 5384262 w 12192763"/>
              <a:gd name="connsiteY6" fmla="*/ 3434901 h 6866057"/>
              <a:gd name="connsiteX7" fmla="*/ 5386146 w 12192763"/>
              <a:gd name="connsiteY7" fmla="*/ 3811834 h 6866057"/>
              <a:gd name="connsiteX8" fmla="*/ 5007581 w 12192763"/>
              <a:gd name="connsiteY8" fmla="*/ 3810876 h 68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763" h="6866057">
                <a:moveTo>
                  <a:pt x="5007581" y="3810876"/>
                </a:moveTo>
                <a:cubicBezTo>
                  <a:pt x="5009026" y="2561340"/>
                  <a:pt x="5010519" y="1251983"/>
                  <a:pt x="5011964" y="2447"/>
                </a:cubicBezTo>
                <a:lnTo>
                  <a:pt x="12192763" y="0"/>
                </a:lnTo>
                <a:cubicBezTo>
                  <a:pt x="12192356" y="2286000"/>
                  <a:pt x="12193011" y="4580057"/>
                  <a:pt x="12192604" y="6866057"/>
                </a:cubicBezTo>
                <a:lnTo>
                  <a:pt x="604" y="6866057"/>
                </a:lnTo>
                <a:cubicBezTo>
                  <a:pt x="-841" y="5826703"/>
                  <a:pt x="1445" y="4474024"/>
                  <a:pt x="0" y="3434670"/>
                </a:cubicBezTo>
                <a:lnTo>
                  <a:pt x="5384262" y="3434901"/>
                </a:lnTo>
                <a:lnTo>
                  <a:pt x="5386146" y="3811834"/>
                </a:lnTo>
                <a:lnTo>
                  <a:pt x="5007581" y="3810876"/>
                </a:lnTo>
                <a:close/>
              </a:path>
            </a:pathLst>
          </a:custGeom>
          <a:solidFill>
            <a:schemeClr val="bg1">
              <a:lumMod val="85000"/>
            </a:schemeClr>
          </a:solidFill>
        </p:spPr>
        <p:txBody>
          <a:bodyPr/>
          <a:lstStyle>
            <a:lvl1pPr algn="r">
              <a:defRPr/>
            </a:lvl1pPr>
          </a:lstStyle>
          <a:p>
            <a:r>
              <a:rPr lang="en-US"/>
              <a:t>Click icon to add picture</a:t>
            </a:r>
            <a:endParaRPr lang="en-GB"/>
          </a:p>
        </p:txBody>
      </p:sp>
      <p:sp>
        <p:nvSpPr>
          <p:cNvPr id="8" name="Footer Placeholder 4">
            <a:extLst>
              <a:ext uri="{FF2B5EF4-FFF2-40B4-BE49-F238E27FC236}">
                <a16:creationId xmlns:a16="http://schemas.microsoft.com/office/drawing/2014/main" id="{46DB4970-1539-45AF-95B7-E0F4F6E0F512}"/>
              </a:ext>
            </a:extLst>
          </p:cNvPr>
          <p:cNvSpPr>
            <a:spLocks noGrp="1"/>
          </p:cNvSpPr>
          <p:nvPr>
            <p:ph type="ftr" sz="quarter" idx="3"/>
          </p:nvPr>
        </p:nvSpPr>
        <p:spPr>
          <a:xfrm>
            <a:off x="377825" y="6480175"/>
            <a:ext cx="4114844" cy="214158"/>
          </a:xfrm>
          <a:prstGeom prst="rect">
            <a:avLst/>
          </a:prstGeom>
        </p:spPr>
        <p:txBody>
          <a:bodyPr vert="horz" lIns="0" tIns="0" rIns="0" bIns="0" rtlCol="0" anchor="ctr">
            <a:noAutofit/>
          </a:bodyPr>
          <a:lstStyle>
            <a:lvl1pPr algn="l">
              <a:defRPr sz="700" cap="all" baseline="0">
                <a:solidFill>
                  <a:schemeClr val="bg1"/>
                </a:solidFill>
              </a:defRPr>
            </a:lvl1pPr>
          </a:lstStyle>
          <a:p>
            <a:endParaRPr lang="en-GB" dirty="0"/>
          </a:p>
        </p:txBody>
      </p:sp>
      <p:sp>
        <p:nvSpPr>
          <p:cNvPr id="13" name="Text Placeholder 8">
            <a:extLst>
              <a:ext uri="{FF2B5EF4-FFF2-40B4-BE49-F238E27FC236}">
                <a16:creationId xmlns:a16="http://schemas.microsoft.com/office/drawing/2014/main" id="{EDA13F96-9EC4-6448-A502-7404EB3B6B76}"/>
              </a:ext>
            </a:extLst>
          </p:cNvPr>
          <p:cNvSpPr>
            <a:spLocks noGrp="1"/>
          </p:cNvSpPr>
          <p:nvPr>
            <p:ph type="body" sz="quarter" idx="10"/>
          </p:nvPr>
        </p:nvSpPr>
        <p:spPr>
          <a:xfrm>
            <a:off x="377825" y="6174001"/>
            <a:ext cx="3607594" cy="207749"/>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US"/>
              <a:t>Click to edit Master text styles</a:t>
            </a:r>
          </a:p>
        </p:txBody>
      </p:sp>
      <p:sp>
        <p:nvSpPr>
          <p:cNvPr id="17" name="Title 1">
            <a:extLst>
              <a:ext uri="{FF2B5EF4-FFF2-40B4-BE49-F238E27FC236}">
                <a16:creationId xmlns:a16="http://schemas.microsoft.com/office/drawing/2014/main" id="{DF450845-6306-BE4C-931F-3C003D58AE5C}"/>
              </a:ext>
            </a:extLst>
          </p:cNvPr>
          <p:cNvSpPr>
            <a:spLocks noGrp="1"/>
          </p:cNvSpPr>
          <p:nvPr>
            <p:ph type="ctrTitle"/>
          </p:nvPr>
        </p:nvSpPr>
        <p:spPr>
          <a:xfrm>
            <a:off x="377825" y="331481"/>
            <a:ext cx="4317005" cy="1243158"/>
          </a:xfrm>
        </p:spPr>
        <p:txBody>
          <a:bodyPr anchor="b"/>
          <a:lstStyle>
            <a:lvl1pPr algn="l">
              <a:defRPr sz="4250">
                <a:solidFill>
                  <a:schemeClr val="bg1"/>
                </a:solidFill>
                <a:latin typeface="+mj-lt"/>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F9E36FFE-12C5-2940-8E67-2313E33B5D1D}"/>
              </a:ext>
            </a:extLst>
          </p:cNvPr>
          <p:cNvSpPr>
            <a:spLocks noGrp="1"/>
          </p:cNvSpPr>
          <p:nvPr>
            <p:ph type="subTitle" idx="1"/>
          </p:nvPr>
        </p:nvSpPr>
        <p:spPr>
          <a:xfrm>
            <a:off x="377825" y="1925638"/>
            <a:ext cx="4317005" cy="1131461"/>
          </a:xfrm>
        </p:spPr>
        <p:txBody>
          <a:bodyPr/>
          <a:lstStyle>
            <a:lvl1pPr marL="0" indent="0" algn="l">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868980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Inden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95025" y="1925637"/>
            <a:ext cx="46908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sp>
        <p:nvSpPr>
          <p:cNvPr id="7" name="Content Placeholder 2">
            <a:extLst>
              <a:ext uri="{FF2B5EF4-FFF2-40B4-BE49-F238E27FC236}">
                <a16:creationId xmlns:a16="http://schemas.microsoft.com/office/drawing/2014/main" id="{0C26C6CA-6FA0-41CA-894A-BF8B4460FDF3}"/>
              </a:ext>
            </a:extLst>
          </p:cNvPr>
          <p:cNvSpPr>
            <a:spLocks noGrp="1"/>
          </p:cNvSpPr>
          <p:nvPr>
            <p:ph idx="13"/>
          </p:nvPr>
        </p:nvSpPr>
        <p:spPr>
          <a:xfrm>
            <a:off x="7123375" y="1925637"/>
            <a:ext cx="46908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7DCB0DAD-1D3A-4AE1-B658-E47AEDEBDC9E}"/>
              </a:ext>
            </a:extLst>
          </p:cNvPr>
          <p:cNvSpPr>
            <a:spLocks noGrp="1"/>
          </p:cNvSpPr>
          <p:nvPr>
            <p:ph sz="quarter" idx="14" hasCustomPrompt="1"/>
          </p:nvPr>
        </p:nvSpPr>
        <p:spPr>
          <a:xfrm>
            <a:off x="377825" y="1925638"/>
            <a:ext cx="727075" cy="854075"/>
          </a:xfrm>
        </p:spPr>
        <p:txBody>
          <a:bodyPr/>
          <a:lstStyle>
            <a:lvl1pPr>
              <a:defRPr sz="2750">
                <a:latin typeface="+mj-lt"/>
              </a:defRPr>
            </a:lvl1pPr>
          </a:lstStyle>
          <a:p>
            <a:pPr lvl="0"/>
            <a:r>
              <a:rPr lang="en-US" dirty="0"/>
              <a:t>0.</a:t>
            </a:r>
            <a:endParaRPr lang="en-GB" dirty="0"/>
          </a:p>
        </p:txBody>
      </p:sp>
      <p:sp>
        <p:nvSpPr>
          <p:cNvPr id="10" name="Content Placeholder 8">
            <a:extLst>
              <a:ext uri="{FF2B5EF4-FFF2-40B4-BE49-F238E27FC236}">
                <a16:creationId xmlns:a16="http://schemas.microsoft.com/office/drawing/2014/main" id="{8A05E0C6-0A16-44EE-A33F-CB3D25780FDB}"/>
              </a:ext>
            </a:extLst>
          </p:cNvPr>
          <p:cNvSpPr>
            <a:spLocks noGrp="1"/>
          </p:cNvSpPr>
          <p:nvPr>
            <p:ph sz="quarter" idx="15" hasCustomPrompt="1"/>
          </p:nvPr>
        </p:nvSpPr>
        <p:spPr>
          <a:xfrm>
            <a:off x="6306177" y="1925636"/>
            <a:ext cx="727075" cy="854075"/>
          </a:xfrm>
        </p:spPr>
        <p:txBody>
          <a:bodyPr/>
          <a:lstStyle>
            <a:lvl1pPr>
              <a:defRPr sz="2750">
                <a:latin typeface="+mj-lt"/>
              </a:defRPr>
            </a:lvl1pPr>
          </a:lstStyle>
          <a:p>
            <a:pPr lvl="0"/>
            <a:r>
              <a:rPr lang="en-US" dirty="0"/>
              <a:t>0.</a:t>
            </a:r>
            <a:endParaRPr lang="en-GB" dirty="0"/>
          </a:p>
        </p:txBody>
      </p:sp>
    </p:spTree>
    <p:extLst>
      <p:ext uri="{BB962C8B-B14F-4D97-AF65-F5344CB8AC3E}">
        <p14:creationId xmlns:p14="http://schemas.microsoft.com/office/powerpoint/2010/main" val="410322840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Larg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7825" y="1925637"/>
            <a:ext cx="6840000" cy="4132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66175" y="1925637"/>
            <a:ext cx="4248000" cy="4132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584744" y="6480175"/>
            <a:ext cx="229431" cy="216000"/>
          </a:xfrm>
        </p:spPr>
        <p:txBody>
          <a:bodyPr/>
          <a:lstStyle/>
          <a:p>
            <a:fld id="{29CC380D-5F44-41E8-971E-CDD19ED6F8E3}" type="slidenum">
              <a:rPr lang="en-GB" smtClean="0"/>
              <a:t>‹#›</a:t>
            </a:fld>
            <a:endParaRPr lang="en-GB"/>
          </a:p>
        </p:txBody>
      </p:sp>
    </p:spTree>
    <p:extLst>
      <p:ext uri="{BB962C8B-B14F-4D97-AF65-F5344CB8AC3E}">
        <p14:creationId xmlns:p14="http://schemas.microsoft.com/office/powerpoint/2010/main" val="41943305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Larg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7825" y="1925637"/>
            <a:ext cx="4248000" cy="4132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74175" y="1925637"/>
            <a:ext cx="6840000" cy="4132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C380D-5F44-41E8-971E-CDD19ED6F8E3}" type="slidenum">
              <a:rPr lang="en-GB" smtClean="0"/>
              <a:t>‹#›</a:t>
            </a:fld>
            <a:endParaRPr lang="en-GB"/>
          </a:p>
        </p:txBody>
      </p:sp>
    </p:spTree>
    <p:extLst>
      <p:ext uri="{BB962C8B-B14F-4D97-AF65-F5344CB8AC3E}">
        <p14:creationId xmlns:p14="http://schemas.microsoft.com/office/powerpoint/2010/main" val="15946608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ntent Large Right Te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9CC380D-5F44-41E8-971E-CDD19ED6F8E3}" type="slidenum">
              <a:rPr lang="en-GB" smtClean="0"/>
              <a:pPr/>
              <a:t>‹#›</a:t>
            </a:fld>
            <a:endParaRPr lang="en-GB"/>
          </a:p>
        </p:txBody>
      </p:sp>
      <p:cxnSp>
        <p:nvCxnSpPr>
          <p:cNvPr id="9" name="Straight Connector 8">
            <a:extLst>
              <a:ext uri="{FF2B5EF4-FFF2-40B4-BE49-F238E27FC236}">
                <a16:creationId xmlns:a16="http://schemas.microsoft.com/office/drawing/2014/main" id="{6AC93332-FCA3-4054-A844-0AC0A2544D34}"/>
              </a:ext>
            </a:extLst>
          </p:cNvPr>
          <p:cNvCxnSpPr/>
          <p:nvPr userDrawn="1"/>
        </p:nvCxnSpPr>
        <p:spPr>
          <a:xfrm>
            <a:off x="377825" y="1227932"/>
            <a:ext cx="1143635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E2FACF5-A60D-44FC-A578-FD005792C140}"/>
              </a:ext>
            </a:extLst>
          </p:cNvPr>
          <p:cNvSpPr>
            <a:spLocks noGrp="1"/>
          </p:cNvSpPr>
          <p:nvPr>
            <p:ph idx="1"/>
          </p:nvPr>
        </p:nvSpPr>
        <p:spPr>
          <a:xfrm>
            <a:off x="377825" y="1925638"/>
            <a:ext cx="4248000" cy="4132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76F58283-0844-453D-BCD6-1587B2F3A939}"/>
              </a:ext>
            </a:extLst>
          </p:cNvPr>
          <p:cNvSpPr>
            <a:spLocks noGrp="1"/>
          </p:cNvSpPr>
          <p:nvPr>
            <p:ph idx="13"/>
          </p:nvPr>
        </p:nvSpPr>
        <p:spPr>
          <a:xfrm>
            <a:off x="4974175" y="1925637"/>
            <a:ext cx="6840000" cy="4132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4">
            <a:extLst>
              <a:ext uri="{FF2B5EF4-FFF2-40B4-BE49-F238E27FC236}">
                <a16:creationId xmlns:a16="http://schemas.microsoft.com/office/drawing/2014/main" id="{B3774DC5-4E9D-47D1-8672-0BBBB9E266FD}"/>
              </a:ext>
            </a:extLst>
          </p:cNvPr>
          <p:cNvGrpSpPr>
            <a:grpSpLocks noChangeAspect="1"/>
          </p:cNvGrpSpPr>
          <p:nvPr userDrawn="1"/>
        </p:nvGrpSpPr>
        <p:grpSpPr bwMode="auto">
          <a:xfrm>
            <a:off x="10296048" y="6238240"/>
            <a:ext cx="1266218" cy="446803"/>
            <a:chOff x="0" y="805"/>
            <a:chExt cx="7680" cy="2710"/>
          </a:xfrm>
          <a:solidFill>
            <a:schemeClr val="bg1"/>
          </a:solidFill>
        </p:grpSpPr>
        <p:sp>
          <p:nvSpPr>
            <p:cNvPr id="16" name="Freeform 5">
              <a:extLst>
                <a:ext uri="{FF2B5EF4-FFF2-40B4-BE49-F238E27FC236}">
                  <a16:creationId xmlns:a16="http://schemas.microsoft.com/office/drawing/2014/main" id="{410EEB13-14C0-49E8-963B-B2188818EB06}"/>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2D7A4A53-5F4D-4096-AEAA-3D4BB8DA9F2D}"/>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742860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7825" y="1925638"/>
            <a:ext cx="3607594"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sp>
        <p:nvSpPr>
          <p:cNvPr id="7" name="Content Placeholder 2">
            <a:extLst>
              <a:ext uri="{FF2B5EF4-FFF2-40B4-BE49-F238E27FC236}">
                <a16:creationId xmlns:a16="http://schemas.microsoft.com/office/drawing/2014/main" id="{BB56CAA8-120B-4156-BBDE-C14811D308AC}"/>
              </a:ext>
            </a:extLst>
          </p:cNvPr>
          <p:cNvSpPr>
            <a:spLocks noGrp="1"/>
          </p:cNvSpPr>
          <p:nvPr>
            <p:ph idx="13"/>
          </p:nvPr>
        </p:nvSpPr>
        <p:spPr>
          <a:xfrm>
            <a:off x="4292203" y="1925637"/>
            <a:ext cx="3607594"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CECAB32A-202F-4B4E-8290-6DE17E9C1F9D}"/>
              </a:ext>
            </a:extLst>
          </p:cNvPr>
          <p:cNvSpPr>
            <a:spLocks noGrp="1"/>
          </p:cNvSpPr>
          <p:nvPr>
            <p:ph idx="14"/>
          </p:nvPr>
        </p:nvSpPr>
        <p:spPr>
          <a:xfrm>
            <a:off x="8206581" y="1925637"/>
            <a:ext cx="3607594"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337476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Boxed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cxnSp>
        <p:nvCxnSpPr>
          <p:cNvPr id="9" name="Straight Connector 8">
            <a:extLst>
              <a:ext uri="{FF2B5EF4-FFF2-40B4-BE49-F238E27FC236}">
                <a16:creationId xmlns:a16="http://schemas.microsoft.com/office/drawing/2014/main" id="{A037978F-B82C-43FD-83FD-6C5528177445}"/>
              </a:ext>
            </a:extLst>
          </p:cNvPr>
          <p:cNvCxnSpPr>
            <a:cxnSpLocks/>
          </p:cNvCxnSpPr>
          <p:nvPr userDrawn="1"/>
        </p:nvCxnSpPr>
        <p:spPr>
          <a:xfrm>
            <a:off x="4138811" y="2779713"/>
            <a:ext cx="0" cy="327818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E9591C-D839-480D-87AF-CCA3E39A8A12}"/>
              </a:ext>
            </a:extLst>
          </p:cNvPr>
          <p:cNvCxnSpPr>
            <a:cxnSpLocks/>
          </p:cNvCxnSpPr>
          <p:nvPr userDrawn="1"/>
        </p:nvCxnSpPr>
        <p:spPr>
          <a:xfrm>
            <a:off x="8053189" y="2779713"/>
            <a:ext cx="0" cy="327818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669CDDD6-A4E2-4D4C-82F0-B33A9971E13C}"/>
              </a:ext>
            </a:extLst>
          </p:cNvPr>
          <p:cNvSpPr>
            <a:spLocks noGrp="1"/>
          </p:cNvSpPr>
          <p:nvPr>
            <p:ph type="body" sz="quarter" idx="16"/>
          </p:nvPr>
        </p:nvSpPr>
        <p:spPr>
          <a:xfrm>
            <a:off x="378222" y="1925638"/>
            <a:ext cx="3606800" cy="694800"/>
          </a:xfrm>
          <a:solidFill>
            <a:schemeClr val="accent1"/>
          </a:solidFill>
        </p:spPr>
        <p:txBody>
          <a:bodyPr lIns="180000" tIns="144000" rIns="180000" bIns="144000" anchor="ctr"/>
          <a:lstStyle>
            <a:lvl1pPr algn="l">
              <a:spcAft>
                <a:spcPts val="0"/>
              </a:spcAft>
              <a:defRPr sz="1600">
                <a:solidFill>
                  <a:schemeClr val="bg1"/>
                </a:solidFill>
                <a:latin typeface="+mn-lt"/>
              </a:defRPr>
            </a:lvl1pPr>
            <a:lvl2pPr marL="0" indent="0">
              <a:spcAft>
                <a:spcPts val="0"/>
              </a:spcAft>
              <a:buNone/>
              <a:defRPr sz="1200" b="1">
                <a:solidFill>
                  <a:schemeClr val="bg1"/>
                </a:solidFill>
              </a:defRPr>
            </a:lvl2pPr>
          </a:lstStyle>
          <a:p>
            <a:pPr lvl="0"/>
            <a:r>
              <a:rPr lang="en-US"/>
              <a:t>Click to edit Master text styles</a:t>
            </a:r>
          </a:p>
          <a:p>
            <a:pPr lvl="1"/>
            <a:r>
              <a:rPr lang="en-US"/>
              <a:t>Second level</a:t>
            </a:r>
          </a:p>
        </p:txBody>
      </p:sp>
      <p:sp>
        <p:nvSpPr>
          <p:cNvPr id="13" name="Text Placeholder 10">
            <a:extLst>
              <a:ext uri="{FF2B5EF4-FFF2-40B4-BE49-F238E27FC236}">
                <a16:creationId xmlns:a16="http://schemas.microsoft.com/office/drawing/2014/main" id="{229F3904-BD90-4349-B787-82A3653EBE85}"/>
              </a:ext>
            </a:extLst>
          </p:cNvPr>
          <p:cNvSpPr>
            <a:spLocks noGrp="1"/>
          </p:cNvSpPr>
          <p:nvPr>
            <p:ph type="body" sz="quarter" idx="17"/>
          </p:nvPr>
        </p:nvSpPr>
        <p:spPr>
          <a:xfrm>
            <a:off x="4292600" y="1925638"/>
            <a:ext cx="3606800" cy="694800"/>
          </a:xfrm>
          <a:solidFill>
            <a:schemeClr val="accent1"/>
          </a:solidFill>
        </p:spPr>
        <p:txBody>
          <a:bodyPr lIns="180000" tIns="144000" rIns="180000" bIns="144000" anchor="ctr"/>
          <a:lstStyle>
            <a:lvl1pPr algn="l">
              <a:spcAft>
                <a:spcPts val="0"/>
              </a:spcAft>
              <a:defRPr sz="1600">
                <a:solidFill>
                  <a:schemeClr val="bg1"/>
                </a:solidFill>
                <a:latin typeface="+mn-lt"/>
              </a:defRPr>
            </a:lvl1pPr>
            <a:lvl2pPr marL="0" indent="0">
              <a:spcAft>
                <a:spcPts val="0"/>
              </a:spcAft>
              <a:buNone/>
              <a:defRPr sz="1200" b="1">
                <a:solidFill>
                  <a:schemeClr val="bg1"/>
                </a:solidFill>
              </a:defRPr>
            </a:lvl2p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0D5749C8-BCF0-41ED-BD1F-0512A23DA937}"/>
              </a:ext>
            </a:extLst>
          </p:cNvPr>
          <p:cNvSpPr>
            <a:spLocks noGrp="1"/>
          </p:cNvSpPr>
          <p:nvPr>
            <p:ph type="body" sz="quarter" idx="18"/>
          </p:nvPr>
        </p:nvSpPr>
        <p:spPr>
          <a:xfrm>
            <a:off x="8206978" y="1925638"/>
            <a:ext cx="3606800" cy="694800"/>
          </a:xfrm>
          <a:solidFill>
            <a:schemeClr val="accent1"/>
          </a:solidFill>
        </p:spPr>
        <p:txBody>
          <a:bodyPr lIns="180000" tIns="144000" rIns="180000" bIns="144000" anchor="ctr"/>
          <a:lstStyle>
            <a:lvl1pPr algn="l">
              <a:spcAft>
                <a:spcPts val="0"/>
              </a:spcAft>
              <a:defRPr sz="1600">
                <a:solidFill>
                  <a:schemeClr val="bg1"/>
                </a:solidFill>
                <a:latin typeface="+mn-lt"/>
              </a:defRPr>
            </a:lvl1pPr>
            <a:lvl2pPr marL="0" indent="0">
              <a:spcAft>
                <a:spcPts val="0"/>
              </a:spcAft>
              <a:buNone/>
              <a:defRPr sz="1200" b="1">
                <a:solidFill>
                  <a:schemeClr val="bg1"/>
                </a:solidFill>
              </a:defRPr>
            </a:lvl2pPr>
          </a:lstStyle>
          <a:p>
            <a:pPr lvl="0"/>
            <a:r>
              <a:rPr lang="en-US"/>
              <a:t>Click to edit Master text styles</a:t>
            </a:r>
          </a:p>
          <a:p>
            <a:pPr lvl="1"/>
            <a:r>
              <a:rPr lang="en-US"/>
              <a:t>Second level</a:t>
            </a:r>
          </a:p>
        </p:txBody>
      </p:sp>
      <p:pic>
        <p:nvPicPr>
          <p:cNvPr id="17" name="Picture 16" descr="A close up of smoke&#10;&#10;Description automatically generated">
            <a:extLst>
              <a:ext uri="{FF2B5EF4-FFF2-40B4-BE49-F238E27FC236}">
                <a16:creationId xmlns:a16="http://schemas.microsoft.com/office/drawing/2014/main" id="{5F203263-769C-4C12-9223-2001699512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7096" y="2098506"/>
            <a:ext cx="163429" cy="346582"/>
          </a:xfrm>
          <a:prstGeom prst="rect">
            <a:avLst/>
          </a:prstGeom>
        </p:spPr>
      </p:pic>
      <p:pic>
        <p:nvPicPr>
          <p:cNvPr id="18" name="Picture 17" descr="A close up of smoke&#10;&#10;Description automatically generated">
            <a:extLst>
              <a:ext uri="{FF2B5EF4-FFF2-40B4-BE49-F238E27FC236}">
                <a16:creationId xmlns:a16="http://schemas.microsoft.com/office/drawing/2014/main" id="{67406F93-4853-495C-80C0-0EF6FE29A6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1474" y="2100987"/>
            <a:ext cx="163429" cy="346582"/>
          </a:xfrm>
          <a:prstGeom prst="rect">
            <a:avLst/>
          </a:prstGeom>
        </p:spPr>
      </p:pic>
      <p:sp>
        <p:nvSpPr>
          <p:cNvPr id="19" name="Content Placeholder 2">
            <a:extLst>
              <a:ext uri="{FF2B5EF4-FFF2-40B4-BE49-F238E27FC236}">
                <a16:creationId xmlns:a16="http://schemas.microsoft.com/office/drawing/2014/main" id="{8D2CA29D-86D5-4B12-95E3-E5BA1462E557}"/>
              </a:ext>
            </a:extLst>
          </p:cNvPr>
          <p:cNvSpPr>
            <a:spLocks noGrp="1"/>
          </p:cNvSpPr>
          <p:nvPr>
            <p:ph idx="1"/>
          </p:nvPr>
        </p:nvSpPr>
        <p:spPr>
          <a:xfrm>
            <a:off x="377825" y="2779714"/>
            <a:ext cx="3607594" cy="3278186"/>
          </a:xfrm>
        </p:spPr>
        <p:txBody>
          <a:bodyPr/>
          <a:lstStyle>
            <a:lvl4pPr marL="324000" indent="-108000">
              <a:buFont typeface="Arial" panose="020B0604020202020204" pitchFamily="34" charset="0"/>
              <a:buChar char="•"/>
              <a:defRPr sz="1200">
                <a:solidFill>
                  <a:schemeClr val="accent4"/>
                </a:solidFill>
                <a:latin typeface="+mn-lt"/>
              </a:defRPr>
            </a:lvl4pPr>
            <a:lvl5pPr marL="432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a:extLst>
              <a:ext uri="{FF2B5EF4-FFF2-40B4-BE49-F238E27FC236}">
                <a16:creationId xmlns:a16="http://schemas.microsoft.com/office/drawing/2014/main" id="{21F82BA5-FD67-413D-BACC-18EB05236512}"/>
              </a:ext>
            </a:extLst>
          </p:cNvPr>
          <p:cNvSpPr>
            <a:spLocks noGrp="1"/>
          </p:cNvSpPr>
          <p:nvPr>
            <p:ph idx="19"/>
          </p:nvPr>
        </p:nvSpPr>
        <p:spPr>
          <a:xfrm>
            <a:off x="4292202" y="2779714"/>
            <a:ext cx="3607594" cy="3278186"/>
          </a:xfrm>
        </p:spPr>
        <p:txBody>
          <a:bodyPr/>
          <a:lstStyle>
            <a:lvl4pPr marL="324000" indent="-108000">
              <a:buFont typeface="Arial" panose="020B0604020202020204" pitchFamily="34" charset="0"/>
              <a:buChar char="•"/>
              <a:defRPr sz="1200">
                <a:solidFill>
                  <a:schemeClr val="accent4"/>
                </a:solidFill>
                <a:latin typeface="+mn-lt"/>
              </a:defRPr>
            </a:lvl4pPr>
            <a:lvl5pPr marL="432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CD09D3E6-36C0-430F-BA84-5003F9B4225B}"/>
              </a:ext>
            </a:extLst>
          </p:cNvPr>
          <p:cNvSpPr>
            <a:spLocks noGrp="1"/>
          </p:cNvSpPr>
          <p:nvPr>
            <p:ph idx="20"/>
          </p:nvPr>
        </p:nvSpPr>
        <p:spPr>
          <a:xfrm>
            <a:off x="8206579" y="2779714"/>
            <a:ext cx="3607594" cy="3278186"/>
          </a:xfrm>
        </p:spPr>
        <p:txBody>
          <a:bodyPr/>
          <a:lstStyle>
            <a:lvl4pPr marL="324000" indent="-108000">
              <a:buFont typeface="Arial" panose="020B0604020202020204" pitchFamily="34" charset="0"/>
              <a:buChar char="•"/>
              <a:defRPr sz="1200">
                <a:solidFill>
                  <a:schemeClr val="accent4"/>
                </a:solidFill>
                <a:latin typeface="+mn-lt"/>
              </a:defRPr>
            </a:lvl4pPr>
            <a:lvl5pPr marL="432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164515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Inden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5419" y="1925638"/>
            <a:ext cx="31500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sp>
        <p:nvSpPr>
          <p:cNvPr id="7" name="Content Placeholder 2">
            <a:extLst>
              <a:ext uri="{FF2B5EF4-FFF2-40B4-BE49-F238E27FC236}">
                <a16:creationId xmlns:a16="http://schemas.microsoft.com/office/drawing/2014/main" id="{BB56CAA8-120B-4156-BBDE-C14811D308AC}"/>
              </a:ext>
            </a:extLst>
          </p:cNvPr>
          <p:cNvSpPr>
            <a:spLocks noGrp="1"/>
          </p:cNvSpPr>
          <p:nvPr>
            <p:ph idx="13"/>
          </p:nvPr>
        </p:nvSpPr>
        <p:spPr>
          <a:xfrm>
            <a:off x="4749797" y="1925637"/>
            <a:ext cx="31500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CECAB32A-202F-4B4E-8290-6DE17E9C1F9D}"/>
              </a:ext>
            </a:extLst>
          </p:cNvPr>
          <p:cNvSpPr>
            <a:spLocks noGrp="1"/>
          </p:cNvSpPr>
          <p:nvPr>
            <p:ph idx="14"/>
          </p:nvPr>
        </p:nvSpPr>
        <p:spPr>
          <a:xfrm>
            <a:off x="8664175" y="1925637"/>
            <a:ext cx="31500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11C72693-AE5F-44C4-B2DE-80193159B355}"/>
              </a:ext>
            </a:extLst>
          </p:cNvPr>
          <p:cNvSpPr>
            <a:spLocks noGrp="1"/>
          </p:cNvSpPr>
          <p:nvPr>
            <p:ph sz="quarter" idx="15" hasCustomPrompt="1"/>
          </p:nvPr>
        </p:nvSpPr>
        <p:spPr>
          <a:xfrm>
            <a:off x="377826" y="1925638"/>
            <a:ext cx="381300" cy="854075"/>
          </a:xfrm>
        </p:spPr>
        <p:txBody>
          <a:bodyPr/>
          <a:lstStyle>
            <a:lvl1pPr>
              <a:defRPr sz="2750">
                <a:latin typeface="+mj-lt"/>
              </a:defRPr>
            </a:lvl1pPr>
          </a:lstStyle>
          <a:p>
            <a:pPr lvl="0"/>
            <a:r>
              <a:rPr lang="en-US" dirty="0"/>
              <a:t>0.</a:t>
            </a:r>
            <a:endParaRPr lang="en-GB" dirty="0"/>
          </a:p>
        </p:txBody>
      </p:sp>
      <p:sp>
        <p:nvSpPr>
          <p:cNvPr id="10" name="Content Placeholder 8">
            <a:extLst>
              <a:ext uri="{FF2B5EF4-FFF2-40B4-BE49-F238E27FC236}">
                <a16:creationId xmlns:a16="http://schemas.microsoft.com/office/drawing/2014/main" id="{582ACADA-0A45-42F9-8B5C-1E169DE39EC3}"/>
              </a:ext>
            </a:extLst>
          </p:cNvPr>
          <p:cNvSpPr>
            <a:spLocks noGrp="1"/>
          </p:cNvSpPr>
          <p:nvPr>
            <p:ph sz="quarter" idx="16" hasCustomPrompt="1"/>
          </p:nvPr>
        </p:nvSpPr>
        <p:spPr>
          <a:xfrm>
            <a:off x="4292600" y="1920800"/>
            <a:ext cx="381300" cy="854075"/>
          </a:xfrm>
        </p:spPr>
        <p:txBody>
          <a:bodyPr/>
          <a:lstStyle>
            <a:lvl1pPr>
              <a:defRPr sz="2750">
                <a:latin typeface="+mj-lt"/>
              </a:defRPr>
            </a:lvl1pPr>
          </a:lstStyle>
          <a:p>
            <a:pPr lvl="0"/>
            <a:r>
              <a:rPr lang="en-US" dirty="0"/>
              <a:t>0.</a:t>
            </a:r>
            <a:endParaRPr lang="en-GB" dirty="0"/>
          </a:p>
        </p:txBody>
      </p:sp>
      <p:sp>
        <p:nvSpPr>
          <p:cNvPr id="11" name="Content Placeholder 8">
            <a:extLst>
              <a:ext uri="{FF2B5EF4-FFF2-40B4-BE49-F238E27FC236}">
                <a16:creationId xmlns:a16="http://schemas.microsoft.com/office/drawing/2014/main" id="{93CC5F8C-C4D5-42BB-A445-BB440A06A613}"/>
              </a:ext>
            </a:extLst>
          </p:cNvPr>
          <p:cNvSpPr>
            <a:spLocks noGrp="1"/>
          </p:cNvSpPr>
          <p:nvPr>
            <p:ph sz="quarter" idx="17" hasCustomPrompt="1"/>
          </p:nvPr>
        </p:nvSpPr>
        <p:spPr>
          <a:xfrm>
            <a:off x="8207374" y="1915962"/>
            <a:ext cx="381300" cy="854075"/>
          </a:xfrm>
        </p:spPr>
        <p:txBody>
          <a:bodyPr/>
          <a:lstStyle>
            <a:lvl1pPr>
              <a:defRPr sz="2750">
                <a:latin typeface="+mj-lt"/>
              </a:defRPr>
            </a:lvl1pPr>
          </a:lstStyle>
          <a:p>
            <a:pPr lvl="0"/>
            <a:r>
              <a:rPr lang="en-US" dirty="0"/>
              <a:t>0.</a:t>
            </a:r>
            <a:endParaRPr lang="en-GB" dirty="0"/>
          </a:p>
        </p:txBody>
      </p:sp>
    </p:spTree>
    <p:extLst>
      <p:ext uri="{BB962C8B-B14F-4D97-AF65-F5344CB8AC3E}">
        <p14:creationId xmlns:p14="http://schemas.microsoft.com/office/powerpoint/2010/main" val="13010794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ree Column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9EA7B3"/>
                </a:solidFill>
              </a:defRPr>
            </a:lvl1pPr>
          </a:lstStyle>
          <a:p>
            <a:endParaRPr lang="en-GB"/>
          </a:p>
        </p:txBody>
      </p:sp>
      <p:sp>
        <p:nvSpPr>
          <p:cNvPr id="5" name="Footer Placeholder 4"/>
          <p:cNvSpPr>
            <a:spLocks noGrp="1"/>
          </p:cNvSpPr>
          <p:nvPr>
            <p:ph type="ftr" sz="quarter" idx="11"/>
          </p:nvPr>
        </p:nvSpPr>
        <p:spPr/>
        <p:txBody>
          <a:bodyPr/>
          <a:lstStyle>
            <a:lvl1pPr>
              <a:defRPr>
                <a:solidFill>
                  <a:srgbClr val="9EA7B3"/>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9EA7B3"/>
                </a:solidFill>
              </a:defRPr>
            </a:lvl1pPr>
          </a:lstStyle>
          <a:p>
            <a:fld id="{29CC380D-5F44-41E8-971E-CDD19ED6F8E3}" type="slidenum">
              <a:rPr lang="en-GB" smtClean="0"/>
              <a:pPr/>
              <a:t>‹#›</a:t>
            </a:fld>
            <a:endParaRPr lang="en-GB"/>
          </a:p>
        </p:txBody>
      </p:sp>
      <p:cxnSp>
        <p:nvCxnSpPr>
          <p:cNvPr id="9" name="Straight Connector 8">
            <a:extLst>
              <a:ext uri="{FF2B5EF4-FFF2-40B4-BE49-F238E27FC236}">
                <a16:creationId xmlns:a16="http://schemas.microsoft.com/office/drawing/2014/main" id="{6AC93332-FCA3-4054-A844-0AC0A2544D34}"/>
              </a:ext>
            </a:extLst>
          </p:cNvPr>
          <p:cNvCxnSpPr/>
          <p:nvPr userDrawn="1"/>
        </p:nvCxnSpPr>
        <p:spPr>
          <a:xfrm>
            <a:off x="377825" y="1227932"/>
            <a:ext cx="1143635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5DDCF90C-1CF9-4401-9944-53FD3BC1F988}"/>
              </a:ext>
            </a:extLst>
          </p:cNvPr>
          <p:cNvSpPr>
            <a:spLocks noGrp="1"/>
          </p:cNvSpPr>
          <p:nvPr>
            <p:ph idx="1"/>
          </p:nvPr>
        </p:nvSpPr>
        <p:spPr>
          <a:xfrm>
            <a:off x="377825" y="1925638"/>
            <a:ext cx="3607594" cy="4132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accent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A8B715D9-46C4-453C-9232-C5958522C1D4}"/>
              </a:ext>
            </a:extLst>
          </p:cNvPr>
          <p:cNvSpPr>
            <a:spLocks noGrp="1"/>
          </p:cNvSpPr>
          <p:nvPr>
            <p:ph idx="13"/>
          </p:nvPr>
        </p:nvSpPr>
        <p:spPr>
          <a:xfrm>
            <a:off x="4292203" y="1925637"/>
            <a:ext cx="3607594" cy="4132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accent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BF5A29A8-85A5-46D8-8F53-96CD2CDDBFB3}"/>
              </a:ext>
            </a:extLst>
          </p:cNvPr>
          <p:cNvSpPr>
            <a:spLocks noGrp="1"/>
          </p:cNvSpPr>
          <p:nvPr>
            <p:ph idx="14"/>
          </p:nvPr>
        </p:nvSpPr>
        <p:spPr>
          <a:xfrm>
            <a:off x="8206581" y="1925637"/>
            <a:ext cx="3607594" cy="4132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accent1"/>
                </a:solidFill>
              </a:defRPr>
            </a:lvl6pPr>
            <a:lvl7pPr>
              <a:defRPr>
                <a:solidFill>
                  <a:schemeClr val="bg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4">
            <a:extLst>
              <a:ext uri="{FF2B5EF4-FFF2-40B4-BE49-F238E27FC236}">
                <a16:creationId xmlns:a16="http://schemas.microsoft.com/office/drawing/2014/main" id="{674B2D4F-F5C9-411B-8764-688588832A0B}"/>
              </a:ext>
            </a:extLst>
          </p:cNvPr>
          <p:cNvGrpSpPr>
            <a:grpSpLocks noChangeAspect="1"/>
          </p:cNvGrpSpPr>
          <p:nvPr userDrawn="1"/>
        </p:nvGrpSpPr>
        <p:grpSpPr bwMode="auto">
          <a:xfrm>
            <a:off x="10296048" y="6238240"/>
            <a:ext cx="1266218" cy="446803"/>
            <a:chOff x="0" y="805"/>
            <a:chExt cx="7680" cy="2710"/>
          </a:xfrm>
          <a:solidFill>
            <a:schemeClr val="bg1"/>
          </a:solidFill>
        </p:grpSpPr>
        <p:sp>
          <p:nvSpPr>
            <p:cNvPr id="16" name="Freeform 5">
              <a:extLst>
                <a:ext uri="{FF2B5EF4-FFF2-40B4-BE49-F238E27FC236}">
                  <a16:creationId xmlns:a16="http://schemas.microsoft.com/office/drawing/2014/main" id="{86042755-CB12-4D18-961C-654239FD9042}"/>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6FAA89F4-5BE0-4719-BDC6-C932A26DD347}"/>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6890959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 Te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9CC380D-5F44-41E8-971E-CDD19ED6F8E3}" type="slidenum">
              <a:rPr lang="en-GB" smtClean="0"/>
              <a:pPr/>
              <a:t>‹#›</a:t>
            </a:fld>
            <a:endParaRPr lang="en-GB"/>
          </a:p>
        </p:txBody>
      </p:sp>
      <p:cxnSp>
        <p:nvCxnSpPr>
          <p:cNvPr id="9" name="Straight Connector 8">
            <a:extLst>
              <a:ext uri="{FF2B5EF4-FFF2-40B4-BE49-F238E27FC236}">
                <a16:creationId xmlns:a16="http://schemas.microsoft.com/office/drawing/2014/main" id="{6AC93332-FCA3-4054-A844-0AC0A2544D34}"/>
              </a:ext>
            </a:extLst>
          </p:cNvPr>
          <p:cNvCxnSpPr/>
          <p:nvPr userDrawn="1"/>
        </p:nvCxnSpPr>
        <p:spPr>
          <a:xfrm>
            <a:off x="377825" y="1227932"/>
            <a:ext cx="1143635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E2FACF5-A60D-44FC-A578-FD005792C140}"/>
              </a:ext>
            </a:extLst>
          </p:cNvPr>
          <p:cNvSpPr>
            <a:spLocks noGrp="1"/>
          </p:cNvSpPr>
          <p:nvPr>
            <p:ph idx="1"/>
          </p:nvPr>
        </p:nvSpPr>
        <p:spPr>
          <a:xfrm>
            <a:off x="377825" y="1925638"/>
            <a:ext cx="3607594" cy="4132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76F58283-0844-453D-BCD6-1587B2F3A939}"/>
              </a:ext>
            </a:extLst>
          </p:cNvPr>
          <p:cNvSpPr>
            <a:spLocks noGrp="1"/>
          </p:cNvSpPr>
          <p:nvPr>
            <p:ph idx="13"/>
          </p:nvPr>
        </p:nvSpPr>
        <p:spPr>
          <a:xfrm>
            <a:off x="4292203" y="1925637"/>
            <a:ext cx="3607594" cy="4132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B4229EF1-E5AB-4685-BF30-7C661BA29DC5}"/>
              </a:ext>
            </a:extLst>
          </p:cNvPr>
          <p:cNvSpPr>
            <a:spLocks noGrp="1"/>
          </p:cNvSpPr>
          <p:nvPr>
            <p:ph idx="14"/>
          </p:nvPr>
        </p:nvSpPr>
        <p:spPr>
          <a:xfrm>
            <a:off x="8206581" y="1925637"/>
            <a:ext cx="3607594" cy="4132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4">
            <a:extLst>
              <a:ext uri="{FF2B5EF4-FFF2-40B4-BE49-F238E27FC236}">
                <a16:creationId xmlns:a16="http://schemas.microsoft.com/office/drawing/2014/main" id="{B3774DC5-4E9D-47D1-8672-0BBBB9E266FD}"/>
              </a:ext>
            </a:extLst>
          </p:cNvPr>
          <p:cNvGrpSpPr>
            <a:grpSpLocks noChangeAspect="1"/>
          </p:cNvGrpSpPr>
          <p:nvPr userDrawn="1"/>
        </p:nvGrpSpPr>
        <p:grpSpPr bwMode="auto">
          <a:xfrm>
            <a:off x="10296048" y="6238240"/>
            <a:ext cx="1266218" cy="446803"/>
            <a:chOff x="0" y="805"/>
            <a:chExt cx="7680" cy="2710"/>
          </a:xfrm>
          <a:solidFill>
            <a:schemeClr val="bg1"/>
          </a:solidFill>
        </p:grpSpPr>
        <p:sp>
          <p:nvSpPr>
            <p:cNvPr id="16" name="Freeform 5">
              <a:extLst>
                <a:ext uri="{FF2B5EF4-FFF2-40B4-BE49-F238E27FC236}">
                  <a16:creationId xmlns:a16="http://schemas.microsoft.com/office/drawing/2014/main" id="{410EEB13-14C0-49E8-963B-B2188818EB06}"/>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2D7A4A53-5F4D-4096-AEAA-3D4BB8DA9F2D}"/>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4168884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7825" y="1925638"/>
            <a:ext cx="25200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sp>
        <p:nvSpPr>
          <p:cNvPr id="7" name="Content Placeholder 2">
            <a:extLst>
              <a:ext uri="{FF2B5EF4-FFF2-40B4-BE49-F238E27FC236}">
                <a16:creationId xmlns:a16="http://schemas.microsoft.com/office/drawing/2014/main" id="{BB56CAA8-120B-4156-BBDE-C14811D308AC}"/>
              </a:ext>
            </a:extLst>
          </p:cNvPr>
          <p:cNvSpPr>
            <a:spLocks noGrp="1"/>
          </p:cNvSpPr>
          <p:nvPr>
            <p:ph idx="13"/>
          </p:nvPr>
        </p:nvSpPr>
        <p:spPr>
          <a:xfrm>
            <a:off x="3349942" y="1925637"/>
            <a:ext cx="25200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CECAB32A-202F-4B4E-8290-6DE17E9C1F9D}"/>
              </a:ext>
            </a:extLst>
          </p:cNvPr>
          <p:cNvSpPr>
            <a:spLocks noGrp="1"/>
          </p:cNvSpPr>
          <p:nvPr>
            <p:ph idx="14"/>
          </p:nvPr>
        </p:nvSpPr>
        <p:spPr>
          <a:xfrm>
            <a:off x="6322059" y="1925637"/>
            <a:ext cx="25200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50D3F88-0323-4B6F-A103-01F202829C35}"/>
              </a:ext>
            </a:extLst>
          </p:cNvPr>
          <p:cNvSpPr>
            <a:spLocks noGrp="1"/>
          </p:cNvSpPr>
          <p:nvPr>
            <p:ph idx="15"/>
          </p:nvPr>
        </p:nvSpPr>
        <p:spPr>
          <a:xfrm>
            <a:off x="9294175" y="1925636"/>
            <a:ext cx="25200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10668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lt">
    <p:bg>
      <p:bgPr>
        <a:solidFill>
          <a:schemeClr val="accent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F0E1B7-F6EA-4B56-A622-23EE770F80D0}"/>
              </a:ext>
            </a:extLst>
          </p:cNvPr>
          <p:cNvSpPr>
            <a:spLocks noGrp="1"/>
          </p:cNvSpPr>
          <p:nvPr>
            <p:ph type="pic" sz="quarter" idx="14"/>
          </p:nvPr>
        </p:nvSpPr>
        <p:spPr>
          <a:xfrm>
            <a:off x="-604" y="-3332"/>
            <a:ext cx="12192763" cy="6863993"/>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4334 h 6862334"/>
              <a:gd name="connsiteX1" fmla="*/ 3826612 w 9144000"/>
              <a:gd name="connsiteY1" fmla="*/ 0 h 6862334"/>
              <a:gd name="connsiteX2" fmla="*/ 9144000 w 9144000"/>
              <a:gd name="connsiteY2" fmla="*/ 4334 h 6862334"/>
              <a:gd name="connsiteX3" fmla="*/ 9144000 w 9144000"/>
              <a:gd name="connsiteY3" fmla="*/ 6862334 h 6862334"/>
              <a:gd name="connsiteX4" fmla="*/ 0 w 9144000"/>
              <a:gd name="connsiteY4" fmla="*/ 6862334 h 6862334"/>
              <a:gd name="connsiteX5" fmla="*/ 0 w 9144000"/>
              <a:gd name="connsiteY5" fmla="*/ 4334 h 6862334"/>
              <a:gd name="connsiteX0" fmla="*/ 4334 w 9148334"/>
              <a:gd name="connsiteY0" fmla="*/ 4334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4334 w 9148334"/>
              <a:gd name="connsiteY6" fmla="*/ 4334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4700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4700 h 6862334"/>
              <a:gd name="connsiteX0" fmla="*/ 3822752 w 9144474"/>
              <a:gd name="connsiteY0" fmla="*/ 3744700 h 6862334"/>
              <a:gd name="connsiteX1" fmla="*/ 3827086 w 9144474"/>
              <a:gd name="connsiteY1" fmla="*/ 0 h 6862334"/>
              <a:gd name="connsiteX2" fmla="*/ 9144474 w 9144474"/>
              <a:gd name="connsiteY2" fmla="*/ 4334 h 6862334"/>
              <a:gd name="connsiteX3" fmla="*/ 9144474 w 9144474"/>
              <a:gd name="connsiteY3" fmla="*/ 6862334 h 6862334"/>
              <a:gd name="connsiteX4" fmla="*/ 474 w 9144474"/>
              <a:gd name="connsiteY4" fmla="*/ 6862334 h 6862334"/>
              <a:gd name="connsiteX5" fmla="*/ 48 w 9144474"/>
              <a:gd name="connsiteY5" fmla="*/ 3744273 h 6862334"/>
              <a:gd name="connsiteX6" fmla="*/ 3822752 w 9144474"/>
              <a:gd name="connsiteY6" fmla="*/ 3744700 h 6862334"/>
              <a:gd name="connsiteX0" fmla="*/ 3818844 w 9144474"/>
              <a:gd name="connsiteY0" fmla="*/ 3744700 h 6862334"/>
              <a:gd name="connsiteX1" fmla="*/ 3827086 w 9144474"/>
              <a:gd name="connsiteY1" fmla="*/ 0 h 6862334"/>
              <a:gd name="connsiteX2" fmla="*/ 9144474 w 9144474"/>
              <a:gd name="connsiteY2" fmla="*/ 4334 h 6862334"/>
              <a:gd name="connsiteX3" fmla="*/ 9144474 w 9144474"/>
              <a:gd name="connsiteY3" fmla="*/ 6862334 h 6862334"/>
              <a:gd name="connsiteX4" fmla="*/ 474 w 9144474"/>
              <a:gd name="connsiteY4" fmla="*/ 6862334 h 6862334"/>
              <a:gd name="connsiteX5" fmla="*/ 48 w 9144474"/>
              <a:gd name="connsiteY5" fmla="*/ 3744273 h 6862334"/>
              <a:gd name="connsiteX6" fmla="*/ 3818844 w 9144474"/>
              <a:gd name="connsiteY6" fmla="*/ 3744700 h 6862334"/>
              <a:gd name="connsiteX0" fmla="*/ 3818844 w 9144474"/>
              <a:gd name="connsiteY0" fmla="*/ 3740792 h 6858426"/>
              <a:gd name="connsiteX1" fmla="*/ 3819270 w 9144474"/>
              <a:gd name="connsiteY1" fmla="*/ 0 h 6858426"/>
              <a:gd name="connsiteX2" fmla="*/ 9144474 w 9144474"/>
              <a:gd name="connsiteY2" fmla="*/ 426 h 6858426"/>
              <a:gd name="connsiteX3" fmla="*/ 9144474 w 9144474"/>
              <a:gd name="connsiteY3" fmla="*/ 6858426 h 6858426"/>
              <a:gd name="connsiteX4" fmla="*/ 474 w 9144474"/>
              <a:gd name="connsiteY4" fmla="*/ 6858426 h 6858426"/>
              <a:gd name="connsiteX5" fmla="*/ 48 w 9144474"/>
              <a:gd name="connsiteY5" fmla="*/ 3740365 h 6858426"/>
              <a:gd name="connsiteX6" fmla="*/ 3818844 w 9144474"/>
              <a:gd name="connsiteY6" fmla="*/ 3740792 h 6858426"/>
              <a:gd name="connsiteX0" fmla="*/ 3818844 w 12163899"/>
              <a:gd name="connsiteY0" fmla="*/ 3740792 h 6858426"/>
              <a:gd name="connsiteX1" fmla="*/ 3819270 w 12163899"/>
              <a:gd name="connsiteY1" fmla="*/ 0 h 6858426"/>
              <a:gd name="connsiteX2" fmla="*/ 12163899 w 12163899"/>
              <a:gd name="connsiteY2" fmla="*/ 426 h 6858426"/>
              <a:gd name="connsiteX3" fmla="*/ 9144474 w 12163899"/>
              <a:gd name="connsiteY3" fmla="*/ 6858426 h 6858426"/>
              <a:gd name="connsiteX4" fmla="*/ 474 w 12163899"/>
              <a:gd name="connsiteY4" fmla="*/ 6858426 h 6858426"/>
              <a:gd name="connsiteX5" fmla="*/ 48 w 12163899"/>
              <a:gd name="connsiteY5" fmla="*/ 3740365 h 6858426"/>
              <a:gd name="connsiteX6" fmla="*/ 3818844 w 12163899"/>
              <a:gd name="connsiteY6" fmla="*/ 3740792 h 6858426"/>
              <a:gd name="connsiteX0" fmla="*/ 3818844 w 12192474"/>
              <a:gd name="connsiteY0" fmla="*/ 3740792 h 6858426"/>
              <a:gd name="connsiteX1" fmla="*/ 3819270 w 12192474"/>
              <a:gd name="connsiteY1" fmla="*/ 0 h 6858426"/>
              <a:gd name="connsiteX2" fmla="*/ 12163899 w 12192474"/>
              <a:gd name="connsiteY2" fmla="*/ 426 h 6858426"/>
              <a:gd name="connsiteX3" fmla="*/ 12192474 w 12192474"/>
              <a:gd name="connsiteY3" fmla="*/ 6858426 h 6858426"/>
              <a:gd name="connsiteX4" fmla="*/ 474 w 12192474"/>
              <a:gd name="connsiteY4" fmla="*/ 6858426 h 6858426"/>
              <a:gd name="connsiteX5" fmla="*/ 48 w 12192474"/>
              <a:gd name="connsiteY5" fmla="*/ 3740365 h 6858426"/>
              <a:gd name="connsiteX6" fmla="*/ 3818844 w 12192474"/>
              <a:gd name="connsiteY6" fmla="*/ 3740792 h 6858426"/>
              <a:gd name="connsiteX0" fmla="*/ 3818844 w 12193696"/>
              <a:gd name="connsiteY0" fmla="*/ 3740792 h 6858426"/>
              <a:gd name="connsiteX1" fmla="*/ 3819270 w 12193696"/>
              <a:gd name="connsiteY1" fmla="*/ 0 h 6858426"/>
              <a:gd name="connsiteX2" fmla="*/ 12193696 w 12193696"/>
              <a:gd name="connsiteY2" fmla="*/ 426 h 6858426"/>
              <a:gd name="connsiteX3" fmla="*/ 12192474 w 12193696"/>
              <a:gd name="connsiteY3" fmla="*/ 6858426 h 6858426"/>
              <a:gd name="connsiteX4" fmla="*/ 474 w 12193696"/>
              <a:gd name="connsiteY4" fmla="*/ 6858426 h 6858426"/>
              <a:gd name="connsiteX5" fmla="*/ 48 w 12193696"/>
              <a:gd name="connsiteY5" fmla="*/ 3740365 h 6858426"/>
              <a:gd name="connsiteX6" fmla="*/ 3818844 w 12193696"/>
              <a:gd name="connsiteY6" fmla="*/ 3740792 h 6858426"/>
              <a:gd name="connsiteX0" fmla="*/ 3818844 w 12193696"/>
              <a:gd name="connsiteY0" fmla="*/ 3740792 h 6858426"/>
              <a:gd name="connsiteX1" fmla="*/ 3819270 w 12193696"/>
              <a:gd name="connsiteY1" fmla="*/ 0 h 6858426"/>
              <a:gd name="connsiteX2" fmla="*/ 12193696 w 12193696"/>
              <a:gd name="connsiteY2" fmla="*/ 426 h 6858426"/>
              <a:gd name="connsiteX3" fmla="*/ 12192474 w 12193696"/>
              <a:gd name="connsiteY3" fmla="*/ 6858426 h 6858426"/>
              <a:gd name="connsiteX4" fmla="*/ 474 w 12193696"/>
              <a:gd name="connsiteY4" fmla="*/ 6858426 h 6858426"/>
              <a:gd name="connsiteX5" fmla="*/ 48 w 12193696"/>
              <a:gd name="connsiteY5" fmla="*/ 3740365 h 6858426"/>
              <a:gd name="connsiteX6" fmla="*/ 3818844 w 12193696"/>
              <a:gd name="connsiteY6" fmla="*/ 3740792 h 6858426"/>
              <a:gd name="connsiteX0" fmla="*/ 3818844 w 12192508"/>
              <a:gd name="connsiteY0" fmla="*/ 3740792 h 6858426"/>
              <a:gd name="connsiteX1" fmla="*/ 3819270 w 12192508"/>
              <a:gd name="connsiteY1" fmla="*/ 0 h 6858426"/>
              <a:gd name="connsiteX2" fmla="*/ 12189971 w 12192508"/>
              <a:gd name="connsiteY2" fmla="*/ 426 h 6858426"/>
              <a:gd name="connsiteX3" fmla="*/ 12192474 w 12192508"/>
              <a:gd name="connsiteY3" fmla="*/ 6858426 h 6858426"/>
              <a:gd name="connsiteX4" fmla="*/ 474 w 12192508"/>
              <a:gd name="connsiteY4" fmla="*/ 6858426 h 6858426"/>
              <a:gd name="connsiteX5" fmla="*/ 48 w 12192508"/>
              <a:gd name="connsiteY5" fmla="*/ 3740365 h 6858426"/>
              <a:gd name="connsiteX6" fmla="*/ 3818844 w 12192508"/>
              <a:gd name="connsiteY6" fmla="*/ 3740792 h 6858426"/>
              <a:gd name="connsiteX0" fmla="*/ 3818844 w 12192633"/>
              <a:gd name="connsiteY0" fmla="*/ 3740792 h 6858426"/>
              <a:gd name="connsiteX1" fmla="*/ 3819270 w 12192633"/>
              <a:gd name="connsiteY1" fmla="*/ 0 h 6858426"/>
              <a:gd name="connsiteX2" fmla="*/ 12192633 w 12192633"/>
              <a:gd name="connsiteY2" fmla="*/ 426 h 6858426"/>
              <a:gd name="connsiteX3" fmla="*/ 12192474 w 12192633"/>
              <a:gd name="connsiteY3" fmla="*/ 6858426 h 6858426"/>
              <a:gd name="connsiteX4" fmla="*/ 474 w 12192633"/>
              <a:gd name="connsiteY4" fmla="*/ 6858426 h 6858426"/>
              <a:gd name="connsiteX5" fmla="*/ 48 w 12192633"/>
              <a:gd name="connsiteY5" fmla="*/ 3740365 h 6858426"/>
              <a:gd name="connsiteX6" fmla="*/ 3818844 w 12192633"/>
              <a:gd name="connsiteY6" fmla="*/ 3740792 h 6858426"/>
              <a:gd name="connsiteX0" fmla="*/ 3818844 w 12192633"/>
              <a:gd name="connsiteY0" fmla="*/ 3740792 h 6858426"/>
              <a:gd name="connsiteX1" fmla="*/ 4590795 w 12192633"/>
              <a:gd name="connsiteY1" fmla="*/ 0 h 6858426"/>
              <a:gd name="connsiteX2" fmla="*/ 12192633 w 12192633"/>
              <a:gd name="connsiteY2" fmla="*/ 426 h 6858426"/>
              <a:gd name="connsiteX3" fmla="*/ 12192474 w 12192633"/>
              <a:gd name="connsiteY3" fmla="*/ 6858426 h 6858426"/>
              <a:gd name="connsiteX4" fmla="*/ 474 w 12192633"/>
              <a:gd name="connsiteY4" fmla="*/ 6858426 h 6858426"/>
              <a:gd name="connsiteX5" fmla="*/ 48 w 12192633"/>
              <a:gd name="connsiteY5" fmla="*/ 3740365 h 6858426"/>
              <a:gd name="connsiteX6" fmla="*/ 3818844 w 12192633"/>
              <a:gd name="connsiteY6" fmla="*/ 3740792 h 6858426"/>
              <a:gd name="connsiteX0" fmla="*/ 3818844 w 12192633"/>
              <a:gd name="connsiteY0" fmla="*/ 3740366 h 6858000"/>
              <a:gd name="connsiteX1" fmla="*/ 4590795 w 12192633"/>
              <a:gd name="connsiteY1" fmla="*/ 9099 h 6858000"/>
              <a:gd name="connsiteX2" fmla="*/ 12192633 w 12192633"/>
              <a:gd name="connsiteY2" fmla="*/ 0 h 6858000"/>
              <a:gd name="connsiteX3" fmla="*/ 12192474 w 12192633"/>
              <a:gd name="connsiteY3" fmla="*/ 6858000 h 6858000"/>
              <a:gd name="connsiteX4" fmla="*/ 474 w 12192633"/>
              <a:gd name="connsiteY4" fmla="*/ 6858000 h 6858000"/>
              <a:gd name="connsiteX5" fmla="*/ 48 w 12192633"/>
              <a:gd name="connsiteY5" fmla="*/ 3739939 h 6858000"/>
              <a:gd name="connsiteX6" fmla="*/ 3818844 w 12192633"/>
              <a:gd name="connsiteY6" fmla="*/ 3740366 h 6858000"/>
              <a:gd name="connsiteX0" fmla="*/ 3818844 w 12192633"/>
              <a:gd name="connsiteY0" fmla="*/ 3740792 h 6858426"/>
              <a:gd name="connsiteX1" fmla="*/ 4590795 w 12192633"/>
              <a:gd name="connsiteY1" fmla="*/ 0 h 6858426"/>
              <a:gd name="connsiteX2" fmla="*/ 12192633 w 12192633"/>
              <a:gd name="connsiteY2" fmla="*/ 426 h 6858426"/>
              <a:gd name="connsiteX3" fmla="*/ 12192474 w 12192633"/>
              <a:gd name="connsiteY3" fmla="*/ 6858426 h 6858426"/>
              <a:gd name="connsiteX4" fmla="*/ 474 w 12192633"/>
              <a:gd name="connsiteY4" fmla="*/ 6858426 h 6858426"/>
              <a:gd name="connsiteX5" fmla="*/ 48 w 12192633"/>
              <a:gd name="connsiteY5" fmla="*/ 3740365 h 6858426"/>
              <a:gd name="connsiteX6" fmla="*/ 3818844 w 12192633"/>
              <a:gd name="connsiteY6" fmla="*/ 3740792 h 6858426"/>
              <a:gd name="connsiteX0" fmla="*/ 4590369 w 12192633"/>
              <a:gd name="connsiteY0" fmla="*/ 4026542 h 6858426"/>
              <a:gd name="connsiteX1" fmla="*/ 4590795 w 12192633"/>
              <a:gd name="connsiteY1" fmla="*/ 0 h 6858426"/>
              <a:gd name="connsiteX2" fmla="*/ 12192633 w 12192633"/>
              <a:gd name="connsiteY2" fmla="*/ 426 h 6858426"/>
              <a:gd name="connsiteX3" fmla="*/ 12192474 w 12192633"/>
              <a:gd name="connsiteY3" fmla="*/ 6858426 h 6858426"/>
              <a:gd name="connsiteX4" fmla="*/ 474 w 12192633"/>
              <a:gd name="connsiteY4" fmla="*/ 6858426 h 6858426"/>
              <a:gd name="connsiteX5" fmla="*/ 48 w 12192633"/>
              <a:gd name="connsiteY5" fmla="*/ 3740365 h 6858426"/>
              <a:gd name="connsiteX6" fmla="*/ 4590369 w 12192633"/>
              <a:gd name="connsiteY6" fmla="*/ 4026542 h 6858426"/>
              <a:gd name="connsiteX0" fmla="*/ 4590017 w 12192281"/>
              <a:gd name="connsiteY0" fmla="*/ 4026542 h 6858426"/>
              <a:gd name="connsiteX1" fmla="*/ 4590443 w 12192281"/>
              <a:gd name="connsiteY1" fmla="*/ 0 h 6858426"/>
              <a:gd name="connsiteX2" fmla="*/ 12192281 w 12192281"/>
              <a:gd name="connsiteY2" fmla="*/ 426 h 6858426"/>
              <a:gd name="connsiteX3" fmla="*/ 12192122 w 12192281"/>
              <a:gd name="connsiteY3" fmla="*/ 6858426 h 6858426"/>
              <a:gd name="connsiteX4" fmla="*/ 122 w 12192281"/>
              <a:gd name="connsiteY4" fmla="*/ 6858426 h 6858426"/>
              <a:gd name="connsiteX5" fmla="*/ 9221 w 12192281"/>
              <a:gd name="connsiteY5" fmla="*/ 4054690 h 6858426"/>
              <a:gd name="connsiteX6" fmla="*/ 4590017 w 12192281"/>
              <a:gd name="connsiteY6" fmla="*/ 4026542 h 6858426"/>
              <a:gd name="connsiteX0" fmla="*/ 4590368 w 12192632"/>
              <a:gd name="connsiteY0" fmla="*/ 4026542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26542 h 6858426"/>
              <a:gd name="connsiteX0" fmla="*/ 4590368 w 12192632"/>
              <a:gd name="connsiteY0" fmla="*/ 4036067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36067 h 6858426"/>
              <a:gd name="connsiteX0" fmla="*/ 4590368 w 12192632"/>
              <a:gd name="connsiteY0" fmla="*/ 4045592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45592 h 6858426"/>
              <a:gd name="connsiteX0" fmla="*/ 4590368 w 12192632"/>
              <a:gd name="connsiteY0" fmla="*/ 4055117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55117 h 6858426"/>
              <a:gd name="connsiteX0" fmla="*/ 4590368 w 12192632"/>
              <a:gd name="connsiteY0" fmla="*/ 4041793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41793 h 6858426"/>
              <a:gd name="connsiteX0" fmla="*/ 4590368 w 12192632"/>
              <a:gd name="connsiteY0" fmla="*/ 4041793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4696 h 6858426"/>
              <a:gd name="connsiteX6" fmla="*/ 4590368 w 12192632"/>
              <a:gd name="connsiteY6" fmla="*/ 4041793 h 6858426"/>
              <a:gd name="connsiteX0" fmla="*/ 4590368 w 12192632"/>
              <a:gd name="connsiteY0" fmla="*/ 4041793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1365 h 6858426"/>
              <a:gd name="connsiteX6" fmla="*/ 4590368 w 12192632"/>
              <a:gd name="connsiteY6" fmla="*/ 4041793 h 6858426"/>
              <a:gd name="connsiteX0" fmla="*/ 4590368 w 12192632"/>
              <a:gd name="connsiteY0" fmla="*/ 4041793 h 6858426"/>
              <a:gd name="connsiteX1" fmla="*/ 4587462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1365 h 6858426"/>
              <a:gd name="connsiteX6" fmla="*/ 4590368 w 12192632"/>
              <a:gd name="connsiteY6" fmla="*/ 4041793 h 6858426"/>
              <a:gd name="connsiteX0" fmla="*/ 4587036 w 12192632"/>
              <a:gd name="connsiteY0" fmla="*/ 4041793 h 6858426"/>
              <a:gd name="connsiteX1" fmla="*/ 4587462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1365 h 6858426"/>
              <a:gd name="connsiteX6" fmla="*/ 4587036 w 12192632"/>
              <a:gd name="connsiteY6" fmla="*/ 4041793 h 6858426"/>
              <a:gd name="connsiteX0" fmla="*/ 4587036 w 12192632"/>
              <a:gd name="connsiteY0" fmla="*/ 4041793 h 6858426"/>
              <a:gd name="connsiteX1" fmla="*/ 4587462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1365 h 6858426"/>
              <a:gd name="connsiteX6" fmla="*/ 4587036 w 12192632"/>
              <a:gd name="connsiteY6" fmla="*/ 4041793 h 6858426"/>
              <a:gd name="connsiteX0" fmla="*/ 4587036 w 12192632"/>
              <a:gd name="connsiteY0" fmla="*/ 4044698 h 6861331"/>
              <a:gd name="connsiteX1" fmla="*/ 4587462 w 12192632"/>
              <a:gd name="connsiteY1" fmla="*/ 2905 h 6861331"/>
              <a:gd name="connsiteX2" fmla="*/ 12192632 w 12192632"/>
              <a:gd name="connsiteY2" fmla="*/ 0 h 6861331"/>
              <a:gd name="connsiteX3" fmla="*/ 12192473 w 12192632"/>
              <a:gd name="connsiteY3" fmla="*/ 6861331 h 6861331"/>
              <a:gd name="connsiteX4" fmla="*/ 473 w 12192632"/>
              <a:gd name="connsiteY4" fmla="*/ 6861331 h 6861331"/>
              <a:gd name="connsiteX5" fmla="*/ 47 w 12192632"/>
              <a:gd name="connsiteY5" fmla="*/ 4044270 h 6861331"/>
              <a:gd name="connsiteX6" fmla="*/ 4587036 w 12192632"/>
              <a:gd name="connsiteY6" fmla="*/ 4044698 h 6861331"/>
              <a:gd name="connsiteX0" fmla="*/ 4587036 w 12192632"/>
              <a:gd name="connsiteY0" fmla="*/ 4044698 h 6861331"/>
              <a:gd name="connsiteX1" fmla="*/ 5186551 w 12192632"/>
              <a:gd name="connsiteY1" fmla="*/ 13416 h 6861331"/>
              <a:gd name="connsiteX2" fmla="*/ 12192632 w 12192632"/>
              <a:gd name="connsiteY2" fmla="*/ 0 h 6861331"/>
              <a:gd name="connsiteX3" fmla="*/ 12192473 w 12192632"/>
              <a:gd name="connsiteY3" fmla="*/ 6861331 h 6861331"/>
              <a:gd name="connsiteX4" fmla="*/ 473 w 12192632"/>
              <a:gd name="connsiteY4" fmla="*/ 6861331 h 6861331"/>
              <a:gd name="connsiteX5" fmla="*/ 47 w 12192632"/>
              <a:gd name="connsiteY5" fmla="*/ 4044270 h 6861331"/>
              <a:gd name="connsiteX6" fmla="*/ 4587036 w 12192632"/>
              <a:gd name="connsiteY6" fmla="*/ 4044698 h 6861331"/>
              <a:gd name="connsiteX0" fmla="*/ 4587036 w 12192632"/>
              <a:gd name="connsiteY0" fmla="*/ 4044698 h 6861331"/>
              <a:gd name="connsiteX1" fmla="*/ 5007875 w 12192632"/>
              <a:gd name="connsiteY1" fmla="*/ 13416 h 6861331"/>
              <a:gd name="connsiteX2" fmla="*/ 12192632 w 12192632"/>
              <a:gd name="connsiteY2" fmla="*/ 0 h 6861331"/>
              <a:gd name="connsiteX3" fmla="*/ 12192473 w 12192632"/>
              <a:gd name="connsiteY3" fmla="*/ 6861331 h 6861331"/>
              <a:gd name="connsiteX4" fmla="*/ 473 w 12192632"/>
              <a:gd name="connsiteY4" fmla="*/ 6861331 h 6861331"/>
              <a:gd name="connsiteX5" fmla="*/ 47 w 12192632"/>
              <a:gd name="connsiteY5" fmla="*/ 4044270 h 6861331"/>
              <a:gd name="connsiteX6" fmla="*/ 4587036 w 12192632"/>
              <a:gd name="connsiteY6" fmla="*/ 4044698 h 6861331"/>
              <a:gd name="connsiteX0" fmla="*/ 5070512 w 12192632"/>
              <a:gd name="connsiteY0" fmla="*/ 3424588 h 6861331"/>
              <a:gd name="connsiteX1" fmla="*/ 5007875 w 12192632"/>
              <a:gd name="connsiteY1" fmla="*/ 13416 h 6861331"/>
              <a:gd name="connsiteX2" fmla="*/ 12192632 w 12192632"/>
              <a:gd name="connsiteY2" fmla="*/ 0 h 6861331"/>
              <a:gd name="connsiteX3" fmla="*/ 12192473 w 12192632"/>
              <a:gd name="connsiteY3" fmla="*/ 6861331 h 6861331"/>
              <a:gd name="connsiteX4" fmla="*/ 473 w 12192632"/>
              <a:gd name="connsiteY4" fmla="*/ 6861331 h 6861331"/>
              <a:gd name="connsiteX5" fmla="*/ 47 w 12192632"/>
              <a:gd name="connsiteY5" fmla="*/ 4044270 h 6861331"/>
              <a:gd name="connsiteX6" fmla="*/ 5070512 w 12192632"/>
              <a:gd name="connsiteY6" fmla="*/ 3424588 h 6861331"/>
              <a:gd name="connsiteX0" fmla="*/ 5007450 w 12192632"/>
              <a:gd name="connsiteY0" fmla="*/ 3435098 h 6861331"/>
              <a:gd name="connsiteX1" fmla="*/ 5007875 w 12192632"/>
              <a:gd name="connsiteY1" fmla="*/ 13416 h 6861331"/>
              <a:gd name="connsiteX2" fmla="*/ 12192632 w 12192632"/>
              <a:gd name="connsiteY2" fmla="*/ 0 h 6861331"/>
              <a:gd name="connsiteX3" fmla="*/ 12192473 w 12192632"/>
              <a:gd name="connsiteY3" fmla="*/ 6861331 h 6861331"/>
              <a:gd name="connsiteX4" fmla="*/ 473 w 12192632"/>
              <a:gd name="connsiteY4" fmla="*/ 6861331 h 6861331"/>
              <a:gd name="connsiteX5" fmla="*/ 47 w 12192632"/>
              <a:gd name="connsiteY5" fmla="*/ 4044270 h 6861331"/>
              <a:gd name="connsiteX6" fmla="*/ 5007450 w 12192632"/>
              <a:gd name="connsiteY6" fmla="*/ 3435098 h 6861331"/>
              <a:gd name="connsiteX0" fmla="*/ 5007450 w 12192632"/>
              <a:gd name="connsiteY0" fmla="*/ 3435098 h 6861331"/>
              <a:gd name="connsiteX1" fmla="*/ 5007875 w 12192632"/>
              <a:gd name="connsiteY1" fmla="*/ 13416 h 6861331"/>
              <a:gd name="connsiteX2" fmla="*/ 12192632 w 12192632"/>
              <a:gd name="connsiteY2" fmla="*/ 0 h 6861331"/>
              <a:gd name="connsiteX3" fmla="*/ 12192473 w 12192632"/>
              <a:gd name="connsiteY3" fmla="*/ 6861331 h 6861331"/>
              <a:gd name="connsiteX4" fmla="*/ 473 w 12192632"/>
              <a:gd name="connsiteY4" fmla="*/ 6861331 h 6861331"/>
              <a:gd name="connsiteX5" fmla="*/ 47 w 12192632"/>
              <a:gd name="connsiteY5" fmla="*/ 3434670 h 6861331"/>
              <a:gd name="connsiteX6" fmla="*/ 5007450 w 12192632"/>
              <a:gd name="connsiteY6" fmla="*/ 3435098 h 6861331"/>
              <a:gd name="connsiteX0" fmla="*/ 5017913 w 12203095"/>
              <a:gd name="connsiteY0" fmla="*/ 3435098 h 6861331"/>
              <a:gd name="connsiteX1" fmla="*/ 5018338 w 12203095"/>
              <a:gd name="connsiteY1" fmla="*/ 13416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017913 w 12203095"/>
              <a:gd name="connsiteY6" fmla="*/ 3435098 h 6861331"/>
              <a:gd name="connsiteX0" fmla="*/ 5017913 w 12203095"/>
              <a:gd name="connsiteY0" fmla="*/ 3435098 h 6861331"/>
              <a:gd name="connsiteX1" fmla="*/ 5018338 w 12203095"/>
              <a:gd name="connsiteY1" fmla="*/ 5499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017913 w 12203095"/>
              <a:gd name="connsiteY6" fmla="*/ 3435098 h 6861331"/>
              <a:gd name="connsiteX0" fmla="*/ 5017913 w 12203095"/>
              <a:gd name="connsiteY0" fmla="*/ 3435098 h 6861331"/>
              <a:gd name="connsiteX1" fmla="*/ 5018338 w 12203095"/>
              <a:gd name="connsiteY1" fmla="*/ 1541 h 6861331"/>
              <a:gd name="connsiteX2" fmla="*/ 12203095 w 12203095"/>
              <a:gd name="connsiteY2" fmla="*/ 0 h 6861331"/>
              <a:gd name="connsiteX3" fmla="*/ 12202936 w 12203095"/>
              <a:gd name="connsiteY3" fmla="*/ 6861331 h 6861331"/>
              <a:gd name="connsiteX4" fmla="*/ 10936 w 12203095"/>
              <a:gd name="connsiteY4" fmla="*/ 6861331 h 6861331"/>
              <a:gd name="connsiteX5" fmla="*/ 0 w 12203095"/>
              <a:gd name="connsiteY5" fmla="*/ 3434670 h 6861331"/>
              <a:gd name="connsiteX6" fmla="*/ 5017913 w 12203095"/>
              <a:gd name="connsiteY6" fmla="*/ 3435098 h 6861331"/>
              <a:gd name="connsiteX0" fmla="*/ 5007581 w 12192763"/>
              <a:gd name="connsiteY0" fmla="*/ 3435098 h 6861331"/>
              <a:gd name="connsiteX1" fmla="*/ 5008006 w 12192763"/>
              <a:gd name="connsiteY1" fmla="*/ 1541 h 6861331"/>
              <a:gd name="connsiteX2" fmla="*/ 12192763 w 12192763"/>
              <a:gd name="connsiteY2" fmla="*/ 0 h 6861331"/>
              <a:gd name="connsiteX3" fmla="*/ 12192604 w 12192763"/>
              <a:gd name="connsiteY3" fmla="*/ 6861331 h 6861331"/>
              <a:gd name="connsiteX4" fmla="*/ 604 w 12192763"/>
              <a:gd name="connsiteY4" fmla="*/ 6861331 h 6861331"/>
              <a:gd name="connsiteX5" fmla="*/ 0 w 12192763"/>
              <a:gd name="connsiteY5" fmla="*/ 3434670 h 6861331"/>
              <a:gd name="connsiteX6" fmla="*/ 5007581 w 12192763"/>
              <a:gd name="connsiteY6" fmla="*/ 3435098 h 6861331"/>
              <a:gd name="connsiteX0" fmla="*/ 5007581 w 12192763"/>
              <a:gd name="connsiteY0" fmla="*/ 3435098 h 6863993"/>
              <a:gd name="connsiteX1" fmla="*/ 5008006 w 12192763"/>
              <a:gd name="connsiteY1" fmla="*/ 1541 h 6863993"/>
              <a:gd name="connsiteX2" fmla="*/ 12192763 w 12192763"/>
              <a:gd name="connsiteY2" fmla="*/ 0 h 6863993"/>
              <a:gd name="connsiteX3" fmla="*/ 12192604 w 12192763"/>
              <a:gd name="connsiteY3" fmla="*/ 6861331 h 6863993"/>
              <a:gd name="connsiteX4" fmla="*/ 604 w 12192763"/>
              <a:gd name="connsiteY4" fmla="*/ 6863993 h 6863993"/>
              <a:gd name="connsiteX5" fmla="*/ 0 w 12192763"/>
              <a:gd name="connsiteY5" fmla="*/ 3434670 h 6863993"/>
              <a:gd name="connsiteX6" fmla="*/ 5007581 w 12192763"/>
              <a:gd name="connsiteY6" fmla="*/ 3435098 h 6863993"/>
              <a:gd name="connsiteX0" fmla="*/ 5007581 w 12192763"/>
              <a:gd name="connsiteY0" fmla="*/ 3435098 h 6863993"/>
              <a:gd name="connsiteX1" fmla="*/ 5008006 w 12192763"/>
              <a:gd name="connsiteY1" fmla="*/ 1541 h 6863993"/>
              <a:gd name="connsiteX2" fmla="*/ 12192763 w 12192763"/>
              <a:gd name="connsiteY2" fmla="*/ 0 h 6863993"/>
              <a:gd name="connsiteX3" fmla="*/ 12192604 w 12192763"/>
              <a:gd name="connsiteY3" fmla="*/ 6863993 h 6863993"/>
              <a:gd name="connsiteX4" fmla="*/ 604 w 12192763"/>
              <a:gd name="connsiteY4" fmla="*/ 6863993 h 6863993"/>
              <a:gd name="connsiteX5" fmla="*/ 0 w 12192763"/>
              <a:gd name="connsiteY5" fmla="*/ 3434670 h 6863993"/>
              <a:gd name="connsiteX6" fmla="*/ 5007581 w 12192763"/>
              <a:gd name="connsiteY6" fmla="*/ 3435098 h 686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763" h="6863993">
                <a:moveTo>
                  <a:pt x="5007581" y="3435098"/>
                </a:moveTo>
                <a:cubicBezTo>
                  <a:pt x="5009026" y="2185562"/>
                  <a:pt x="5006561" y="1251077"/>
                  <a:pt x="5008006" y="1541"/>
                </a:cubicBezTo>
                <a:lnTo>
                  <a:pt x="12192763" y="0"/>
                </a:lnTo>
                <a:cubicBezTo>
                  <a:pt x="12192356" y="2286000"/>
                  <a:pt x="12193011" y="4577993"/>
                  <a:pt x="12192604" y="6863993"/>
                </a:cubicBezTo>
                <a:lnTo>
                  <a:pt x="604" y="6863993"/>
                </a:lnTo>
                <a:cubicBezTo>
                  <a:pt x="-841" y="5824639"/>
                  <a:pt x="1445" y="4474024"/>
                  <a:pt x="0" y="3434670"/>
                </a:cubicBezTo>
                <a:lnTo>
                  <a:pt x="5007581" y="3435098"/>
                </a:lnTo>
                <a:close/>
              </a:path>
            </a:pathLst>
          </a:custGeom>
          <a:solidFill>
            <a:schemeClr val="bg1">
              <a:lumMod val="85000"/>
            </a:schemeClr>
          </a:solidFill>
        </p:spPr>
        <p:txBody>
          <a:bodyPr/>
          <a:lstStyle>
            <a:lvl1pPr algn="r">
              <a:defRPr/>
            </a:lvl1pPr>
          </a:lstStyle>
          <a:p>
            <a:r>
              <a:rPr lang="en-US"/>
              <a:t>Click icon to add picture</a:t>
            </a:r>
            <a:endParaRPr lang="en-GB"/>
          </a:p>
        </p:txBody>
      </p:sp>
      <p:sp>
        <p:nvSpPr>
          <p:cNvPr id="8" name="Footer Placeholder 4">
            <a:extLst>
              <a:ext uri="{FF2B5EF4-FFF2-40B4-BE49-F238E27FC236}">
                <a16:creationId xmlns:a16="http://schemas.microsoft.com/office/drawing/2014/main" id="{46DB4970-1539-45AF-95B7-E0F4F6E0F512}"/>
              </a:ext>
            </a:extLst>
          </p:cNvPr>
          <p:cNvSpPr>
            <a:spLocks noGrp="1"/>
          </p:cNvSpPr>
          <p:nvPr>
            <p:ph type="ftr" sz="quarter" idx="3"/>
          </p:nvPr>
        </p:nvSpPr>
        <p:spPr>
          <a:xfrm>
            <a:off x="377825" y="6480175"/>
            <a:ext cx="4114844" cy="214158"/>
          </a:xfrm>
          <a:prstGeom prst="rect">
            <a:avLst/>
          </a:prstGeom>
        </p:spPr>
        <p:txBody>
          <a:bodyPr vert="horz" lIns="0" tIns="0" rIns="0" bIns="0" rtlCol="0" anchor="ctr">
            <a:noAutofit/>
          </a:bodyPr>
          <a:lstStyle>
            <a:lvl1pPr algn="l">
              <a:defRPr sz="700" cap="all" baseline="0">
                <a:solidFill>
                  <a:schemeClr val="bg1"/>
                </a:solidFill>
              </a:defRPr>
            </a:lvl1pPr>
          </a:lstStyle>
          <a:p>
            <a:endParaRPr lang="en-GB" dirty="0"/>
          </a:p>
        </p:txBody>
      </p:sp>
      <p:sp>
        <p:nvSpPr>
          <p:cNvPr id="13" name="Text Placeholder 8">
            <a:extLst>
              <a:ext uri="{FF2B5EF4-FFF2-40B4-BE49-F238E27FC236}">
                <a16:creationId xmlns:a16="http://schemas.microsoft.com/office/drawing/2014/main" id="{EDA13F96-9EC4-6448-A502-7404EB3B6B76}"/>
              </a:ext>
            </a:extLst>
          </p:cNvPr>
          <p:cNvSpPr>
            <a:spLocks noGrp="1"/>
          </p:cNvSpPr>
          <p:nvPr>
            <p:ph type="body" sz="quarter" idx="10"/>
          </p:nvPr>
        </p:nvSpPr>
        <p:spPr>
          <a:xfrm>
            <a:off x="377825" y="6174001"/>
            <a:ext cx="3607594" cy="207749"/>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US"/>
              <a:t>Click to edit Master text styles</a:t>
            </a:r>
          </a:p>
        </p:txBody>
      </p:sp>
      <p:sp>
        <p:nvSpPr>
          <p:cNvPr id="17" name="Title 1">
            <a:extLst>
              <a:ext uri="{FF2B5EF4-FFF2-40B4-BE49-F238E27FC236}">
                <a16:creationId xmlns:a16="http://schemas.microsoft.com/office/drawing/2014/main" id="{DF450845-6306-BE4C-931F-3C003D58AE5C}"/>
              </a:ext>
            </a:extLst>
          </p:cNvPr>
          <p:cNvSpPr>
            <a:spLocks noGrp="1"/>
          </p:cNvSpPr>
          <p:nvPr>
            <p:ph type="ctrTitle"/>
          </p:nvPr>
        </p:nvSpPr>
        <p:spPr>
          <a:xfrm>
            <a:off x="377825" y="331481"/>
            <a:ext cx="4317005" cy="1243158"/>
          </a:xfrm>
        </p:spPr>
        <p:txBody>
          <a:bodyPr anchor="b"/>
          <a:lstStyle>
            <a:lvl1pPr algn="l">
              <a:defRPr sz="4250">
                <a:solidFill>
                  <a:schemeClr val="bg1"/>
                </a:solidFill>
                <a:latin typeface="+mj-lt"/>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F9E36FFE-12C5-2940-8E67-2313E33B5D1D}"/>
              </a:ext>
            </a:extLst>
          </p:cNvPr>
          <p:cNvSpPr>
            <a:spLocks noGrp="1"/>
          </p:cNvSpPr>
          <p:nvPr>
            <p:ph type="subTitle" idx="1"/>
          </p:nvPr>
        </p:nvSpPr>
        <p:spPr>
          <a:xfrm>
            <a:off x="377825" y="1925638"/>
            <a:ext cx="4317005" cy="1131461"/>
          </a:xfrm>
        </p:spPr>
        <p:txBody>
          <a:bodyPr/>
          <a:lstStyle>
            <a:lvl1pPr marL="0" indent="0" algn="l">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27808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Inden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3825" y="1925638"/>
            <a:ext cx="20340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sp>
        <p:nvSpPr>
          <p:cNvPr id="7" name="Content Placeholder 2">
            <a:extLst>
              <a:ext uri="{FF2B5EF4-FFF2-40B4-BE49-F238E27FC236}">
                <a16:creationId xmlns:a16="http://schemas.microsoft.com/office/drawing/2014/main" id="{BB56CAA8-120B-4156-BBDE-C14811D308AC}"/>
              </a:ext>
            </a:extLst>
          </p:cNvPr>
          <p:cNvSpPr>
            <a:spLocks noGrp="1"/>
          </p:cNvSpPr>
          <p:nvPr>
            <p:ph idx="13"/>
          </p:nvPr>
        </p:nvSpPr>
        <p:spPr>
          <a:xfrm>
            <a:off x="3835942" y="1925637"/>
            <a:ext cx="20340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CECAB32A-202F-4B4E-8290-6DE17E9C1F9D}"/>
              </a:ext>
            </a:extLst>
          </p:cNvPr>
          <p:cNvSpPr>
            <a:spLocks noGrp="1"/>
          </p:cNvSpPr>
          <p:nvPr>
            <p:ph idx="14"/>
          </p:nvPr>
        </p:nvSpPr>
        <p:spPr>
          <a:xfrm>
            <a:off x="6808059" y="1925637"/>
            <a:ext cx="20340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50D3F88-0323-4B6F-A103-01F202829C35}"/>
              </a:ext>
            </a:extLst>
          </p:cNvPr>
          <p:cNvSpPr>
            <a:spLocks noGrp="1"/>
          </p:cNvSpPr>
          <p:nvPr>
            <p:ph idx="15"/>
          </p:nvPr>
        </p:nvSpPr>
        <p:spPr>
          <a:xfrm>
            <a:off x="9780175" y="1925636"/>
            <a:ext cx="20340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91B5C024-3D37-40F2-9B81-1690BB319147}"/>
              </a:ext>
            </a:extLst>
          </p:cNvPr>
          <p:cNvSpPr>
            <a:spLocks noGrp="1"/>
          </p:cNvSpPr>
          <p:nvPr>
            <p:ph sz="quarter" idx="16" hasCustomPrompt="1"/>
          </p:nvPr>
        </p:nvSpPr>
        <p:spPr>
          <a:xfrm>
            <a:off x="377826" y="1925638"/>
            <a:ext cx="381300" cy="854075"/>
          </a:xfrm>
        </p:spPr>
        <p:txBody>
          <a:bodyPr/>
          <a:lstStyle>
            <a:lvl1pPr>
              <a:defRPr sz="2750">
                <a:latin typeface="+mj-lt"/>
              </a:defRPr>
            </a:lvl1pPr>
          </a:lstStyle>
          <a:p>
            <a:pPr lvl="0"/>
            <a:r>
              <a:rPr lang="en-US" dirty="0"/>
              <a:t>0.</a:t>
            </a:r>
            <a:endParaRPr lang="en-GB" dirty="0"/>
          </a:p>
        </p:txBody>
      </p:sp>
      <p:sp>
        <p:nvSpPr>
          <p:cNvPr id="11" name="Content Placeholder 8">
            <a:extLst>
              <a:ext uri="{FF2B5EF4-FFF2-40B4-BE49-F238E27FC236}">
                <a16:creationId xmlns:a16="http://schemas.microsoft.com/office/drawing/2014/main" id="{521F0D55-5210-49B5-B56F-CE30A8FB3C35}"/>
              </a:ext>
            </a:extLst>
          </p:cNvPr>
          <p:cNvSpPr>
            <a:spLocks noGrp="1"/>
          </p:cNvSpPr>
          <p:nvPr>
            <p:ph sz="quarter" idx="17" hasCustomPrompt="1"/>
          </p:nvPr>
        </p:nvSpPr>
        <p:spPr>
          <a:xfrm>
            <a:off x="3348188" y="1925635"/>
            <a:ext cx="381300" cy="854075"/>
          </a:xfrm>
        </p:spPr>
        <p:txBody>
          <a:bodyPr/>
          <a:lstStyle>
            <a:lvl1pPr>
              <a:defRPr sz="2750">
                <a:latin typeface="+mj-lt"/>
              </a:defRPr>
            </a:lvl1pPr>
          </a:lstStyle>
          <a:p>
            <a:pPr lvl="0"/>
            <a:r>
              <a:rPr lang="en-US" dirty="0"/>
              <a:t>0.</a:t>
            </a:r>
            <a:endParaRPr lang="en-GB" dirty="0"/>
          </a:p>
        </p:txBody>
      </p:sp>
      <p:sp>
        <p:nvSpPr>
          <p:cNvPr id="12" name="Content Placeholder 8">
            <a:extLst>
              <a:ext uri="{FF2B5EF4-FFF2-40B4-BE49-F238E27FC236}">
                <a16:creationId xmlns:a16="http://schemas.microsoft.com/office/drawing/2014/main" id="{3D09EB75-7828-4D9E-BDD9-CAE3A50CAFEF}"/>
              </a:ext>
            </a:extLst>
          </p:cNvPr>
          <p:cNvSpPr>
            <a:spLocks noGrp="1"/>
          </p:cNvSpPr>
          <p:nvPr>
            <p:ph sz="quarter" idx="18" hasCustomPrompt="1"/>
          </p:nvPr>
        </p:nvSpPr>
        <p:spPr>
          <a:xfrm>
            <a:off x="6318550" y="1925632"/>
            <a:ext cx="381300" cy="854075"/>
          </a:xfrm>
        </p:spPr>
        <p:txBody>
          <a:bodyPr/>
          <a:lstStyle>
            <a:lvl1pPr>
              <a:defRPr sz="2750">
                <a:latin typeface="+mj-lt"/>
              </a:defRPr>
            </a:lvl1pPr>
          </a:lstStyle>
          <a:p>
            <a:pPr lvl="0"/>
            <a:r>
              <a:rPr lang="en-US" dirty="0"/>
              <a:t>0.</a:t>
            </a:r>
            <a:endParaRPr lang="en-GB" dirty="0"/>
          </a:p>
        </p:txBody>
      </p:sp>
      <p:sp>
        <p:nvSpPr>
          <p:cNvPr id="13" name="Content Placeholder 8">
            <a:extLst>
              <a:ext uri="{FF2B5EF4-FFF2-40B4-BE49-F238E27FC236}">
                <a16:creationId xmlns:a16="http://schemas.microsoft.com/office/drawing/2014/main" id="{029A3F0B-03EF-4E97-80EA-26AA53F30F63}"/>
              </a:ext>
            </a:extLst>
          </p:cNvPr>
          <p:cNvSpPr>
            <a:spLocks noGrp="1"/>
          </p:cNvSpPr>
          <p:nvPr>
            <p:ph sz="quarter" idx="19" hasCustomPrompt="1"/>
          </p:nvPr>
        </p:nvSpPr>
        <p:spPr>
          <a:xfrm>
            <a:off x="9288912" y="1925629"/>
            <a:ext cx="381300" cy="854075"/>
          </a:xfrm>
        </p:spPr>
        <p:txBody>
          <a:bodyPr/>
          <a:lstStyle>
            <a:lvl1pPr>
              <a:defRPr sz="2750">
                <a:latin typeface="+mj-lt"/>
              </a:defRPr>
            </a:lvl1pPr>
          </a:lstStyle>
          <a:p>
            <a:pPr lvl="0"/>
            <a:r>
              <a:rPr lang="en-US" dirty="0"/>
              <a:t>0.</a:t>
            </a:r>
            <a:endParaRPr lang="en-GB" dirty="0"/>
          </a:p>
        </p:txBody>
      </p:sp>
    </p:spTree>
    <p:extLst>
      <p:ext uri="{BB962C8B-B14F-4D97-AF65-F5344CB8AC3E}">
        <p14:creationId xmlns:p14="http://schemas.microsoft.com/office/powerpoint/2010/main" val="275252704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lumn Box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7825" y="2779714"/>
            <a:ext cx="2754000" cy="3278187"/>
          </a:xfrm>
          <a:solidFill>
            <a:srgbClr val="F7F7F7"/>
          </a:solidFill>
        </p:spPr>
        <p:txBody>
          <a:bodyPr lIns="288000" tIns="216000" rIns="288000" bIns="216000"/>
          <a:lstStyle>
            <a:lvl2pPr marL="108000" indent="-108000">
              <a:spcAft>
                <a:spcPts val="1600"/>
              </a:spcAft>
              <a:buFont typeface="Arial" panose="020B0604020202020204" pitchFamily="34" charset="0"/>
              <a:buChar char="•"/>
              <a:defRPr sz="1200"/>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sp>
        <p:nvSpPr>
          <p:cNvPr id="7" name="Content Placeholder 2">
            <a:extLst>
              <a:ext uri="{FF2B5EF4-FFF2-40B4-BE49-F238E27FC236}">
                <a16:creationId xmlns:a16="http://schemas.microsoft.com/office/drawing/2014/main" id="{BB56CAA8-120B-4156-BBDE-C14811D308AC}"/>
              </a:ext>
            </a:extLst>
          </p:cNvPr>
          <p:cNvSpPr>
            <a:spLocks noGrp="1"/>
          </p:cNvSpPr>
          <p:nvPr>
            <p:ph idx="13"/>
          </p:nvPr>
        </p:nvSpPr>
        <p:spPr>
          <a:xfrm>
            <a:off x="3271942" y="2779713"/>
            <a:ext cx="2754000" cy="3278187"/>
          </a:xfrm>
          <a:solidFill>
            <a:srgbClr val="F7F7F7"/>
          </a:solidFill>
        </p:spPr>
        <p:txBody>
          <a:bodyPr lIns="288000" tIns="216000" rIns="288000" bIns="216000"/>
          <a:lstStyle>
            <a:lvl2pPr marL="108000" indent="-108000">
              <a:spcAft>
                <a:spcPts val="1600"/>
              </a:spcAft>
              <a:buFont typeface="Arial" panose="020B0604020202020204" pitchFamily="34" charset="0"/>
              <a:buChar char="•"/>
              <a:defRPr sz="1200"/>
            </a:lvl2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CECAB32A-202F-4B4E-8290-6DE17E9C1F9D}"/>
              </a:ext>
            </a:extLst>
          </p:cNvPr>
          <p:cNvSpPr>
            <a:spLocks noGrp="1"/>
          </p:cNvSpPr>
          <p:nvPr>
            <p:ph idx="14"/>
          </p:nvPr>
        </p:nvSpPr>
        <p:spPr>
          <a:xfrm>
            <a:off x="6166059" y="2779713"/>
            <a:ext cx="2754000" cy="3278187"/>
          </a:xfrm>
          <a:solidFill>
            <a:srgbClr val="F7F7F7"/>
          </a:solidFill>
        </p:spPr>
        <p:txBody>
          <a:bodyPr lIns="288000" tIns="216000" rIns="288000" bIns="216000"/>
          <a:lstStyle>
            <a:lvl2pPr marL="108000" indent="-108000">
              <a:spcAft>
                <a:spcPts val="1600"/>
              </a:spcAft>
              <a:buFont typeface="Arial" panose="020B0604020202020204" pitchFamily="34" charset="0"/>
              <a:buChar char="•"/>
              <a:defRPr sz="1200"/>
            </a:lvl2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250D3F88-0323-4B6F-A103-01F202829C35}"/>
              </a:ext>
            </a:extLst>
          </p:cNvPr>
          <p:cNvSpPr>
            <a:spLocks noGrp="1"/>
          </p:cNvSpPr>
          <p:nvPr>
            <p:ph idx="15"/>
          </p:nvPr>
        </p:nvSpPr>
        <p:spPr>
          <a:xfrm>
            <a:off x="9060175" y="2779712"/>
            <a:ext cx="2754000" cy="3278187"/>
          </a:xfrm>
          <a:solidFill>
            <a:srgbClr val="F7F7F7"/>
          </a:solidFill>
        </p:spPr>
        <p:txBody>
          <a:bodyPr lIns="288000" tIns="216000" rIns="288000" bIns="216000"/>
          <a:lstStyle>
            <a:lvl2pPr marL="108000" indent="-108000">
              <a:spcAft>
                <a:spcPts val="1600"/>
              </a:spcAft>
              <a:buFont typeface="Arial" panose="020B0604020202020204" pitchFamily="34" charset="0"/>
              <a:buChar char="•"/>
              <a:defRPr sz="1200"/>
            </a:lvl2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14075B33-7825-4C60-862C-61A603CFC785}"/>
              </a:ext>
            </a:extLst>
          </p:cNvPr>
          <p:cNvSpPr>
            <a:spLocks noGrp="1"/>
          </p:cNvSpPr>
          <p:nvPr>
            <p:ph type="body" sz="quarter" idx="16"/>
          </p:nvPr>
        </p:nvSpPr>
        <p:spPr>
          <a:xfrm>
            <a:off x="377825" y="1925638"/>
            <a:ext cx="2754313" cy="694800"/>
          </a:xfrm>
          <a:solidFill>
            <a:schemeClr val="accent1"/>
          </a:solidFill>
        </p:spPr>
        <p:txBody>
          <a:bodyPr lIns="288000" rIns="288000" anchor="ctr"/>
          <a:lstStyle>
            <a:lvl1pPr algn="l">
              <a:spcAft>
                <a:spcPts val="0"/>
              </a:spcAft>
              <a:defRPr sz="1600">
                <a:solidFill>
                  <a:schemeClr val="bg1"/>
                </a:solidFill>
                <a:latin typeface="+mn-lt"/>
              </a:defRPr>
            </a:lvl1pPr>
          </a:lstStyle>
          <a:p>
            <a:pPr lvl="0"/>
            <a:r>
              <a:rPr lang="en-US"/>
              <a:t>Click to edit Master text styles</a:t>
            </a:r>
          </a:p>
        </p:txBody>
      </p:sp>
      <p:sp>
        <p:nvSpPr>
          <p:cNvPr id="12" name="Text Placeholder 10">
            <a:extLst>
              <a:ext uri="{FF2B5EF4-FFF2-40B4-BE49-F238E27FC236}">
                <a16:creationId xmlns:a16="http://schemas.microsoft.com/office/drawing/2014/main" id="{3E2CDC91-E304-418C-A9D7-28AC6287D358}"/>
              </a:ext>
            </a:extLst>
          </p:cNvPr>
          <p:cNvSpPr>
            <a:spLocks noGrp="1"/>
          </p:cNvSpPr>
          <p:nvPr>
            <p:ph type="body" sz="quarter" idx="17"/>
          </p:nvPr>
        </p:nvSpPr>
        <p:spPr>
          <a:xfrm>
            <a:off x="3271629" y="1925638"/>
            <a:ext cx="2754313" cy="694800"/>
          </a:xfrm>
          <a:solidFill>
            <a:schemeClr val="accent1"/>
          </a:solidFill>
        </p:spPr>
        <p:txBody>
          <a:bodyPr lIns="288000" rIns="288000" anchor="ctr"/>
          <a:lstStyle>
            <a:lvl1pPr algn="l">
              <a:spcAft>
                <a:spcPts val="0"/>
              </a:spcAft>
              <a:defRPr sz="1600">
                <a:solidFill>
                  <a:schemeClr val="bg1"/>
                </a:solidFill>
                <a:latin typeface="+mn-lt"/>
              </a:defRPr>
            </a:lvl1pPr>
          </a:lstStyle>
          <a:p>
            <a:pPr lvl="0"/>
            <a:r>
              <a:rPr lang="en-US"/>
              <a:t>Click to edit Master text styles</a:t>
            </a:r>
          </a:p>
        </p:txBody>
      </p:sp>
      <p:sp>
        <p:nvSpPr>
          <p:cNvPr id="13" name="Text Placeholder 10">
            <a:extLst>
              <a:ext uri="{FF2B5EF4-FFF2-40B4-BE49-F238E27FC236}">
                <a16:creationId xmlns:a16="http://schemas.microsoft.com/office/drawing/2014/main" id="{6E66F7D4-5CDC-4402-A280-84C231E68B2A}"/>
              </a:ext>
            </a:extLst>
          </p:cNvPr>
          <p:cNvSpPr>
            <a:spLocks noGrp="1"/>
          </p:cNvSpPr>
          <p:nvPr>
            <p:ph type="body" sz="quarter" idx="18"/>
          </p:nvPr>
        </p:nvSpPr>
        <p:spPr>
          <a:xfrm>
            <a:off x="6165433" y="1925638"/>
            <a:ext cx="2754313" cy="694800"/>
          </a:xfrm>
          <a:solidFill>
            <a:schemeClr val="accent1"/>
          </a:solidFill>
        </p:spPr>
        <p:txBody>
          <a:bodyPr lIns="288000" rIns="288000" anchor="ctr"/>
          <a:lstStyle>
            <a:lvl1pPr algn="l">
              <a:spcAft>
                <a:spcPts val="0"/>
              </a:spcAft>
              <a:defRPr sz="1600">
                <a:solidFill>
                  <a:schemeClr val="bg1"/>
                </a:solidFill>
                <a:latin typeface="+mn-lt"/>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C7CB55E-AF72-47A4-A35E-3697A3A87708}"/>
              </a:ext>
            </a:extLst>
          </p:cNvPr>
          <p:cNvSpPr>
            <a:spLocks noGrp="1"/>
          </p:cNvSpPr>
          <p:nvPr>
            <p:ph type="body" sz="quarter" idx="19"/>
          </p:nvPr>
        </p:nvSpPr>
        <p:spPr>
          <a:xfrm>
            <a:off x="9059237" y="1925638"/>
            <a:ext cx="2754313" cy="694800"/>
          </a:xfrm>
          <a:solidFill>
            <a:schemeClr val="accent1"/>
          </a:solidFill>
        </p:spPr>
        <p:txBody>
          <a:bodyPr lIns="288000" rIns="288000" anchor="ctr"/>
          <a:lstStyle>
            <a:lvl1pPr algn="l">
              <a:spcAft>
                <a:spcPts val="0"/>
              </a:spcAft>
              <a:defRPr sz="16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9676966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Til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80BA-CC8A-4013-9EA0-65BE6D1C6B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E5952D-165E-4422-B6F7-2DAF938002C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208CF89-19F1-4619-8CFD-0159853672F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54262D2-A268-4FAE-B4EE-0E28085AFB82}"/>
              </a:ext>
            </a:extLst>
          </p:cNvPr>
          <p:cNvSpPr>
            <a:spLocks noGrp="1"/>
          </p:cNvSpPr>
          <p:nvPr>
            <p:ph type="sldNum" sz="quarter" idx="12"/>
          </p:nvPr>
        </p:nvSpPr>
        <p:spPr/>
        <p:txBody>
          <a:bodyPr/>
          <a:lstStyle/>
          <a:p>
            <a:fld id="{29CC380D-5F44-41E8-971E-CDD19ED6F8E3}" type="slidenum">
              <a:rPr lang="en-GB" smtClean="0"/>
              <a:pPr/>
              <a:t>‹#›</a:t>
            </a:fld>
            <a:endParaRPr lang="en-GB"/>
          </a:p>
        </p:txBody>
      </p:sp>
      <p:sp>
        <p:nvSpPr>
          <p:cNvPr id="7" name="Text Placeholder 6">
            <a:extLst>
              <a:ext uri="{FF2B5EF4-FFF2-40B4-BE49-F238E27FC236}">
                <a16:creationId xmlns:a16="http://schemas.microsoft.com/office/drawing/2014/main" id="{A3A7D77E-10EA-40B5-8684-ECAAEB1099ED}"/>
              </a:ext>
            </a:extLst>
          </p:cNvPr>
          <p:cNvSpPr>
            <a:spLocks noGrp="1"/>
          </p:cNvSpPr>
          <p:nvPr>
            <p:ph type="body" sz="quarter" idx="13"/>
          </p:nvPr>
        </p:nvSpPr>
        <p:spPr>
          <a:xfrm>
            <a:off x="377825" y="1925638"/>
            <a:ext cx="5488744" cy="1766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A3B90707-AB72-4BDF-AD03-5CEFF13586D8}"/>
              </a:ext>
            </a:extLst>
          </p:cNvPr>
          <p:cNvCxnSpPr>
            <a:cxnSpLocks/>
          </p:cNvCxnSpPr>
          <p:nvPr userDrawn="1"/>
        </p:nvCxnSpPr>
        <p:spPr>
          <a:xfrm>
            <a:off x="6096000" y="1925638"/>
            <a:ext cx="0" cy="413226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EA5DCD-04DC-4410-9C6C-9AFCE3FEC069}"/>
              </a:ext>
            </a:extLst>
          </p:cNvPr>
          <p:cNvCxnSpPr>
            <a:cxnSpLocks/>
          </p:cNvCxnSpPr>
          <p:nvPr userDrawn="1"/>
        </p:nvCxnSpPr>
        <p:spPr>
          <a:xfrm>
            <a:off x="6325431" y="4006549"/>
            <a:ext cx="549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8F22CA-E663-4B76-9B81-CB354FFB6727}"/>
              </a:ext>
            </a:extLst>
          </p:cNvPr>
          <p:cNvCxnSpPr>
            <a:cxnSpLocks/>
          </p:cNvCxnSpPr>
          <p:nvPr userDrawn="1"/>
        </p:nvCxnSpPr>
        <p:spPr>
          <a:xfrm>
            <a:off x="377824" y="4006549"/>
            <a:ext cx="549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8E28A2BE-C86F-4838-BC49-91E5E5418EBA}"/>
              </a:ext>
            </a:extLst>
          </p:cNvPr>
          <p:cNvSpPr>
            <a:spLocks noGrp="1"/>
          </p:cNvSpPr>
          <p:nvPr>
            <p:ph type="body" sz="quarter" idx="14"/>
          </p:nvPr>
        </p:nvSpPr>
        <p:spPr>
          <a:xfrm>
            <a:off x="377825" y="4291294"/>
            <a:ext cx="5488744" cy="1766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6">
            <a:extLst>
              <a:ext uri="{FF2B5EF4-FFF2-40B4-BE49-F238E27FC236}">
                <a16:creationId xmlns:a16="http://schemas.microsoft.com/office/drawing/2014/main" id="{8D42EF75-B0F1-4A74-B0FB-F2AF125C263A}"/>
              </a:ext>
            </a:extLst>
          </p:cNvPr>
          <p:cNvSpPr>
            <a:spLocks noGrp="1"/>
          </p:cNvSpPr>
          <p:nvPr>
            <p:ph type="body" sz="quarter" idx="15"/>
          </p:nvPr>
        </p:nvSpPr>
        <p:spPr>
          <a:xfrm>
            <a:off x="6324177" y="1925639"/>
            <a:ext cx="5488744" cy="1766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2E0D7A43-F952-4A55-9F18-63C521552284}"/>
              </a:ext>
            </a:extLst>
          </p:cNvPr>
          <p:cNvSpPr>
            <a:spLocks noGrp="1"/>
          </p:cNvSpPr>
          <p:nvPr>
            <p:ph type="body" sz="quarter" idx="16"/>
          </p:nvPr>
        </p:nvSpPr>
        <p:spPr>
          <a:xfrm>
            <a:off x="6324177" y="4291295"/>
            <a:ext cx="5488744" cy="1766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048069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Tiled Inden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80BA-CC8A-4013-9EA0-65BE6D1C6B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E5952D-165E-4422-B6F7-2DAF938002C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208CF89-19F1-4619-8CFD-0159853672F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54262D2-A268-4FAE-B4EE-0E28085AFB82}"/>
              </a:ext>
            </a:extLst>
          </p:cNvPr>
          <p:cNvSpPr>
            <a:spLocks noGrp="1"/>
          </p:cNvSpPr>
          <p:nvPr>
            <p:ph type="sldNum" sz="quarter" idx="12"/>
          </p:nvPr>
        </p:nvSpPr>
        <p:spPr/>
        <p:txBody>
          <a:bodyPr/>
          <a:lstStyle/>
          <a:p>
            <a:fld id="{29CC380D-5F44-41E8-971E-CDD19ED6F8E3}" type="slidenum">
              <a:rPr lang="en-GB" smtClean="0"/>
              <a:pPr/>
              <a:t>‹#›</a:t>
            </a:fld>
            <a:endParaRPr lang="en-GB"/>
          </a:p>
        </p:txBody>
      </p:sp>
      <p:sp>
        <p:nvSpPr>
          <p:cNvPr id="7" name="Text Placeholder 6">
            <a:extLst>
              <a:ext uri="{FF2B5EF4-FFF2-40B4-BE49-F238E27FC236}">
                <a16:creationId xmlns:a16="http://schemas.microsoft.com/office/drawing/2014/main" id="{A3A7D77E-10EA-40B5-8684-ECAAEB1099ED}"/>
              </a:ext>
            </a:extLst>
          </p:cNvPr>
          <p:cNvSpPr>
            <a:spLocks noGrp="1"/>
          </p:cNvSpPr>
          <p:nvPr>
            <p:ph type="body" sz="quarter" idx="13"/>
          </p:nvPr>
        </p:nvSpPr>
        <p:spPr>
          <a:xfrm>
            <a:off x="759127" y="1925637"/>
            <a:ext cx="5107442" cy="1675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6">
            <a:extLst>
              <a:ext uri="{FF2B5EF4-FFF2-40B4-BE49-F238E27FC236}">
                <a16:creationId xmlns:a16="http://schemas.microsoft.com/office/drawing/2014/main" id="{8E28A2BE-C86F-4838-BC49-91E5E5418EBA}"/>
              </a:ext>
            </a:extLst>
          </p:cNvPr>
          <p:cNvSpPr>
            <a:spLocks noGrp="1"/>
          </p:cNvSpPr>
          <p:nvPr>
            <p:ph type="body" sz="quarter" idx="14"/>
          </p:nvPr>
        </p:nvSpPr>
        <p:spPr>
          <a:xfrm>
            <a:off x="759127" y="4381945"/>
            <a:ext cx="5107442" cy="1675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6">
            <a:extLst>
              <a:ext uri="{FF2B5EF4-FFF2-40B4-BE49-F238E27FC236}">
                <a16:creationId xmlns:a16="http://schemas.microsoft.com/office/drawing/2014/main" id="{8D42EF75-B0F1-4A74-B0FB-F2AF125C263A}"/>
              </a:ext>
            </a:extLst>
          </p:cNvPr>
          <p:cNvSpPr>
            <a:spLocks noGrp="1"/>
          </p:cNvSpPr>
          <p:nvPr>
            <p:ph type="body" sz="quarter" idx="15"/>
          </p:nvPr>
        </p:nvSpPr>
        <p:spPr>
          <a:xfrm>
            <a:off x="6705479" y="1925638"/>
            <a:ext cx="5107442" cy="1675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2E0D7A43-F952-4A55-9F18-63C521552284}"/>
              </a:ext>
            </a:extLst>
          </p:cNvPr>
          <p:cNvSpPr>
            <a:spLocks noGrp="1"/>
          </p:cNvSpPr>
          <p:nvPr>
            <p:ph type="body" sz="quarter" idx="16"/>
          </p:nvPr>
        </p:nvSpPr>
        <p:spPr>
          <a:xfrm>
            <a:off x="6705479" y="4381946"/>
            <a:ext cx="5107442" cy="1675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8">
            <a:extLst>
              <a:ext uri="{FF2B5EF4-FFF2-40B4-BE49-F238E27FC236}">
                <a16:creationId xmlns:a16="http://schemas.microsoft.com/office/drawing/2014/main" id="{8574B2E4-A6F8-41FA-8F1F-ECC21521DE34}"/>
              </a:ext>
            </a:extLst>
          </p:cNvPr>
          <p:cNvSpPr>
            <a:spLocks noGrp="1"/>
          </p:cNvSpPr>
          <p:nvPr>
            <p:ph sz="quarter" idx="17" hasCustomPrompt="1"/>
          </p:nvPr>
        </p:nvSpPr>
        <p:spPr>
          <a:xfrm>
            <a:off x="377826" y="1925638"/>
            <a:ext cx="381300" cy="854075"/>
          </a:xfrm>
        </p:spPr>
        <p:txBody>
          <a:bodyPr/>
          <a:lstStyle>
            <a:lvl1pPr>
              <a:defRPr sz="2750">
                <a:latin typeface="+mj-lt"/>
              </a:defRPr>
            </a:lvl1pPr>
          </a:lstStyle>
          <a:p>
            <a:pPr lvl="0"/>
            <a:r>
              <a:rPr lang="en-US" dirty="0"/>
              <a:t>0.</a:t>
            </a:r>
            <a:endParaRPr lang="en-GB" dirty="0"/>
          </a:p>
        </p:txBody>
      </p:sp>
      <p:sp>
        <p:nvSpPr>
          <p:cNvPr id="17" name="Content Placeholder 8">
            <a:extLst>
              <a:ext uri="{FF2B5EF4-FFF2-40B4-BE49-F238E27FC236}">
                <a16:creationId xmlns:a16="http://schemas.microsoft.com/office/drawing/2014/main" id="{EF4EAA21-6775-4363-955A-9F4F38C86AA3}"/>
              </a:ext>
            </a:extLst>
          </p:cNvPr>
          <p:cNvSpPr>
            <a:spLocks noGrp="1"/>
          </p:cNvSpPr>
          <p:nvPr>
            <p:ph sz="quarter" idx="18" hasCustomPrompt="1"/>
          </p:nvPr>
        </p:nvSpPr>
        <p:spPr>
          <a:xfrm>
            <a:off x="6324179" y="1925638"/>
            <a:ext cx="381300" cy="854075"/>
          </a:xfrm>
        </p:spPr>
        <p:txBody>
          <a:bodyPr/>
          <a:lstStyle>
            <a:lvl1pPr>
              <a:defRPr sz="2750">
                <a:latin typeface="+mj-lt"/>
              </a:defRPr>
            </a:lvl1pPr>
          </a:lstStyle>
          <a:p>
            <a:pPr lvl="0"/>
            <a:r>
              <a:rPr lang="en-US" dirty="0"/>
              <a:t>0.</a:t>
            </a:r>
            <a:endParaRPr lang="en-GB" dirty="0"/>
          </a:p>
        </p:txBody>
      </p:sp>
      <p:sp>
        <p:nvSpPr>
          <p:cNvPr id="18" name="Content Placeholder 8">
            <a:extLst>
              <a:ext uri="{FF2B5EF4-FFF2-40B4-BE49-F238E27FC236}">
                <a16:creationId xmlns:a16="http://schemas.microsoft.com/office/drawing/2014/main" id="{1FCF0DB0-8AF6-4AF8-9F54-BB3F00A84188}"/>
              </a:ext>
            </a:extLst>
          </p:cNvPr>
          <p:cNvSpPr>
            <a:spLocks noGrp="1"/>
          </p:cNvSpPr>
          <p:nvPr>
            <p:ph sz="quarter" idx="19" hasCustomPrompt="1"/>
          </p:nvPr>
        </p:nvSpPr>
        <p:spPr>
          <a:xfrm>
            <a:off x="377826" y="4381945"/>
            <a:ext cx="381300" cy="854075"/>
          </a:xfrm>
        </p:spPr>
        <p:txBody>
          <a:bodyPr/>
          <a:lstStyle>
            <a:lvl1pPr>
              <a:defRPr sz="2750">
                <a:latin typeface="+mj-lt"/>
              </a:defRPr>
            </a:lvl1pPr>
          </a:lstStyle>
          <a:p>
            <a:pPr lvl="0"/>
            <a:r>
              <a:rPr lang="en-US" dirty="0"/>
              <a:t>0.</a:t>
            </a:r>
            <a:endParaRPr lang="en-GB" dirty="0"/>
          </a:p>
        </p:txBody>
      </p:sp>
      <p:sp>
        <p:nvSpPr>
          <p:cNvPr id="19" name="Content Placeholder 8">
            <a:extLst>
              <a:ext uri="{FF2B5EF4-FFF2-40B4-BE49-F238E27FC236}">
                <a16:creationId xmlns:a16="http://schemas.microsoft.com/office/drawing/2014/main" id="{BEBAAB19-15C5-44ED-923E-1ADCA4C004F7}"/>
              </a:ext>
            </a:extLst>
          </p:cNvPr>
          <p:cNvSpPr>
            <a:spLocks noGrp="1"/>
          </p:cNvSpPr>
          <p:nvPr>
            <p:ph sz="quarter" idx="20" hasCustomPrompt="1"/>
          </p:nvPr>
        </p:nvSpPr>
        <p:spPr>
          <a:xfrm>
            <a:off x="6324179" y="4381944"/>
            <a:ext cx="381300" cy="854075"/>
          </a:xfrm>
        </p:spPr>
        <p:txBody>
          <a:bodyPr/>
          <a:lstStyle>
            <a:lvl1pPr>
              <a:defRPr sz="2750">
                <a:latin typeface="+mj-lt"/>
              </a:defRPr>
            </a:lvl1pPr>
          </a:lstStyle>
          <a:p>
            <a:pPr lvl="0"/>
            <a:r>
              <a:rPr lang="en-US" dirty="0"/>
              <a:t>0.</a:t>
            </a:r>
            <a:endParaRPr lang="en-GB" dirty="0"/>
          </a:p>
        </p:txBody>
      </p:sp>
    </p:spTree>
    <p:extLst>
      <p:ext uri="{BB962C8B-B14F-4D97-AF65-F5344CB8AC3E}">
        <p14:creationId xmlns:p14="http://schemas.microsoft.com/office/powerpoint/2010/main" val="108676952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with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7825" y="3981600"/>
            <a:ext cx="3607594" cy="207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sp>
        <p:nvSpPr>
          <p:cNvPr id="7" name="Content Placeholder 2">
            <a:extLst>
              <a:ext uri="{FF2B5EF4-FFF2-40B4-BE49-F238E27FC236}">
                <a16:creationId xmlns:a16="http://schemas.microsoft.com/office/drawing/2014/main" id="{BB56CAA8-120B-4156-BBDE-C14811D308AC}"/>
              </a:ext>
            </a:extLst>
          </p:cNvPr>
          <p:cNvSpPr>
            <a:spLocks noGrp="1"/>
          </p:cNvSpPr>
          <p:nvPr>
            <p:ph idx="13"/>
          </p:nvPr>
        </p:nvSpPr>
        <p:spPr>
          <a:xfrm>
            <a:off x="4292203" y="3981600"/>
            <a:ext cx="3607594" cy="207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CECAB32A-202F-4B4E-8290-6DE17E9C1F9D}"/>
              </a:ext>
            </a:extLst>
          </p:cNvPr>
          <p:cNvSpPr>
            <a:spLocks noGrp="1"/>
          </p:cNvSpPr>
          <p:nvPr>
            <p:ph idx="14"/>
          </p:nvPr>
        </p:nvSpPr>
        <p:spPr>
          <a:xfrm>
            <a:off x="8206581" y="3981600"/>
            <a:ext cx="3607594" cy="207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a:extLst>
              <a:ext uri="{FF2B5EF4-FFF2-40B4-BE49-F238E27FC236}">
                <a16:creationId xmlns:a16="http://schemas.microsoft.com/office/drawing/2014/main" id="{F9EA4881-2F50-4460-9F83-A86DF033A165}"/>
              </a:ext>
            </a:extLst>
          </p:cNvPr>
          <p:cNvSpPr>
            <a:spLocks noGrp="1"/>
          </p:cNvSpPr>
          <p:nvPr>
            <p:ph type="body" sz="quarter" idx="15"/>
          </p:nvPr>
        </p:nvSpPr>
        <p:spPr>
          <a:xfrm>
            <a:off x="377825" y="1934308"/>
            <a:ext cx="11436350" cy="1730437"/>
          </a:xfrm>
        </p:spPr>
        <p:txBody>
          <a:bodyPr/>
          <a:lstStyle>
            <a:lvl1pPr>
              <a:lnSpc>
                <a:spcPct val="85000"/>
              </a:lnSpc>
              <a:spcAft>
                <a:spcPts val="0"/>
              </a:spcAft>
              <a:defRPr sz="6000">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380486805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Imag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25200" y="1925638"/>
            <a:ext cx="4588975" cy="3537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C380D-5F44-41E8-971E-CDD19ED6F8E3}" type="slidenum">
              <a:rPr lang="en-GB" smtClean="0"/>
              <a:t>‹#›</a:t>
            </a:fld>
            <a:endParaRPr lang="en-GB"/>
          </a:p>
        </p:txBody>
      </p:sp>
      <p:sp>
        <p:nvSpPr>
          <p:cNvPr id="9" name="Picture Placeholder 8">
            <a:extLst>
              <a:ext uri="{FF2B5EF4-FFF2-40B4-BE49-F238E27FC236}">
                <a16:creationId xmlns:a16="http://schemas.microsoft.com/office/drawing/2014/main" id="{29F55C70-09CB-44D7-B3B4-B2ED40D94E7F}"/>
              </a:ext>
            </a:extLst>
          </p:cNvPr>
          <p:cNvSpPr>
            <a:spLocks noGrp="1"/>
          </p:cNvSpPr>
          <p:nvPr>
            <p:ph type="pic" sz="quarter" idx="13"/>
          </p:nvPr>
        </p:nvSpPr>
        <p:spPr>
          <a:xfrm>
            <a:off x="377825" y="1925638"/>
            <a:ext cx="5718175" cy="3537744"/>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788735409"/>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Imag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7825" y="2439194"/>
            <a:ext cx="4246200" cy="302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C380D-5F44-41E8-971E-CDD19ED6F8E3}" type="slidenum">
              <a:rPr lang="en-GB" smtClean="0"/>
              <a:t>‹#›</a:t>
            </a:fld>
            <a:endParaRPr lang="en-GB"/>
          </a:p>
        </p:txBody>
      </p:sp>
      <p:sp>
        <p:nvSpPr>
          <p:cNvPr id="9" name="Picture Placeholder 8">
            <a:extLst>
              <a:ext uri="{FF2B5EF4-FFF2-40B4-BE49-F238E27FC236}">
                <a16:creationId xmlns:a16="http://schemas.microsoft.com/office/drawing/2014/main" id="{29F55C70-09CB-44D7-B3B4-B2ED40D94E7F}"/>
              </a:ext>
            </a:extLst>
          </p:cNvPr>
          <p:cNvSpPr>
            <a:spLocks noGrp="1"/>
          </p:cNvSpPr>
          <p:nvPr>
            <p:ph type="pic" sz="quarter" idx="13"/>
          </p:nvPr>
        </p:nvSpPr>
        <p:spPr>
          <a:xfrm>
            <a:off x="6252175" y="2439194"/>
            <a:ext cx="5562000" cy="3024188"/>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115236701"/>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Two Images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25200" y="1925637"/>
            <a:ext cx="4588975" cy="360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C380D-5F44-41E8-971E-CDD19ED6F8E3}" type="slidenum">
              <a:rPr lang="en-GB" smtClean="0"/>
              <a:t>‹#›</a:t>
            </a:fld>
            <a:endParaRPr lang="en-GB"/>
          </a:p>
        </p:txBody>
      </p:sp>
      <p:sp>
        <p:nvSpPr>
          <p:cNvPr id="9" name="Picture Placeholder 8">
            <a:extLst>
              <a:ext uri="{FF2B5EF4-FFF2-40B4-BE49-F238E27FC236}">
                <a16:creationId xmlns:a16="http://schemas.microsoft.com/office/drawing/2014/main" id="{29F55C70-09CB-44D7-B3B4-B2ED40D94E7F}"/>
              </a:ext>
            </a:extLst>
          </p:cNvPr>
          <p:cNvSpPr>
            <a:spLocks noGrp="1"/>
          </p:cNvSpPr>
          <p:nvPr>
            <p:ph type="pic" sz="quarter" idx="13"/>
          </p:nvPr>
        </p:nvSpPr>
        <p:spPr>
          <a:xfrm>
            <a:off x="377825" y="1925638"/>
            <a:ext cx="3607200" cy="1981800"/>
          </a:xfrm>
          <a:solidFill>
            <a:schemeClr val="bg1">
              <a:lumMod val="85000"/>
            </a:schemeClr>
          </a:solidFill>
        </p:spPr>
        <p:txBody>
          <a:bodyPr/>
          <a:lstStyle/>
          <a:p>
            <a:r>
              <a:rPr lang="en-US"/>
              <a:t>Click icon to add picture</a:t>
            </a:r>
            <a:endParaRPr lang="en-GB"/>
          </a:p>
        </p:txBody>
      </p:sp>
      <p:sp>
        <p:nvSpPr>
          <p:cNvPr id="8" name="Picture Placeholder 8">
            <a:extLst>
              <a:ext uri="{FF2B5EF4-FFF2-40B4-BE49-F238E27FC236}">
                <a16:creationId xmlns:a16="http://schemas.microsoft.com/office/drawing/2014/main" id="{373D2010-09BB-46C7-9406-54716849AF80}"/>
              </a:ext>
            </a:extLst>
          </p:cNvPr>
          <p:cNvSpPr>
            <a:spLocks noGrp="1"/>
          </p:cNvSpPr>
          <p:nvPr>
            <p:ph type="pic" sz="quarter" idx="14"/>
          </p:nvPr>
        </p:nvSpPr>
        <p:spPr>
          <a:xfrm>
            <a:off x="3985419" y="3907438"/>
            <a:ext cx="2260800" cy="162000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613795283"/>
      </p:ext>
    </p:extLst>
  </p:cSld>
  <p:clrMapOvr>
    <a:masterClrMapping/>
  </p:clrMapOvr>
  <p:transition>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Two Image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7825" y="1925637"/>
            <a:ext cx="4588975" cy="360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C380D-5F44-41E8-971E-CDD19ED6F8E3}" type="slidenum">
              <a:rPr lang="en-GB" smtClean="0"/>
              <a:t>‹#›</a:t>
            </a:fld>
            <a:endParaRPr lang="en-GB"/>
          </a:p>
        </p:txBody>
      </p:sp>
      <p:sp>
        <p:nvSpPr>
          <p:cNvPr id="9" name="Picture Placeholder 8">
            <a:extLst>
              <a:ext uri="{FF2B5EF4-FFF2-40B4-BE49-F238E27FC236}">
                <a16:creationId xmlns:a16="http://schemas.microsoft.com/office/drawing/2014/main" id="{29F55C70-09CB-44D7-B3B4-B2ED40D94E7F}"/>
              </a:ext>
            </a:extLst>
          </p:cNvPr>
          <p:cNvSpPr>
            <a:spLocks noGrp="1"/>
          </p:cNvSpPr>
          <p:nvPr>
            <p:ph type="pic" sz="quarter" idx="13"/>
          </p:nvPr>
        </p:nvSpPr>
        <p:spPr>
          <a:xfrm>
            <a:off x="8205788" y="1925638"/>
            <a:ext cx="3607200" cy="1981800"/>
          </a:xfrm>
          <a:solidFill>
            <a:schemeClr val="bg1">
              <a:lumMod val="85000"/>
            </a:schemeClr>
          </a:solidFill>
        </p:spPr>
        <p:txBody>
          <a:bodyPr/>
          <a:lstStyle/>
          <a:p>
            <a:r>
              <a:rPr lang="en-US"/>
              <a:t>Click icon to add picture</a:t>
            </a:r>
            <a:endParaRPr lang="en-GB"/>
          </a:p>
        </p:txBody>
      </p:sp>
      <p:sp>
        <p:nvSpPr>
          <p:cNvPr id="8" name="Picture Placeholder 8">
            <a:extLst>
              <a:ext uri="{FF2B5EF4-FFF2-40B4-BE49-F238E27FC236}">
                <a16:creationId xmlns:a16="http://schemas.microsoft.com/office/drawing/2014/main" id="{373D2010-09BB-46C7-9406-54716849AF80}"/>
              </a:ext>
            </a:extLst>
          </p:cNvPr>
          <p:cNvSpPr>
            <a:spLocks noGrp="1"/>
          </p:cNvSpPr>
          <p:nvPr>
            <p:ph type="pic" sz="quarter" idx="14"/>
          </p:nvPr>
        </p:nvSpPr>
        <p:spPr>
          <a:xfrm>
            <a:off x="5944988" y="3907438"/>
            <a:ext cx="2260800" cy="162000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392408819"/>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x Imag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0" y="377825"/>
            <a:ext cx="5718175" cy="85010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0" y="1925636"/>
            <a:ext cx="5718175" cy="4132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7" name="Slide Number Placeholder 6"/>
          <p:cNvSpPr>
            <a:spLocks noGrp="1"/>
          </p:cNvSpPr>
          <p:nvPr>
            <p:ph type="sldNum" sz="quarter" idx="12"/>
          </p:nvPr>
        </p:nvSpPr>
        <p:spPr/>
        <p:txBody>
          <a:bodyPr/>
          <a:lstStyle/>
          <a:p>
            <a:fld id="{29CC380D-5F44-41E8-971E-CDD19ED6F8E3}" type="slidenum">
              <a:rPr lang="en-GB" smtClean="0"/>
              <a:t>‹#›</a:t>
            </a:fld>
            <a:endParaRPr lang="en-GB"/>
          </a:p>
        </p:txBody>
      </p:sp>
      <p:sp>
        <p:nvSpPr>
          <p:cNvPr id="9" name="Picture Placeholder 8">
            <a:extLst>
              <a:ext uri="{FF2B5EF4-FFF2-40B4-BE49-F238E27FC236}">
                <a16:creationId xmlns:a16="http://schemas.microsoft.com/office/drawing/2014/main" id="{29F55C70-09CB-44D7-B3B4-B2ED40D94E7F}"/>
              </a:ext>
            </a:extLst>
          </p:cNvPr>
          <p:cNvSpPr>
            <a:spLocks noGrp="1"/>
          </p:cNvSpPr>
          <p:nvPr>
            <p:ph type="pic" sz="quarter" idx="13"/>
          </p:nvPr>
        </p:nvSpPr>
        <p:spPr>
          <a:xfrm>
            <a:off x="180000" y="180000"/>
            <a:ext cx="2725200" cy="2116800"/>
          </a:xfrm>
          <a:solidFill>
            <a:schemeClr val="bg1">
              <a:lumMod val="85000"/>
            </a:schemeClr>
          </a:solidFill>
        </p:spPr>
        <p:txBody>
          <a:bodyPr/>
          <a:lstStyle/>
          <a:p>
            <a:r>
              <a:rPr lang="en-US"/>
              <a:t>Click icon to add picture</a:t>
            </a:r>
            <a:endParaRPr lang="en-GB"/>
          </a:p>
        </p:txBody>
      </p:sp>
      <p:cxnSp>
        <p:nvCxnSpPr>
          <p:cNvPr id="10" name="Straight Connector 9">
            <a:extLst>
              <a:ext uri="{FF2B5EF4-FFF2-40B4-BE49-F238E27FC236}">
                <a16:creationId xmlns:a16="http://schemas.microsoft.com/office/drawing/2014/main" id="{4F3A664E-59DC-40BA-ACF6-BD40A3C20418}"/>
              </a:ext>
            </a:extLst>
          </p:cNvPr>
          <p:cNvCxnSpPr>
            <a:cxnSpLocks/>
          </p:cNvCxnSpPr>
          <p:nvPr userDrawn="1"/>
        </p:nvCxnSpPr>
        <p:spPr>
          <a:xfrm>
            <a:off x="6096000" y="1227932"/>
            <a:ext cx="571817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4">
            <a:extLst>
              <a:ext uri="{FF2B5EF4-FFF2-40B4-BE49-F238E27FC236}">
                <a16:creationId xmlns:a16="http://schemas.microsoft.com/office/drawing/2014/main" id="{F0DF745C-73B1-4319-AD4B-86D123945417}"/>
              </a:ext>
            </a:extLst>
          </p:cNvPr>
          <p:cNvGrpSpPr>
            <a:grpSpLocks noChangeAspect="1"/>
          </p:cNvGrpSpPr>
          <p:nvPr userDrawn="1"/>
        </p:nvGrpSpPr>
        <p:grpSpPr bwMode="auto">
          <a:xfrm>
            <a:off x="10296048" y="6238240"/>
            <a:ext cx="1266218" cy="446803"/>
            <a:chOff x="0" y="805"/>
            <a:chExt cx="7680" cy="2710"/>
          </a:xfrm>
        </p:grpSpPr>
        <p:sp>
          <p:nvSpPr>
            <p:cNvPr id="12" name="Freeform 5">
              <a:extLst>
                <a:ext uri="{FF2B5EF4-FFF2-40B4-BE49-F238E27FC236}">
                  <a16:creationId xmlns:a16="http://schemas.microsoft.com/office/drawing/2014/main" id="{E0C96927-0AD2-4D05-B2C0-1FBE50DEC07A}"/>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B52C6FC9-9EED-4DC8-A69F-809B56CF19BE}"/>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Picture Placeholder 8">
            <a:extLst>
              <a:ext uri="{FF2B5EF4-FFF2-40B4-BE49-F238E27FC236}">
                <a16:creationId xmlns:a16="http://schemas.microsoft.com/office/drawing/2014/main" id="{28CC8875-8D26-418B-937D-72C5CEF65B65}"/>
              </a:ext>
            </a:extLst>
          </p:cNvPr>
          <p:cNvSpPr>
            <a:spLocks noGrp="1"/>
          </p:cNvSpPr>
          <p:nvPr>
            <p:ph type="pic" sz="quarter" idx="14"/>
          </p:nvPr>
        </p:nvSpPr>
        <p:spPr>
          <a:xfrm>
            <a:off x="3027474" y="180000"/>
            <a:ext cx="2725200" cy="2116800"/>
          </a:xfrm>
          <a:solidFill>
            <a:schemeClr val="bg1">
              <a:lumMod val="85000"/>
            </a:schemeClr>
          </a:solidFill>
        </p:spPr>
        <p:txBody>
          <a:bodyPr/>
          <a:lstStyle/>
          <a:p>
            <a:r>
              <a:rPr lang="en-US"/>
              <a:t>Click icon to add picture</a:t>
            </a:r>
            <a:endParaRPr lang="en-GB"/>
          </a:p>
        </p:txBody>
      </p:sp>
      <p:sp>
        <p:nvSpPr>
          <p:cNvPr id="15" name="Picture Placeholder 8">
            <a:extLst>
              <a:ext uri="{FF2B5EF4-FFF2-40B4-BE49-F238E27FC236}">
                <a16:creationId xmlns:a16="http://schemas.microsoft.com/office/drawing/2014/main" id="{8C4B87CC-DF04-4C9E-B408-09B9AA0087F8}"/>
              </a:ext>
            </a:extLst>
          </p:cNvPr>
          <p:cNvSpPr>
            <a:spLocks noGrp="1"/>
          </p:cNvSpPr>
          <p:nvPr>
            <p:ph type="pic" sz="quarter" idx="15"/>
          </p:nvPr>
        </p:nvSpPr>
        <p:spPr>
          <a:xfrm>
            <a:off x="180000" y="2370600"/>
            <a:ext cx="2725200" cy="2116800"/>
          </a:xfrm>
          <a:solidFill>
            <a:schemeClr val="bg1">
              <a:lumMod val="85000"/>
            </a:schemeClr>
          </a:solidFill>
        </p:spPr>
        <p:txBody>
          <a:bodyPr/>
          <a:lstStyle/>
          <a:p>
            <a:r>
              <a:rPr lang="en-US"/>
              <a:t>Click icon to add picture</a:t>
            </a:r>
            <a:endParaRPr lang="en-GB"/>
          </a:p>
        </p:txBody>
      </p:sp>
      <p:sp>
        <p:nvSpPr>
          <p:cNvPr id="16" name="Picture Placeholder 8">
            <a:extLst>
              <a:ext uri="{FF2B5EF4-FFF2-40B4-BE49-F238E27FC236}">
                <a16:creationId xmlns:a16="http://schemas.microsoft.com/office/drawing/2014/main" id="{AB4C21B3-10D9-4CF1-850E-EEB787F30172}"/>
              </a:ext>
            </a:extLst>
          </p:cNvPr>
          <p:cNvSpPr>
            <a:spLocks noGrp="1"/>
          </p:cNvSpPr>
          <p:nvPr>
            <p:ph type="pic" sz="quarter" idx="16"/>
          </p:nvPr>
        </p:nvSpPr>
        <p:spPr>
          <a:xfrm>
            <a:off x="3027474" y="2370600"/>
            <a:ext cx="2725200" cy="2116800"/>
          </a:xfrm>
          <a:solidFill>
            <a:schemeClr val="bg1">
              <a:lumMod val="85000"/>
            </a:schemeClr>
          </a:solidFill>
        </p:spPr>
        <p:txBody>
          <a:bodyPr/>
          <a:lstStyle/>
          <a:p>
            <a:r>
              <a:rPr lang="en-US"/>
              <a:t>Click icon to add picture</a:t>
            </a:r>
            <a:endParaRPr lang="en-GB"/>
          </a:p>
        </p:txBody>
      </p:sp>
      <p:sp>
        <p:nvSpPr>
          <p:cNvPr id="17" name="Picture Placeholder 8">
            <a:extLst>
              <a:ext uri="{FF2B5EF4-FFF2-40B4-BE49-F238E27FC236}">
                <a16:creationId xmlns:a16="http://schemas.microsoft.com/office/drawing/2014/main" id="{8F1AF673-EA7C-4501-B4B1-2DB89AA0D9B4}"/>
              </a:ext>
            </a:extLst>
          </p:cNvPr>
          <p:cNvSpPr>
            <a:spLocks noGrp="1"/>
          </p:cNvSpPr>
          <p:nvPr>
            <p:ph type="pic" sz="quarter" idx="17"/>
          </p:nvPr>
        </p:nvSpPr>
        <p:spPr>
          <a:xfrm>
            <a:off x="180000" y="4561200"/>
            <a:ext cx="2725200" cy="2116800"/>
          </a:xfrm>
          <a:solidFill>
            <a:schemeClr val="bg1">
              <a:lumMod val="85000"/>
            </a:schemeClr>
          </a:solidFill>
        </p:spPr>
        <p:txBody>
          <a:bodyPr/>
          <a:lstStyle/>
          <a:p>
            <a:r>
              <a:rPr lang="en-US"/>
              <a:t>Click icon to add picture</a:t>
            </a:r>
            <a:endParaRPr lang="en-GB"/>
          </a:p>
        </p:txBody>
      </p:sp>
      <p:sp>
        <p:nvSpPr>
          <p:cNvPr id="18" name="Picture Placeholder 8">
            <a:extLst>
              <a:ext uri="{FF2B5EF4-FFF2-40B4-BE49-F238E27FC236}">
                <a16:creationId xmlns:a16="http://schemas.microsoft.com/office/drawing/2014/main" id="{45ADD8CC-40D0-46F0-80B0-6902EE996717}"/>
              </a:ext>
            </a:extLst>
          </p:cNvPr>
          <p:cNvSpPr>
            <a:spLocks noGrp="1"/>
          </p:cNvSpPr>
          <p:nvPr>
            <p:ph type="pic" sz="quarter" idx="18"/>
          </p:nvPr>
        </p:nvSpPr>
        <p:spPr>
          <a:xfrm>
            <a:off x="3027474" y="4561200"/>
            <a:ext cx="2725200" cy="211680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643785735"/>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Multiple Images">
    <p:spTree>
      <p:nvGrpSpPr>
        <p:cNvPr id="1" name=""/>
        <p:cNvGrpSpPr/>
        <p:nvPr/>
      </p:nvGrpSpPr>
      <p:grpSpPr>
        <a:xfrm>
          <a:off x="0" y="0"/>
          <a:ext cx="0" cy="0"/>
          <a:chOff x="0" y="0"/>
          <a:chExt cx="0" cy="0"/>
        </a:xfrm>
      </p:grpSpPr>
      <p:sp>
        <p:nvSpPr>
          <p:cNvPr id="2" name="Title 1"/>
          <p:cNvSpPr>
            <a:spLocks noGrp="1"/>
          </p:cNvSpPr>
          <p:nvPr>
            <p:ph type="ctrTitle"/>
          </p:nvPr>
        </p:nvSpPr>
        <p:spPr>
          <a:xfrm>
            <a:off x="6480000" y="1228725"/>
            <a:ext cx="4932729" cy="2200275"/>
          </a:xfrm>
        </p:spPr>
        <p:txBody>
          <a:bodyPr anchor="b"/>
          <a:lstStyle>
            <a:lvl1pPr algn="l">
              <a:defRPr sz="425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480000" y="3780000"/>
            <a:ext cx="4932729" cy="1679923"/>
          </a:xfrm>
        </p:spPr>
        <p:txBody>
          <a:bodyPr/>
          <a:lstStyle>
            <a:lvl1pPr marL="0" indent="0" algn="l">
              <a:spcAft>
                <a:spcPts val="0"/>
              </a:spcAft>
              <a:buNone/>
              <a:defRPr sz="1600" b="0">
                <a:latin typeface="+mn-lt"/>
              </a:defRPr>
            </a:lvl1pPr>
            <a:lvl2pPr marL="0" indent="0" algn="l">
              <a:spcAft>
                <a:spcPts val="0"/>
              </a:spcAft>
              <a:buNone/>
              <a:defRPr sz="16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Footer Placeholder 5">
            <a:extLst>
              <a:ext uri="{FF2B5EF4-FFF2-40B4-BE49-F238E27FC236}">
                <a16:creationId xmlns:a16="http://schemas.microsoft.com/office/drawing/2014/main" id="{EEF6460A-0D6A-4327-B2BE-0C9712B6A575}"/>
              </a:ext>
            </a:extLst>
          </p:cNvPr>
          <p:cNvSpPr>
            <a:spLocks noGrp="1"/>
          </p:cNvSpPr>
          <p:nvPr>
            <p:ph type="ftr" sz="quarter" idx="11"/>
          </p:nvPr>
        </p:nvSpPr>
        <p:spPr>
          <a:xfrm>
            <a:off x="378619" y="6480175"/>
            <a:ext cx="4114844" cy="214158"/>
          </a:xfrm>
        </p:spPr>
        <p:txBody>
          <a:bodyPr/>
          <a:lstStyle/>
          <a:p>
            <a:endParaRPr lang="en-GB"/>
          </a:p>
        </p:txBody>
      </p:sp>
      <p:sp>
        <p:nvSpPr>
          <p:cNvPr id="15" name="Picture Placeholder 8">
            <a:extLst>
              <a:ext uri="{FF2B5EF4-FFF2-40B4-BE49-F238E27FC236}">
                <a16:creationId xmlns:a16="http://schemas.microsoft.com/office/drawing/2014/main" id="{149D3C08-5CC1-4098-8B8E-914BB34B610B}"/>
              </a:ext>
            </a:extLst>
          </p:cNvPr>
          <p:cNvSpPr>
            <a:spLocks noGrp="1"/>
          </p:cNvSpPr>
          <p:nvPr>
            <p:ph type="pic" sz="quarter" idx="13"/>
          </p:nvPr>
        </p:nvSpPr>
        <p:spPr>
          <a:xfrm>
            <a:off x="180000" y="180000"/>
            <a:ext cx="2725200" cy="2116800"/>
          </a:xfrm>
          <a:solidFill>
            <a:schemeClr val="bg1">
              <a:lumMod val="85000"/>
            </a:schemeClr>
          </a:solidFill>
        </p:spPr>
        <p:txBody>
          <a:bodyPr/>
          <a:lstStyle/>
          <a:p>
            <a:r>
              <a:rPr lang="en-US"/>
              <a:t>Click icon to add picture</a:t>
            </a:r>
            <a:endParaRPr lang="en-GB"/>
          </a:p>
        </p:txBody>
      </p:sp>
      <p:sp>
        <p:nvSpPr>
          <p:cNvPr id="16" name="Picture Placeholder 8">
            <a:extLst>
              <a:ext uri="{FF2B5EF4-FFF2-40B4-BE49-F238E27FC236}">
                <a16:creationId xmlns:a16="http://schemas.microsoft.com/office/drawing/2014/main" id="{2CD1EA3F-E357-4AD9-9CE2-D1FD206A90CF}"/>
              </a:ext>
            </a:extLst>
          </p:cNvPr>
          <p:cNvSpPr>
            <a:spLocks noGrp="1"/>
          </p:cNvSpPr>
          <p:nvPr>
            <p:ph type="pic" sz="quarter" idx="14"/>
          </p:nvPr>
        </p:nvSpPr>
        <p:spPr>
          <a:xfrm>
            <a:off x="3027474" y="180000"/>
            <a:ext cx="2725200" cy="2116800"/>
          </a:xfrm>
          <a:solidFill>
            <a:schemeClr val="bg1">
              <a:lumMod val="85000"/>
            </a:schemeClr>
          </a:solidFill>
        </p:spPr>
        <p:txBody>
          <a:bodyPr/>
          <a:lstStyle/>
          <a:p>
            <a:r>
              <a:rPr lang="en-US"/>
              <a:t>Click icon to add picture</a:t>
            </a:r>
            <a:endParaRPr lang="en-GB"/>
          </a:p>
        </p:txBody>
      </p:sp>
      <p:sp>
        <p:nvSpPr>
          <p:cNvPr id="17" name="Picture Placeholder 8">
            <a:extLst>
              <a:ext uri="{FF2B5EF4-FFF2-40B4-BE49-F238E27FC236}">
                <a16:creationId xmlns:a16="http://schemas.microsoft.com/office/drawing/2014/main" id="{50447BAF-8359-4A21-89C7-6B2FF2FBD78E}"/>
              </a:ext>
            </a:extLst>
          </p:cNvPr>
          <p:cNvSpPr>
            <a:spLocks noGrp="1"/>
          </p:cNvSpPr>
          <p:nvPr>
            <p:ph type="pic" sz="quarter" idx="15"/>
          </p:nvPr>
        </p:nvSpPr>
        <p:spPr>
          <a:xfrm>
            <a:off x="180000" y="2370600"/>
            <a:ext cx="2725200" cy="2116800"/>
          </a:xfrm>
          <a:solidFill>
            <a:schemeClr val="bg1">
              <a:lumMod val="85000"/>
            </a:schemeClr>
          </a:solidFill>
        </p:spPr>
        <p:txBody>
          <a:bodyPr/>
          <a:lstStyle/>
          <a:p>
            <a:r>
              <a:rPr lang="en-US"/>
              <a:t>Click icon to add picture</a:t>
            </a:r>
            <a:endParaRPr lang="en-GB"/>
          </a:p>
        </p:txBody>
      </p:sp>
      <p:sp>
        <p:nvSpPr>
          <p:cNvPr id="18" name="Picture Placeholder 8">
            <a:extLst>
              <a:ext uri="{FF2B5EF4-FFF2-40B4-BE49-F238E27FC236}">
                <a16:creationId xmlns:a16="http://schemas.microsoft.com/office/drawing/2014/main" id="{400F93BD-FB5F-4CF5-8A8E-48893055A04B}"/>
              </a:ext>
            </a:extLst>
          </p:cNvPr>
          <p:cNvSpPr>
            <a:spLocks noGrp="1"/>
          </p:cNvSpPr>
          <p:nvPr>
            <p:ph type="pic" sz="quarter" idx="16"/>
          </p:nvPr>
        </p:nvSpPr>
        <p:spPr>
          <a:xfrm>
            <a:off x="3027474" y="2370600"/>
            <a:ext cx="2725200" cy="2116800"/>
          </a:xfrm>
          <a:solidFill>
            <a:schemeClr val="bg1">
              <a:lumMod val="85000"/>
            </a:schemeClr>
          </a:solidFill>
        </p:spPr>
        <p:txBody>
          <a:bodyPr/>
          <a:lstStyle/>
          <a:p>
            <a:r>
              <a:rPr lang="en-US"/>
              <a:t>Click icon to add picture</a:t>
            </a:r>
            <a:endParaRPr lang="en-GB"/>
          </a:p>
        </p:txBody>
      </p:sp>
      <p:sp>
        <p:nvSpPr>
          <p:cNvPr id="19" name="Picture Placeholder 8">
            <a:extLst>
              <a:ext uri="{FF2B5EF4-FFF2-40B4-BE49-F238E27FC236}">
                <a16:creationId xmlns:a16="http://schemas.microsoft.com/office/drawing/2014/main" id="{F4393C47-4AA9-48E1-B379-92891715B012}"/>
              </a:ext>
            </a:extLst>
          </p:cNvPr>
          <p:cNvSpPr>
            <a:spLocks noGrp="1"/>
          </p:cNvSpPr>
          <p:nvPr>
            <p:ph type="pic" sz="quarter" idx="17"/>
          </p:nvPr>
        </p:nvSpPr>
        <p:spPr>
          <a:xfrm>
            <a:off x="180000" y="4561200"/>
            <a:ext cx="2725200" cy="2116800"/>
          </a:xfrm>
          <a:solidFill>
            <a:schemeClr val="bg1">
              <a:lumMod val="85000"/>
            </a:schemeClr>
          </a:solidFill>
        </p:spPr>
        <p:txBody>
          <a:bodyPr/>
          <a:lstStyle/>
          <a:p>
            <a:r>
              <a:rPr lang="en-US"/>
              <a:t>Click icon to add picture</a:t>
            </a:r>
            <a:endParaRPr lang="en-GB"/>
          </a:p>
        </p:txBody>
      </p:sp>
      <p:sp>
        <p:nvSpPr>
          <p:cNvPr id="20" name="Picture Placeholder 8">
            <a:extLst>
              <a:ext uri="{FF2B5EF4-FFF2-40B4-BE49-F238E27FC236}">
                <a16:creationId xmlns:a16="http://schemas.microsoft.com/office/drawing/2014/main" id="{2DB0B40F-9F70-4D1C-A539-9021055EF93A}"/>
              </a:ext>
            </a:extLst>
          </p:cNvPr>
          <p:cNvSpPr>
            <a:spLocks noGrp="1"/>
          </p:cNvSpPr>
          <p:nvPr>
            <p:ph type="pic" sz="quarter" idx="18"/>
          </p:nvPr>
        </p:nvSpPr>
        <p:spPr>
          <a:xfrm>
            <a:off x="3027474" y="4561200"/>
            <a:ext cx="2725200" cy="2116800"/>
          </a:xfrm>
          <a:solidFill>
            <a:schemeClr val="bg1">
              <a:lumMod val="85000"/>
            </a:schemeClr>
          </a:solidFill>
        </p:spPr>
        <p:txBody>
          <a:bodyPr/>
          <a:lstStyle/>
          <a:p>
            <a:r>
              <a:rPr lang="en-US"/>
              <a:t>Click icon to add picture</a:t>
            </a:r>
            <a:endParaRPr lang="en-GB"/>
          </a:p>
        </p:txBody>
      </p:sp>
      <p:grpSp>
        <p:nvGrpSpPr>
          <p:cNvPr id="10" name="Group 4">
            <a:extLst>
              <a:ext uri="{FF2B5EF4-FFF2-40B4-BE49-F238E27FC236}">
                <a16:creationId xmlns:a16="http://schemas.microsoft.com/office/drawing/2014/main" id="{E5EA412E-987D-4EE2-9357-13C184A987CE}"/>
              </a:ext>
            </a:extLst>
          </p:cNvPr>
          <p:cNvGrpSpPr>
            <a:grpSpLocks noChangeAspect="1"/>
          </p:cNvGrpSpPr>
          <p:nvPr userDrawn="1"/>
        </p:nvGrpSpPr>
        <p:grpSpPr bwMode="auto">
          <a:xfrm>
            <a:off x="9607375" y="5585698"/>
            <a:ext cx="2206800" cy="799157"/>
            <a:chOff x="0" y="769"/>
            <a:chExt cx="7685" cy="2783"/>
          </a:xfrm>
        </p:grpSpPr>
        <p:sp>
          <p:nvSpPr>
            <p:cNvPr id="22" name="Freeform 5">
              <a:extLst>
                <a:ext uri="{FF2B5EF4-FFF2-40B4-BE49-F238E27FC236}">
                  <a16:creationId xmlns:a16="http://schemas.microsoft.com/office/drawing/2014/main" id="{C3B7D2C5-EC35-4A86-B18C-A142F8E8DE87}"/>
                </a:ext>
              </a:extLst>
            </p:cNvPr>
            <p:cNvSpPr>
              <a:spLocks noEditPoints="1"/>
            </p:cNvSpPr>
            <p:nvPr userDrawn="1"/>
          </p:nvSpPr>
          <p:spPr bwMode="auto">
            <a:xfrm>
              <a:off x="1" y="769"/>
              <a:ext cx="1614" cy="1615"/>
            </a:xfrm>
            <a:custGeom>
              <a:avLst/>
              <a:gdLst>
                <a:gd name="T0" fmla="*/ 604 w 2417"/>
                <a:gd name="T1" fmla="*/ 605 h 2418"/>
                <a:gd name="T2" fmla="*/ 1208 w 2417"/>
                <a:gd name="T3" fmla="*/ 0 h 2418"/>
                <a:gd name="T4" fmla="*/ 1813 w 2417"/>
                <a:gd name="T5" fmla="*/ 605 h 2418"/>
                <a:gd name="T6" fmla="*/ 604 w 2417"/>
                <a:gd name="T7" fmla="*/ 605 h 2418"/>
                <a:gd name="T8" fmla="*/ 604 w 2417"/>
                <a:gd name="T9" fmla="*/ 1814 h 2418"/>
                <a:gd name="T10" fmla="*/ 1208 w 2417"/>
                <a:gd name="T11" fmla="*/ 2418 h 2418"/>
                <a:gd name="T12" fmla="*/ 1813 w 2417"/>
                <a:gd name="T13" fmla="*/ 1814 h 2418"/>
                <a:gd name="T14" fmla="*/ 604 w 2417"/>
                <a:gd name="T15" fmla="*/ 1814 h 2418"/>
                <a:gd name="T16" fmla="*/ 1151 w 2417"/>
                <a:gd name="T17" fmla="*/ 1207 h 2418"/>
                <a:gd name="T18" fmla="*/ 604 w 2417"/>
                <a:gd name="T19" fmla="*/ 605 h 2418"/>
                <a:gd name="T20" fmla="*/ 0 w 2417"/>
                <a:gd name="T21" fmla="*/ 1210 h 2418"/>
                <a:gd name="T22" fmla="*/ 604 w 2417"/>
                <a:gd name="T23" fmla="*/ 1814 h 2418"/>
                <a:gd name="T24" fmla="*/ 1151 w 2417"/>
                <a:gd name="T25" fmla="*/ 1212 h 2418"/>
                <a:gd name="T26" fmla="*/ 1151 w 2417"/>
                <a:gd name="T27" fmla="*/ 1207 h 2418"/>
                <a:gd name="T28" fmla="*/ 1266 w 2417"/>
                <a:gd name="T29" fmla="*/ 1212 h 2418"/>
                <a:gd name="T30" fmla="*/ 1813 w 2417"/>
                <a:gd name="T31" fmla="*/ 1814 h 2418"/>
                <a:gd name="T32" fmla="*/ 2416 w 2417"/>
                <a:gd name="T33" fmla="*/ 1208 h 2418"/>
                <a:gd name="T34" fmla="*/ 1813 w 2417"/>
                <a:gd name="T35" fmla="*/ 605 h 2418"/>
                <a:gd name="T36" fmla="*/ 1266 w 2417"/>
                <a:gd name="T37" fmla="*/ 1207 h 2418"/>
                <a:gd name="T38" fmla="*/ 1266 w 2417"/>
                <a:gd name="T39" fmla="*/ 1212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7" h="2418">
                  <a:moveTo>
                    <a:pt x="604" y="605"/>
                  </a:moveTo>
                  <a:cubicBezTo>
                    <a:pt x="604" y="271"/>
                    <a:pt x="874" y="0"/>
                    <a:pt x="1208" y="0"/>
                  </a:cubicBezTo>
                  <a:cubicBezTo>
                    <a:pt x="1542" y="0"/>
                    <a:pt x="1813" y="271"/>
                    <a:pt x="1813" y="605"/>
                  </a:cubicBezTo>
                  <a:cubicBezTo>
                    <a:pt x="604" y="605"/>
                    <a:pt x="604" y="605"/>
                    <a:pt x="604" y="605"/>
                  </a:cubicBezTo>
                  <a:moveTo>
                    <a:pt x="604" y="1814"/>
                  </a:moveTo>
                  <a:cubicBezTo>
                    <a:pt x="604" y="2148"/>
                    <a:pt x="874" y="2418"/>
                    <a:pt x="1208" y="2418"/>
                  </a:cubicBezTo>
                  <a:cubicBezTo>
                    <a:pt x="1542" y="2418"/>
                    <a:pt x="1813" y="2148"/>
                    <a:pt x="1813" y="1814"/>
                  </a:cubicBezTo>
                  <a:lnTo>
                    <a:pt x="604" y="1814"/>
                  </a:lnTo>
                  <a:close/>
                  <a:moveTo>
                    <a:pt x="1151" y="1207"/>
                  </a:moveTo>
                  <a:cubicBezTo>
                    <a:pt x="841" y="1177"/>
                    <a:pt x="604" y="916"/>
                    <a:pt x="604" y="605"/>
                  </a:cubicBezTo>
                  <a:cubicBezTo>
                    <a:pt x="270" y="605"/>
                    <a:pt x="0" y="876"/>
                    <a:pt x="0" y="1210"/>
                  </a:cubicBezTo>
                  <a:cubicBezTo>
                    <a:pt x="1" y="1543"/>
                    <a:pt x="271" y="1813"/>
                    <a:pt x="604" y="1814"/>
                  </a:cubicBezTo>
                  <a:cubicBezTo>
                    <a:pt x="604" y="1502"/>
                    <a:pt x="841" y="1242"/>
                    <a:pt x="1151" y="1212"/>
                  </a:cubicBezTo>
                  <a:lnTo>
                    <a:pt x="1151" y="1207"/>
                  </a:lnTo>
                  <a:close/>
                  <a:moveTo>
                    <a:pt x="1266" y="1212"/>
                  </a:moveTo>
                  <a:cubicBezTo>
                    <a:pt x="1576" y="1242"/>
                    <a:pt x="1813" y="1502"/>
                    <a:pt x="1813" y="1814"/>
                  </a:cubicBezTo>
                  <a:cubicBezTo>
                    <a:pt x="2147" y="1813"/>
                    <a:pt x="2417" y="1542"/>
                    <a:pt x="2416" y="1208"/>
                  </a:cubicBezTo>
                  <a:cubicBezTo>
                    <a:pt x="2416" y="875"/>
                    <a:pt x="2146" y="605"/>
                    <a:pt x="1813" y="605"/>
                  </a:cubicBezTo>
                  <a:cubicBezTo>
                    <a:pt x="1813" y="916"/>
                    <a:pt x="1576" y="1177"/>
                    <a:pt x="1266" y="1207"/>
                  </a:cubicBezTo>
                  <a:lnTo>
                    <a:pt x="1266" y="1212"/>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880FADE3-7DAA-4999-817A-19E05309D330}"/>
                </a:ext>
              </a:extLst>
            </p:cNvPr>
            <p:cNvSpPr>
              <a:spLocks noEditPoints="1"/>
            </p:cNvSpPr>
            <p:nvPr userDrawn="1"/>
          </p:nvSpPr>
          <p:spPr bwMode="auto">
            <a:xfrm>
              <a:off x="1989" y="1158"/>
              <a:ext cx="3552" cy="1564"/>
            </a:xfrm>
            <a:custGeom>
              <a:avLst/>
              <a:gdLst>
                <a:gd name="T0" fmla="*/ 4549 w 5320"/>
                <a:gd name="T1" fmla="*/ 23 h 2342"/>
                <a:gd name="T2" fmla="*/ 3187 w 5320"/>
                <a:gd name="T3" fmla="*/ 649 h 2342"/>
                <a:gd name="T4" fmla="*/ 3863 w 5320"/>
                <a:gd name="T5" fmla="*/ 1048 h 2342"/>
                <a:gd name="T6" fmla="*/ 4165 w 5320"/>
                <a:gd name="T7" fmla="*/ 71 h 2342"/>
                <a:gd name="T8" fmla="*/ 1452 w 5320"/>
                <a:gd name="T9" fmla="*/ 1240 h 2342"/>
                <a:gd name="T10" fmla="*/ 1721 w 5320"/>
                <a:gd name="T11" fmla="*/ 727 h 2342"/>
                <a:gd name="T12" fmla="*/ 1721 w 5320"/>
                <a:gd name="T13" fmla="*/ 235 h 2342"/>
                <a:gd name="T14" fmla="*/ 5317 w 5320"/>
                <a:gd name="T15" fmla="*/ 1240 h 2342"/>
                <a:gd name="T16" fmla="*/ 4559 w 5320"/>
                <a:gd name="T17" fmla="*/ 576 h 2342"/>
                <a:gd name="T18" fmla="*/ 2698 w 5320"/>
                <a:gd name="T19" fmla="*/ 574 h 2342"/>
                <a:gd name="T20" fmla="*/ 2555 w 5320"/>
                <a:gd name="T21" fmla="*/ 574 h 2342"/>
                <a:gd name="T22" fmla="*/ 3146 w 5320"/>
                <a:gd name="T23" fmla="*/ 384 h 2342"/>
                <a:gd name="T24" fmla="*/ 2546 w 5320"/>
                <a:gd name="T25" fmla="*/ 1240 h 2342"/>
                <a:gd name="T26" fmla="*/ 1051 w 5320"/>
                <a:gd name="T27" fmla="*/ 1240 h 2342"/>
                <a:gd name="T28" fmla="*/ 675 w 5320"/>
                <a:gd name="T29" fmla="*/ 647 h 2342"/>
                <a:gd name="T30" fmla="*/ 299 w 5320"/>
                <a:gd name="T31" fmla="*/ 1240 h 2342"/>
                <a:gd name="T32" fmla="*/ 83 w 5320"/>
                <a:gd name="T33" fmla="*/ 2326 h 2342"/>
                <a:gd name="T34" fmla="*/ 566 w 5320"/>
                <a:gd name="T35" fmla="*/ 2326 h 2342"/>
                <a:gd name="T36" fmla="*/ 284 w 5320"/>
                <a:gd name="T37" fmla="*/ 1824 h 2342"/>
                <a:gd name="T38" fmla="*/ 648 w 5320"/>
                <a:gd name="T39" fmla="*/ 2326 h 2342"/>
                <a:gd name="T40" fmla="*/ 901 w 5320"/>
                <a:gd name="T41" fmla="*/ 2000 h 2342"/>
                <a:gd name="T42" fmla="*/ 1000 w 5320"/>
                <a:gd name="T43" fmla="*/ 2051 h 2342"/>
                <a:gd name="T44" fmla="*/ 647 w 5320"/>
                <a:gd name="T45" fmla="*/ 1922 h 2342"/>
                <a:gd name="T46" fmla="*/ 1222 w 5320"/>
                <a:gd name="T47" fmla="*/ 1829 h 2342"/>
                <a:gd name="T48" fmla="*/ 1139 w 5320"/>
                <a:gd name="T49" fmla="*/ 2326 h 2342"/>
                <a:gd name="T50" fmla="*/ 1139 w 5320"/>
                <a:gd name="T51" fmla="*/ 2326 h 2342"/>
                <a:gd name="T52" fmla="*/ 1455 w 5320"/>
                <a:gd name="T53" fmla="*/ 2014 h 2342"/>
                <a:gd name="T54" fmla="*/ 1709 w 5320"/>
                <a:gd name="T55" fmla="*/ 2326 h 2342"/>
                <a:gd name="T56" fmla="*/ 1891 w 5320"/>
                <a:gd name="T57" fmla="*/ 2005 h 2342"/>
                <a:gd name="T58" fmla="*/ 1981 w 5320"/>
                <a:gd name="T59" fmla="*/ 2055 h 2342"/>
                <a:gd name="T60" fmla="*/ 1436 w 5320"/>
                <a:gd name="T61" fmla="*/ 1980 h 2342"/>
                <a:gd name="T62" fmla="*/ 1361 w 5320"/>
                <a:gd name="T63" fmla="*/ 2326 h 2342"/>
                <a:gd name="T64" fmla="*/ 2421 w 5320"/>
                <a:gd name="T65" fmla="*/ 1969 h 2342"/>
                <a:gd name="T66" fmla="*/ 2195 w 5320"/>
                <a:gd name="T67" fmla="*/ 2030 h 2342"/>
                <a:gd name="T68" fmla="*/ 2306 w 5320"/>
                <a:gd name="T69" fmla="*/ 2075 h 2342"/>
                <a:gd name="T70" fmla="*/ 2362 w 5320"/>
                <a:gd name="T71" fmla="*/ 2266 h 2342"/>
                <a:gd name="T72" fmla="*/ 2341 w 5320"/>
                <a:gd name="T73" fmla="*/ 2236 h 2342"/>
                <a:gd name="T74" fmla="*/ 2360 w 5320"/>
                <a:gd name="T75" fmla="*/ 2130 h 2342"/>
                <a:gd name="T76" fmla="*/ 2573 w 5320"/>
                <a:gd name="T77" fmla="*/ 1745 h 2342"/>
                <a:gd name="T78" fmla="*/ 3100 w 5320"/>
                <a:gd name="T79" fmla="*/ 2326 h 2342"/>
                <a:gd name="T80" fmla="*/ 3457 w 5320"/>
                <a:gd name="T81" fmla="*/ 2326 h 2342"/>
                <a:gd name="T82" fmla="*/ 3100 w 5320"/>
                <a:gd name="T83" fmla="*/ 1994 h 2342"/>
                <a:gd name="T84" fmla="*/ 3762 w 5320"/>
                <a:gd name="T85" fmla="*/ 1911 h 2342"/>
                <a:gd name="T86" fmla="*/ 3899 w 5320"/>
                <a:gd name="T87" fmla="*/ 2284 h 2342"/>
                <a:gd name="T88" fmla="*/ 3647 w 5320"/>
                <a:gd name="T89" fmla="*/ 2138 h 2342"/>
                <a:gd name="T90" fmla="*/ 3861 w 5320"/>
                <a:gd name="T91" fmla="*/ 2084 h 2342"/>
                <a:gd name="T92" fmla="*/ 4361 w 5320"/>
                <a:gd name="T93" fmla="*/ 2031 h 2342"/>
                <a:gd name="T94" fmla="*/ 4045 w 5320"/>
                <a:gd name="T95" fmla="*/ 2030 h 2342"/>
                <a:gd name="T96" fmla="*/ 4287 w 5320"/>
                <a:gd name="T97" fmla="*/ 2077 h 2342"/>
                <a:gd name="T98" fmla="*/ 4164 w 5320"/>
                <a:gd name="T99" fmla="*/ 2339 h 2342"/>
                <a:gd name="T100" fmla="*/ 4287 w 5320"/>
                <a:gd name="T101" fmla="*/ 2130 h 2342"/>
                <a:gd name="T102" fmla="*/ 4243 w 5320"/>
                <a:gd name="T103" fmla="*/ 2127 h 2342"/>
                <a:gd name="T104" fmla="*/ 4565 w 5320"/>
                <a:gd name="T105" fmla="*/ 1745 h 2342"/>
                <a:gd name="T106" fmla="*/ 4712 w 5320"/>
                <a:gd name="T107" fmla="*/ 1976 h 2342"/>
                <a:gd name="T108" fmla="*/ 4877 w 5320"/>
                <a:gd name="T109" fmla="*/ 2268 h 2342"/>
                <a:gd name="T110" fmla="*/ 4877 w 5320"/>
                <a:gd name="T111" fmla="*/ 1976 h 2342"/>
                <a:gd name="T112" fmla="*/ 4712 w 5320"/>
                <a:gd name="T113" fmla="*/ 1835 h 2342"/>
                <a:gd name="T114" fmla="*/ 4971 w 5320"/>
                <a:gd name="T115" fmla="*/ 2326 h 2342"/>
                <a:gd name="T116" fmla="*/ 5155 w 5320"/>
                <a:gd name="T117" fmla="*/ 1972 h 2342"/>
                <a:gd name="T118" fmla="*/ 5320 w 5320"/>
                <a:gd name="T119" fmla="*/ 2073 h 2342"/>
                <a:gd name="T120" fmla="*/ 5047 w 5320"/>
                <a:gd name="T121" fmla="*/ 1745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0" h="2342">
                  <a:moveTo>
                    <a:pt x="4549" y="1240"/>
                  </a:moveTo>
                  <a:cubicBezTo>
                    <a:pt x="4283" y="1240"/>
                    <a:pt x="4283" y="1240"/>
                    <a:pt x="4283" y="1240"/>
                  </a:cubicBezTo>
                  <a:cubicBezTo>
                    <a:pt x="4283" y="23"/>
                    <a:pt x="4283" y="23"/>
                    <a:pt x="4283" y="23"/>
                  </a:cubicBezTo>
                  <a:cubicBezTo>
                    <a:pt x="4549" y="23"/>
                    <a:pt x="4549" y="23"/>
                    <a:pt x="4549" y="23"/>
                  </a:cubicBezTo>
                  <a:lnTo>
                    <a:pt x="4549" y="1240"/>
                  </a:lnTo>
                  <a:close/>
                  <a:moveTo>
                    <a:pt x="4165" y="71"/>
                  </a:moveTo>
                  <a:cubicBezTo>
                    <a:pt x="4070" y="24"/>
                    <a:pt x="3966" y="0"/>
                    <a:pt x="3861" y="0"/>
                  </a:cubicBezTo>
                  <a:cubicBezTo>
                    <a:pt x="3461" y="0"/>
                    <a:pt x="3187" y="304"/>
                    <a:pt x="3187" y="649"/>
                  </a:cubicBezTo>
                  <a:cubicBezTo>
                    <a:pt x="3187" y="983"/>
                    <a:pt x="3471" y="1277"/>
                    <a:pt x="3856" y="1277"/>
                  </a:cubicBezTo>
                  <a:cubicBezTo>
                    <a:pt x="3966" y="1277"/>
                    <a:pt x="4067" y="1247"/>
                    <a:pt x="4165" y="1206"/>
                  </a:cubicBezTo>
                  <a:cubicBezTo>
                    <a:pt x="4165" y="925"/>
                    <a:pt x="4165" y="925"/>
                    <a:pt x="4165" y="925"/>
                  </a:cubicBezTo>
                  <a:cubicBezTo>
                    <a:pt x="4084" y="1004"/>
                    <a:pt x="3976" y="1048"/>
                    <a:pt x="3863" y="1048"/>
                  </a:cubicBezTo>
                  <a:cubicBezTo>
                    <a:pt x="3615" y="1048"/>
                    <a:pt x="3464" y="847"/>
                    <a:pt x="3464" y="644"/>
                  </a:cubicBezTo>
                  <a:cubicBezTo>
                    <a:pt x="3464" y="435"/>
                    <a:pt x="3610" y="232"/>
                    <a:pt x="3866" y="232"/>
                  </a:cubicBezTo>
                  <a:cubicBezTo>
                    <a:pt x="3979" y="232"/>
                    <a:pt x="4092" y="274"/>
                    <a:pt x="4165" y="355"/>
                  </a:cubicBezTo>
                  <a:cubicBezTo>
                    <a:pt x="4165" y="71"/>
                    <a:pt x="4165" y="71"/>
                    <a:pt x="4165" y="71"/>
                  </a:cubicBezTo>
                  <a:moveTo>
                    <a:pt x="2163" y="235"/>
                  </a:moveTo>
                  <a:cubicBezTo>
                    <a:pt x="2163" y="23"/>
                    <a:pt x="2163" y="23"/>
                    <a:pt x="2163" y="23"/>
                  </a:cubicBezTo>
                  <a:cubicBezTo>
                    <a:pt x="1452" y="23"/>
                    <a:pt x="1452" y="23"/>
                    <a:pt x="1452" y="23"/>
                  </a:cubicBezTo>
                  <a:cubicBezTo>
                    <a:pt x="1452" y="1240"/>
                    <a:pt x="1452" y="1240"/>
                    <a:pt x="1452" y="1240"/>
                  </a:cubicBezTo>
                  <a:cubicBezTo>
                    <a:pt x="2163" y="1240"/>
                    <a:pt x="2163" y="1240"/>
                    <a:pt x="2163" y="1240"/>
                  </a:cubicBezTo>
                  <a:cubicBezTo>
                    <a:pt x="2163" y="1030"/>
                    <a:pt x="2163" y="1030"/>
                    <a:pt x="2163" y="1030"/>
                  </a:cubicBezTo>
                  <a:cubicBezTo>
                    <a:pt x="1721" y="1030"/>
                    <a:pt x="1721" y="1030"/>
                    <a:pt x="1721" y="1030"/>
                  </a:cubicBezTo>
                  <a:cubicBezTo>
                    <a:pt x="1721" y="727"/>
                    <a:pt x="1721" y="727"/>
                    <a:pt x="1721" y="727"/>
                  </a:cubicBezTo>
                  <a:cubicBezTo>
                    <a:pt x="2146" y="727"/>
                    <a:pt x="2146" y="727"/>
                    <a:pt x="2146" y="727"/>
                  </a:cubicBezTo>
                  <a:cubicBezTo>
                    <a:pt x="2146" y="515"/>
                    <a:pt x="2146" y="515"/>
                    <a:pt x="2146" y="515"/>
                  </a:cubicBezTo>
                  <a:cubicBezTo>
                    <a:pt x="1721" y="515"/>
                    <a:pt x="1721" y="515"/>
                    <a:pt x="1721" y="515"/>
                  </a:cubicBezTo>
                  <a:cubicBezTo>
                    <a:pt x="1721" y="235"/>
                    <a:pt x="1721" y="235"/>
                    <a:pt x="1721" y="235"/>
                  </a:cubicBezTo>
                  <a:cubicBezTo>
                    <a:pt x="2163" y="235"/>
                    <a:pt x="2163" y="235"/>
                    <a:pt x="2163" y="235"/>
                  </a:cubicBezTo>
                  <a:moveTo>
                    <a:pt x="4559" y="576"/>
                  </a:moveTo>
                  <a:cubicBezTo>
                    <a:pt x="5008" y="1240"/>
                    <a:pt x="5008" y="1240"/>
                    <a:pt x="5008" y="1240"/>
                  </a:cubicBezTo>
                  <a:cubicBezTo>
                    <a:pt x="5317" y="1240"/>
                    <a:pt x="5317" y="1240"/>
                    <a:pt x="5317" y="1240"/>
                  </a:cubicBezTo>
                  <a:cubicBezTo>
                    <a:pt x="4861" y="576"/>
                    <a:pt x="4861" y="576"/>
                    <a:pt x="4861" y="576"/>
                  </a:cubicBezTo>
                  <a:cubicBezTo>
                    <a:pt x="5259" y="23"/>
                    <a:pt x="5259" y="23"/>
                    <a:pt x="5259" y="23"/>
                  </a:cubicBezTo>
                  <a:cubicBezTo>
                    <a:pt x="4952" y="23"/>
                    <a:pt x="4952" y="23"/>
                    <a:pt x="4952" y="23"/>
                  </a:cubicBezTo>
                  <a:lnTo>
                    <a:pt x="4559" y="576"/>
                  </a:lnTo>
                  <a:close/>
                  <a:moveTo>
                    <a:pt x="2546" y="221"/>
                  </a:moveTo>
                  <a:cubicBezTo>
                    <a:pt x="2546" y="221"/>
                    <a:pt x="2706" y="221"/>
                    <a:pt x="2716" y="222"/>
                  </a:cubicBezTo>
                  <a:cubicBezTo>
                    <a:pt x="2813" y="232"/>
                    <a:pt x="2883" y="319"/>
                    <a:pt x="2873" y="416"/>
                  </a:cubicBezTo>
                  <a:cubicBezTo>
                    <a:pt x="2863" y="506"/>
                    <a:pt x="2788" y="574"/>
                    <a:pt x="2698" y="574"/>
                  </a:cubicBezTo>
                  <a:cubicBezTo>
                    <a:pt x="2695" y="574"/>
                    <a:pt x="2695" y="574"/>
                    <a:pt x="2695" y="574"/>
                  </a:cubicBezTo>
                  <a:cubicBezTo>
                    <a:pt x="2683" y="574"/>
                    <a:pt x="2630" y="575"/>
                    <a:pt x="2617" y="575"/>
                  </a:cubicBezTo>
                  <a:cubicBezTo>
                    <a:pt x="2585" y="575"/>
                    <a:pt x="2585" y="575"/>
                    <a:pt x="2585" y="575"/>
                  </a:cubicBezTo>
                  <a:cubicBezTo>
                    <a:pt x="2555" y="574"/>
                    <a:pt x="2555" y="574"/>
                    <a:pt x="2555" y="574"/>
                  </a:cubicBezTo>
                  <a:cubicBezTo>
                    <a:pt x="2998" y="1239"/>
                    <a:pt x="2998" y="1239"/>
                    <a:pt x="2998" y="1239"/>
                  </a:cubicBezTo>
                  <a:cubicBezTo>
                    <a:pt x="3300" y="1240"/>
                    <a:pt x="3300" y="1240"/>
                    <a:pt x="3300" y="1240"/>
                  </a:cubicBezTo>
                  <a:cubicBezTo>
                    <a:pt x="2929" y="715"/>
                    <a:pt x="2929" y="715"/>
                    <a:pt x="2929" y="715"/>
                  </a:cubicBezTo>
                  <a:cubicBezTo>
                    <a:pt x="3083" y="663"/>
                    <a:pt x="3146" y="533"/>
                    <a:pt x="3146" y="384"/>
                  </a:cubicBezTo>
                  <a:cubicBezTo>
                    <a:pt x="3146" y="185"/>
                    <a:pt x="2985" y="24"/>
                    <a:pt x="2786" y="23"/>
                  </a:cubicBezTo>
                  <a:cubicBezTo>
                    <a:pt x="2779" y="23"/>
                    <a:pt x="2279" y="23"/>
                    <a:pt x="2279" y="23"/>
                  </a:cubicBezTo>
                  <a:cubicBezTo>
                    <a:pt x="2279" y="1240"/>
                    <a:pt x="2279" y="1240"/>
                    <a:pt x="2279" y="1240"/>
                  </a:cubicBezTo>
                  <a:cubicBezTo>
                    <a:pt x="2546" y="1240"/>
                    <a:pt x="2546" y="1240"/>
                    <a:pt x="2546" y="1240"/>
                  </a:cubicBezTo>
                  <a:lnTo>
                    <a:pt x="2546" y="221"/>
                  </a:lnTo>
                  <a:close/>
                  <a:moveTo>
                    <a:pt x="675" y="1253"/>
                  </a:moveTo>
                  <a:cubicBezTo>
                    <a:pt x="1051" y="376"/>
                    <a:pt x="1051" y="376"/>
                    <a:pt x="1051" y="376"/>
                  </a:cubicBezTo>
                  <a:cubicBezTo>
                    <a:pt x="1051" y="1240"/>
                    <a:pt x="1051" y="1240"/>
                    <a:pt x="1051" y="1240"/>
                  </a:cubicBezTo>
                  <a:cubicBezTo>
                    <a:pt x="1313" y="1240"/>
                    <a:pt x="1313" y="1240"/>
                    <a:pt x="1313" y="1240"/>
                  </a:cubicBezTo>
                  <a:cubicBezTo>
                    <a:pt x="1313" y="23"/>
                    <a:pt x="1313" y="23"/>
                    <a:pt x="1313" y="23"/>
                  </a:cubicBezTo>
                  <a:cubicBezTo>
                    <a:pt x="924" y="23"/>
                    <a:pt x="924" y="23"/>
                    <a:pt x="924" y="23"/>
                  </a:cubicBezTo>
                  <a:cubicBezTo>
                    <a:pt x="675" y="647"/>
                    <a:pt x="675" y="647"/>
                    <a:pt x="675" y="647"/>
                  </a:cubicBezTo>
                  <a:cubicBezTo>
                    <a:pt x="426" y="23"/>
                    <a:pt x="426" y="23"/>
                    <a:pt x="426" y="23"/>
                  </a:cubicBezTo>
                  <a:cubicBezTo>
                    <a:pt x="37" y="23"/>
                    <a:pt x="37" y="23"/>
                    <a:pt x="37" y="23"/>
                  </a:cubicBezTo>
                  <a:cubicBezTo>
                    <a:pt x="37" y="1240"/>
                    <a:pt x="37" y="1240"/>
                    <a:pt x="37" y="1240"/>
                  </a:cubicBezTo>
                  <a:cubicBezTo>
                    <a:pt x="299" y="1240"/>
                    <a:pt x="299" y="1240"/>
                    <a:pt x="299" y="1240"/>
                  </a:cubicBezTo>
                  <a:cubicBezTo>
                    <a:pt x="299" y="376"/>
                    <a:pt x="299" y="376"/>
                    <a:pt x="299" y="376"/>
                  </a:cubicBezTo>
                  <a:cubicBezTo>
                    <a:pt x="675" y="1253"/>
                    <a:pt x="675" y="1253"/>
                    <a:pt x="675" y="1253"/>
                  </a:cubicBezTo>
                  <a:close/>
                  <a:moveTo>
                    <a:pt x="0" y="2326"/>
                  </a:moveTo>
                  <a:cubicBezTo>
                    <a:pt x="83" y="2326"/>
                    <a:pt x="83" y="2326"/>
                    <a:pt x="83" y="2326"/>
                  </a:cubicBezTo>
                  <a:cubicBezTo>
                    <a:pt x="146" y="2175"/>
                    <a:pt x="146" y="2175"/>
                    <a:pt x="146" y="2175"/>
                  </a:cubicBezTo>
                  <a:cubicBezTo>
                    <a:pt x="416" y="2175"/>
                    <a:pt x="416" y="2175"/>
                    <a:pt x="416" y="2175"/>
                  </a:cubicBezTo>
                  <a:cubicBezTo>
                    <a:pt x="478" y="2326"/>
                    <a:pt x="478" y="2326"/>
                    <a:pt x="478" y="2326"/>
                  </a:cubicBezTo>
                  <a:cubicBezTo>
                    <a:pt x="566" y="2326"/>
                    <a:pt x="566" y="2326"/>
                    <a:pt x="566" y="2326"/>
                  </a:cubicBezTo>
                  <a:cubicBezTo>
                    <a:pt x="331" y="1744"/>
                    <a:pt x="331" y="1744"/>
                    <a:pt x="331" y="1744"/>
                  </a:cubicBezTo>
                  <a:cubicBezTo>
                    <a:pt x="245" y="1744"/>
                    <a:pt x="245" y="1744"/>
                    <a:pt x="245" y="1744"/>
                  </a:cubicBezTo>
                  <a:lnTo>
                    <a:pt x="0" y="2326"/>
                  </a:lnTo>
                  <a:close/>
                  <a:moveTo>
                    <a:pt x="284" y="1824"/>
                  </a:moveTo>
                  <a:cubicBezTo>
                    <a:pt x="391" y="2109"/>
                    <a:pt x="391" y="2109"/>
                    <a:pt x="391" y="2109"/>
                  </a:cubicBezTo>
                  <a:cubicBezTo>
                    <a:pt x="171" y="2109"/>
                    <a:pt x="171" y="2109"/>
                    <a:pt x="171" y="2109"/>
                  </a:cubicBezTo>
                  <a:lnTo>
                    <a:pt x="284" y="1824"/>
                  </a:lnTo>
                  <a:close/>
                  <a:moveTo>
                    <a:pt x="648" y="2326"/>
                  </a:moveTo>
                  <a:cubicBezTo>
                    <a:pt x="724" y="2326"/>
                    <a:pt x="724" y="2326"/>
                    <a:pt x="724" y="2326"/>
                  </a:cubicBezTo>
                  <a:cubicBezTo>
                    <a:pt x="724" y="2093"/>
                    <a:pt x="724" y="2093"/>
                    <a:pt x="724" y="2093"/>
                  </a:cubicBezTo>
                  <a:cubicBezTo>
                    <a:pt x="724" y="2012"/>
                    <a:pt x="774" y="1972"/>
                    <a:pt x="829" y="1972"/>
                  </a:cubicBezTo>
                  <a:cubicBezTo>
                    <a:pt x="856" y="1972"/>
                    <a:pt x="881" y="1982"/>
                    <a:pt x="901" y="2000"/>
                  </a:cubicBezTo>
                  <a:cubicBezTo>
                    <a:pt x="919" y="2018"/>
                    <a:pt x="923" y="2043"/>
                    <a:pt x="923" y="2069"/>
                  </a:cubicBezTo>
                  <a:cubicBezTo>
                    <a:pt x="923" y="2326"/>
                    <a:pt x="923" y="2326"/>
                    <a:pt x="923" y="2326"/>
                  </a:cubicBezTo>
                  <a:cubicBezTo>
                    <a:pt x="1000" y="2326"/>
                    <a:pt x="1000" y="2326"/>
                    <a:pt x="1000" y="2326"/>
                  </a:cubicBezTo>
                  <a:cubicBezTo>
                    <a:pt x="1000" y="2051"/>
                    <a:pt x="1000" y="2051"/>
                    <a:pt x="1000" y="2051"/>
                  </a:cubicBezTo>
                  <a:cubicBezTo>
                    <a:pt x="1000" y="1927"/>
                    <a:pt x="890" y="1914"/>
                    <a:pt x="853" y="1914"/>
                  </a:cubicBezTo>
                  <a:cubicBezTo>
                    <a:pt x="761" y="1914"/>
                    <a:pt x="732" y="1970"/>
                    <a:pt x="724" y="1987"/>
                  </a:cubicBezTo>
                  <a:cubicBezTo>
                    <a:pt x="723" y="1922"/>
                    <a:pt x="723" y="1922"/>
                    <a:pt x="723" y="1922"/>
                  </a:cubicBezTo>
                  <a:cubicBezTo>
                    <a:pt x="647" y="1922"/>
                    <a:pt x="647" y="1922"/>
                    <a:pt x="647" y="1922"/>
                  </a:cubicBezTo>
                  <a:cubicBezTo>
                    <a:pt x="648" y="1968"/>
                    <a:pt x="648" y="1968"/>
                    <a:pt x="648" y="1968"/>
                  </a:cubicBezTo>
                  <a:lnTo>
                    <a:pt x="648" y="2326"/>
                  </a:lnTo>
                  <a:close/>
                  <a:moveTo>
                    <a:pt x="1131" y="1829"/>
                  </a:moveTo>
                  <a:cubicBezTo>
                    <a:pt x="1222" y="1829"/>
                    <a:pt x="1222" y="1829"/>
                    <a:pt x="1222" y="1829"/>
                  </a:cubicBezTo>
                  <a:cubicBezTo>
                    <a:pt x="1222" y="1746"/>
                    <a:pt x="1222" y="1746"/>
                    <a:pt x="1222" y="1746"/>
                  </a:cubicBezTo>
                  <a:cubicBezTo>
                    <a:pt x="1131" y="1746"/>
                    <a:pt x="1131" y="1746"/>
                    <a:pt x="1131" y="1746"/>
                  </a:cubicBezTo>
                  <a:lnTo>
                    <a:pt x="1131" y="1829"/>
                  </a:lnTo>
                  <a:close/>
                  <a:moveTo>
                    <a:pt x="1139" y="2326"/>
                  </a:moveTo>
                  <a:cubicBezTo>
                    <a:pt x="1214" y="2326"/>
                    <a:pt x="1214" y="2326"/>
                    <a:pt x="1214" y="2326"/>
                  </a:cubicBezTo>
                  <a:cubicBezTo>
                    <a:pt x="1214" y="1922"/>
                    <a:pt x="1214" y="1922"/>
                    <a:pt x="1214" y="1922"/>
                  </a:cubicBezTo>
                  <a:cubicBezTo>
                    <a:pt x="1139" y="1922"/>
                    <a:pt x="1139" y="1922"/>
                    <a:pt x="1139" y="1922"/>
                  </a:cubicBezTo>
                  <a:lnTo>
                    <a:pt x="1139" y="2326"/>
                  </a:lnTo>
                  <a:close/>
                  <a:moveTo>
                    <a:pt x="1361" y="2326"/>
                  </a:moveTo>
                  <a:cubicBezTo>
                    <a:pt x="1438" y="2326"/>
                    <a:pt x="1438" y="2326"/>
                    <a:pt x="1438" y="2326"/>
                  </a:cubicBezTo>
                  <a:cubicBezTo>
                    <a:pt x="1438" y="2096"/>
                    <a:pt x="1438" y="2096"/>
                    <a:pt x="1438" y="2096"/>
                  </a:cubicBezTo>
                  <a:cubicBezTo>
                    <a:pt x="1438" y="2071"/>
                    <a:pt x="1438" y="2038"/>
                    <a:pt x="1455" y="2014"/>
                  </a:cubicBezTo>
                  <a:cubicBezTo>
                    <a:pt x="1476" y="1986"/>
                    <a:pt x="1509" y="1970"/>
                    <a:pt x="1544" y="1970"/>
                  </a:cubicBezTo>
                  <a:cubicBezTo>
                    <a:pt x="1604" y="1970"/>
                    <a:pt x="1633" y="2009"/>
                    <a:pt x="1633" y="2059"/>
                  </a:cubicBezTo>
                  <a:cubicBezTo>
                    <a:pt x="1633" y="2326"/>
                    <a:pt x="1633" y="2326"/>
                    <a:pt x="1633" y="2326"/>
                  </a:cubicBezTo>
                  <a:cubicBezTo>
                    <a:pt x="1709" y="2326"/>
                    <a:pt x="1709" y="2326"/>
                    <a:pt x="1709" y="2326"/>
                  </a:cubicBezTo>
                  <a:cubicBezTo>
                    <a:pt x="1709" y="2100"/>
                    <a:pt x="1709" y="2100"/>
                    <a:pt x="1709" y="2100"/>
                  </a:cubicBezTo>
                  <a:cubicBezTo>
                    <a:pt x="1709" y="2082"/>
                    <a:pt x="1709" y="2038"/>
                    <a:pt x="1727" y="2013"/>
                  </a:cubicBezTo>
                  <a:cubicBezTo>
                    <a:pt x="1747" y="1985"/>
                    <a:pt x="1779" y="1969"/>
                    <a:pt x="1813" y="1970"/>
                  </a:cubicBezTo>
                  <a:cubicBezTo>
                    <a:pt x="1843" y="1968"/>
                    <a:pt x="1872" y="1982"/>
                    <a:pt x="1891" y="2005"/>
                  </a:cubicBezTo>
                  <a:cubicBezTo>
                    <a:pt x="1898" y="2016"/>
                    <a:pt x="1904" y="2031"/>
                    <a:pt x="1904" y="2067"/>
                  </a:cubicBezTo>
                  <a:cubicBezTo>
                    <a:pt x="1904" y="2326"/>
                    <a:pt x="1904" y="2326"/>
                    <a:pt x="1904" y="2326"/>
                  </a:cubicBezTo>
                  <a:cubicBezTo>
                    <a:pt x="1981" y="2326"/>
                    <a:pt x="1981" y="2326"/>
                    <a:pt x="1981" y="2326"/>
                  </a:cubicBezTo>
                  <a:cubicBezTo>
                    <a:pt x="1981" y="2055"/>
                    <a:pt x="1981" y="2055"/>
                    <a:pt x="1981" y="2055"/>
                  </a:cubicBezTo>
                  <a:cubicBezTo>
                    <a:pt x="1981" y="1935"/>
                    <a:pt x="1891" y="1911"/>
                    <a:pt x="1833" y="1911"/>
                  </a:cubicBezTo>
                  <a:cubicBezTo>
                    <a:pt x="1743" y="1911"/>
                    <a:pt x="1710" y="1964"/>
                    <a:pt x="1696" y="1987"/>
                  </a:cubicBezTo>
                  <a:cubicBezTo>
                    <a:pt x="1682" y="1957"/>
                    <a:pt x="1654" y="1911"/>
                    <a:pt x="1564" y="1911"/>
                  </a:cubicBezTo>
                  <a:cubicBezTo>
                    <a:pt x="1512" y="1908"/>
                    <a:pt x="1462" y="1935"/>
                    <a:pt x="1436" y="1980"/>
                  </a:cubicBezTo>
                  <a:cubicBezTo>
                    <a:pt x="1436" y="1922"/>
                    <a:pt x="1436" y="1922"/>
                    <a:pt x="1436" y="1922"/>
                  </a:cubicBezTo>
                  <a:cubicBezTo>
                    <a:pt x="1359" y="1922"/>
                    <a:pt x="1359" y="1922"/>
                    <a:pt x="1359" y="1922"/>
                  </a:cubicBezTo>
                  <a:cubicBezTo>
                    <a:pt x="1361" y="1976"/>
                    <a:pt x="1361" y="1976"/>
                    <a:pt x="1361" y="1976"/>
                  </a:cubicBezTo>
                  <a:lnTo>
                    <a:pt x="1361" y="2326"/>
                  </a:lnTo>
                  <a:close/>
                  <a:moveTo>
                    <a:pt x="2438" y="2326"/>
                  </a:moveTo>
                  <a:cubicBezTo>
                    <a:pt x="2434" y="2292"/>
                    <a:pt x="2432" y="2259"/>
                    <a:pt x="2431" y="2225"/>
                  </a:cubicBezTo>
                  <a:cubicBezTo>
                    <a:pt x="2435" y="2031"/>
                    <a:pt x="2435" y="2031"/>
                    <a:pt x="2435" y="2031"/>
                  </a:cubicBezTo>
                  <a:cubicBezTo>
                    <a:pt x="2436" y="2010"/>
                    <a:pt x="2431" y="1988"/>
                    <a:pt x="2421" y="1969"/>
                  </a:cubicBezTo>
                  <a:cubicBezTo>
                    <a:pt x="2399" y="1928"/>
                    <a:pt x="2336" y="1910"/>
                    <a:pt x="2277" y="1910"/>
                  </a:cubicBezTo>
                  <a:cubicBezTo>
                    <a:pt x="2235" y="1910"/>
                    <a:pt x="2178" y="1919"/>
                    <a:pt x="2147" y="1953"/>
                  </a:cubicBezTo>
                  <a:cubicBezTo>
                    <a:pt x="2130" y="1975"/>
                    <a:pt x="2120" y="2002"/>
                    <a:pt x="2119" y="2030"/>
                  </a:cubicBezTo>
                  <a:cubicBezTo>
                    <a:pt x="2195" y="2030"/>
                    <a:pt x="2195" y="2030"/>
                    <a:pt x="2195" y="2030"/>
                  </a:cubicBezTo>
                  <a:cubicBezTo>
                    <a:pt x="2195" y="2013"/>
                    <a:pt x="2199" y="1961"/>
                    <a:pt x="2276" y="1961"/>
                  </a:cubicBezTo>
                  <a:cubicBezTo>
                    <a:pt x="2298" y="1961"/>
                    <a:pt x="2331" y="1968"/>
                    <a:pt x="2346" y="1988"/>
                  </a:cubicBezTo>
                  <a:cubicBezTo>
                    <a:pt x="2361" y="2005"/>
                    <a:pt x="2361" y="2027"/>
                    <a:pt x="2361" y="2077"/>
                  </a:cubicBezTo>
                  <a:cubicBezTo>
                    <a:pt x="2337" y="2076"/>
                    <a:pt x="2325" y="2075"/>
                    <a:pt x="2306" y="2075"/>
                  </a:cubicBezTo>
                  <a:cubicBezTo>
                    <a:pt x="2273" y="2075"/>
                    <a:pt x="2209" y="2077"/>
                    <a:pt x="2166" y="2101"/>
                  </a:cubicBezTo>
                  <a:cubicBezTo>
                    <a:pt x="2122" y="2125"/>
                    <a:pt x="2094" y="2170"/>
                    <a:pt x="2095" y="2220"/>
                  </a:cubicBezTo>
                  <a:cubicBezTo>
                    <a:pt x="2095" y="2287"/>
                    <a:pt x="2145" y="2339"/>
                    <a:pt x="2237" y="2339"/>
                  </a:cubicBezTo>
                  <a:cubicBezTo>
                    <a:pt x="2290" y="2342"/>
                    <a:pt x="2339" y="2313"/>
                    <a:pt x="2362" y="2266"/>
                  </a:cubicBezTo>
                  <a:cubicBezTo>
                    <a:pt x="2362" y="2286"/>
                    <a:pt x="2364" y="2306"/>
                    <a:pt x="2369" y="2326"/>
                  </a:cubicBezTo>
                  <a:lnTo>
                    <a:pt x="2438" y="2326"/>
                  </a:lnTo>
                  <a:close/>
                  <a:moveTo>
                    <a:pt x="2360" y="2130"/>
                  </a:moveTo>
                  <a:cubicBezTo>
                    <a:pt x="2359" y="2186"/>
                    <a:pt x="2358" y="2209"/>
                    <a:pt x="2341" y="2236"/>
                  </a:cubicBezTo>
                  <a:cubicBezTo>
                    <a:pt x="2322" y="2265"/>
                    <a:pt x="2289" y="2281"/>
                    <a:pt x="2255" y="2279"/>
                  </a:cubicBezTo>
                  <a:cubicBezTo>
                    <a:pt x="2187" y="2279"/>
                    <a:pt x="2171" y="2235"/>
                    <a:pt x="2171" y="2209"/>
                  </a:cubicBezTo>
                  <a:cubicBezTo>
                    <a:pt x="2171" y="2127"/>
                    <a:pt x="2286" y="2127"/>
                    <a:pt x="2317" y="2127"/>
                  </a:cubicBezTo>
                  <a:cubicBezTo>
                    <a:pt x="2332" y="2127"/>
                    <a:pt x="2346" y="2128"/>
                    <a:pt x="2360" y="2130"/>
                  </a:cubicBezTo>
                  <a:close/>
                  <a:moveTo>
                    <a:pt x="2573" y="2326"/>
                  </a:moveTo>
                  <a:cubicBezTo>
                    <a:pt x="2648" y="2326"/>
                    <a:pt x="2648" y="2326"/>
                    <a:pt x="2648" y="2326"/>
                  </a:cubicBezTo>
                  <a:cubicBezTo>
                    <a:pt x="2648" y="1745"/>
                    <a:pt x="2648" y="1745"/>
                    <a:pt x="2648" y="1745"/>
                  </a:cubicBezTo>
                  <a:cubicBezTo>
                    <a:pt x="2573" y="1745"/>
                    <a:pt x="2573" y="1745"/>
                    <a:pt x="2573" y="1745"/>
                  </a:cubicBezTo>
                  <a:lnTo>
                    <a:pt x="2573" y="2326"/>
                  </a:lnTo>
                  <a:close/>
                  <a:moveTo>
                    <a:pt x="3019" y="1744"/>
                  </a:moveTo>
                  <a:cubicBezTo>
                    <a:pt x="3019" y="2326"/>
                    <a:pt x="3019" y="2326"/>
                    <a:pt x="3019" y="2326"/>
                  </a:cubicBezTo>
                  <a:cubicBezTo>
                    <a:pt x="3100" y="2326"/>
                    <a:pt x="3100" y="2326"/>
                    <a:pt x="3100" y="2326"/>
                  </a:cubicBezTo>
                  <a:cubicBezTo>
                    <a:pt x="3100" y="2063"/>
                    <a:pt x="3100" y="2063"/>
                    <a:pt x="3100" y="2063"/>
                  </a:cubicBezTo>
                  <a:cubicBezTo>
                    <a:pt x="3376" y="2063"/>
                    <a:pt x="3376" y="2063"/>
                    <a:pt x="3376" y="2063"/>
                  </a:cubicBezTo>
                  <a:cubicBezTo>
                    <a:pt x="3376" y="2326"/>
                    <a:pt x="3376" y="2326"/>
                    <a:pt x="3376" y="2326"/>
                  </a:cubicBezTo>
                  <a:cubicBezTo>
                    <a:pt x="3457" y="2326"/>
                    <a:pt x="3457" y="2326"/>
                    <a:pt x="3457" y="2326"/>
                  </a:cubicBezTo>
                  <a:cubicBezTo>
                    <a:pt x="3457" y="1744"/>
                    <a:pt x="3457" y="1744"/>
                    <a:pt x="3457" y="1744"/>
                  </a:cubicBezTo>
                  <a:cubicBezTo>
                    <a:pt x="3376" y="1744"/>
                    <a:pt x="3376" y="1744"/>
                    <a:pt x="3376" y="1744"/>
                  </a:cubicBezTo>
                  <a:cubicBezTo>
                    <a:pt x="3376" y="1994"/>
                    <a:pt x="3376" y="1994"/>
                    <a:pt x="3376" y="1994"/>
                  </a:cubicBezTo>
                  <a:cubicBezTo>
                    <a:pt x="3100" y="1994"/>
                    <a:pt x="3100" y="1994"/>
                    <a:pt x="3100" y="1994"/>
                  </a:cubicBezTo>
                  <a:cubicBezTo>
                    <a:pt x="3100" y="1744"/>
                    <a:pt x="3100" y="1744"/>
                    <a:pt x="3100" y="1744"/>
                  </a:cubicBezTo>
                  <a:lnTo>
                    <a:pt x="3019" y="1744"/>
                  </a:lnTo>
                  <a:close/>
                  <a:moveTo>
                    <a:pt x="3938" y="2138"/>
                  </a:moveTo>
                  <a:cubicBezTo>
                    <a:pt x="3940" y="2072"/>
                    <a:pt x="3944" y="1911"/>
                    <a:pt x="3762" y="1911"/>
                  </a:cubicBezTo>
                  <a:cubicBezTo>
                    <a:pt x="3723" y="1910"/>
                    <a:pt x="3685" y="1920"/>
                    <a:pt x="3652" y="1941"/>
                  </a:cubicBezTo>
                  <a:cubicBezTo>
                    <a:pt x="3588" y="1985"/>
                    <a:pt x="3572" y="2051"/>
                    <a:pt x="3572" y="2131"/>
                  </a:cubicBezTo>
                  <a:cubicBezTo>
                    <a:pt x="3572" y="2259"/>
                    <a:pt x="3632" y="2338"/>
                    <a:pt x="3760" y="2338"/>
                  </a:cubicBezTo>
                  <a:cubicBezTo>
                    <a:pt x="3841" y="2338"/>
                    <a:pt x="3882" y="2304"/>
                    <a:pt x="3899" y="2284"/>
                  </a:cubicBezTo>
                  <a:cubicBezTo>
                    <a:pt x="3920" y="2261"/>
                    <a:pt x="3932" y="2231"/>
                    <a:pt x="3934" y="2200"/>
                  </a:cubicBezTo>
                  <a:cubicBezTo>
                    <a:pt x="3858" y="2200"/>
                    <a:pt x="3858" y="2200"/>
                    <a:pt x="3858" y="2200"/>
                  </a:cubicBezTo>
                  <a:cubicBezTo>
                    <a:pt x="3852" y="2258"/>
                    <a:pt x="3812" y="2283"/>
                    <a:pt x="3763" y="2283"/>
                  </a:cubicBezTo>
                  <a:cubicBezTo>
                    <a:pt x="3680" y="2283"/>
                    <a:pt x="3645" y="2221"/>
                    <a:pt x="3647" y="2138"/>
                  </a:cubicBezTo>
                  <a:lnTo>
                    <a:pt x="3938" y="2138"/>
                  </a:lnTo>
                  <a:close/>
                  <a:moveTo>
                    <a:pt x="3650" y="2084"/>
                  </a:moveTo>
                  <a:cubicBezTo>
                    <a:pt x="3652" y="1995"/>
                    <a:pt x="3711" y="1965"/>
                    <a:pt x="3761" y="1965"/>
                  </a:cubicBezTo>
                  <a:cubicBezTo>
                    <a:pt x="3854" y="1965"/>
                    <a:pt x="3861" y="2046"/>
                    <a:pt x="3861" y="2084"/>
                  </a:cubicBezTo>
                  <a:lnTo>
                    <a:pt x="3650" y="2084"/>
                  </a:lnTo>
                  <a:close/>
                  <a:moveTo>
                    <a:pt x="4364" y="2326"/>
                  </a:moveTo>
                  <a:cubicBezTo>
                    <a:pt x="4360" y="2292"/>
                    <a:pt x="4358" y="2259"/>
                    <a:pt x="4358" y="2225"/>
                  </a:cubicBezTo>
                  <a:cubicBezTo>
                    <a:pt x="4361" y="2031"/>
                    <a:pt x="4361" y="2031"/>
                    <a:pt x="4361" y="2031"/>
                  </a:cubicBezTo>
                  <a:cubicBezTo>
                    <a:pt x="4362" y="2010"/>
                    <a:pt x="4357" y="1988"/>
                    <a:pt x="4347" y="1969"/>
                  </a:cubicBezTo>
                  <a:cubicBezTo>
                    <a:pt x="4326" y="1928"/>
                    <a:pt x="4263" y="1910"/>
                    <a:pt x="4204" y="1910"/>
                  </a:cubicBezTo>
                  <a:cubicBezTo>
                    <a:pt x="4161" y="1910"/>
                    <a:pt x="4104" y="1919"/>
                    <a:pt x="4073" y="1953"/>
                  </a:cubicBezTo>
                  <a:cubicBezTo>
                    <a:pt x="4056" y="1975"/>
                    <a:pt x="4046" y="2002"/>
                    <a:pt x="4045" y="2030"/>
                  </a:cubicBezTo>
                  <a:cubicBezTo>
                    <a:pt x="4121" y="2030"/>
                    <a:pt x="4121" y="2030"/>
                    <a:pt x="4121" y="2030"/>
                  </a:cubicBezTo>
                  <a:cubicBezTo>
                    <a:pt x="4122" y="2013"/>
                    <a:pt x="4126" y="1961"/>
                    <a:pt x="4202" y="1961"/>
                  </a:cubicBezTo>
                  <a:cubicBezTo>
                    <a:pt x="4224" y="1961"/>
                    <a:pt x="4257" y="1968"/>
                    <a:pt x="4272" y="1988"/>
                  </a:cubicBezTo>
                  <a:cubicBezTo>
                    <a:pt x="4287" y="2005"/>
                    <a:pt x="4287" y="2027"/>
                    <a:pt x="4287" y="2077"/>
                  </a:cubicBezTo>
                  <a:cubicBezTo>
                    <a:pt x="4264" y="2076"/>
                    <a:pt x="4252" y="2075"/>
                    <a:pt x="4232" y="2075"/>
                  </a:cubicBezTo>
                  <a:cubicBezTo>
                    <a:pt x="4200" y="2075"/>
                    <a:pt x="4135" y="2077"/>
                    <a:pt x="4092" y="2101"/>
                  </a:cubicBezTo>
                  <a:cubicBezTo>
                    <a:pt x="4048" y="2125"/>
                    <a:pt x="4021" y="2170"/>
                    <a:pt x="4021" y="2220"/>
                  </a:cubicBezTo>
                  <a:cubicBezTo>
                    <a:pt x="4021" y="2287"/>
                    <a:pt x="4071" y="2339"/>
                    <a:pt x="4164" y="2339"/>
                  </a:cubicBezTo>
                  <a:cubicBezTo>
                    <a:pt x="4216" y="2342"/>
                    <a:pt x="4266" y="2313"/>
                    <a:pt x="4289" y="2266"/>
                  </a:cubicBezTo>
                  <a:cubicBezTo>
                    <a:pt x="4288" y="2286"/>
                    <a:pt x="4291" y="2306"/>
                    <a:pt x="4296" y="2326"/>
                  </a:cubicBezTo>
                  <a:lnTo>
                    <a:pt x="4364" y="2326"/>
                  </a:lnTo>
                  <a:close/>
                  <a:moveTo>
                    <a:pt x="4287" y="2130"/>
                  </a:moveTo>
                  <a:cubicBezTo>
                    <a:pt x="4285" y="2186"/>
                    <a:pt x="4285" y="2208"/>
                    <a:pt x="4268" y="2236"/>
                  </a:cubicBezTo>
                  <a:cubicBezTo>
                    <a:pt x="4249" y="2265"/>
                    <a:pt x="4216" y="2281"/>
                    <a:pt x="4181" y="2279"/>
                  </a:cubicBezTo>
                  <a:cubicBezTo>
                    <a:pt x="4114" y="2279"/>
                    <a:pt x="4098" y="2235"/>
                    <a:pt x="4098" y="2209"/>
                  </a:cubicBezTo>
                  <a:cubicBezTo>
                    <a:pt x="4098" y="2127"/>
                    <a:pt x="4213" y="2127"/>
                    <a:pt x="4243" y="2127"/>
                  </a:cubicBezTo>
                  <a:cubicBezTo>
                    <a:pt x="4258" y="2127"/>
                    <a:pt x="4273" y="2128"/>
                    <a:pt x="4287" y="2130"/>
                  </a:cubicBezTo>
                  <a:close/>
                  <a:moveTo>
                    <a:pt x="4489" y="2326"/>
                  </a:moveTo>
                  <a:cubicBezTo>
                    <a:pt x="4565" y="2326"/>
                    <a:pt x="4565" y="2326"/>
                    <a:pt x="4565" y="2326"/>
                  </a:cubicBezTo>
                  <a:cubicBezTo>
                    <a:pt x="4565" y="1745"/>
                    <a:pt x="4565" y="1745"/>
                    <a:pt x="4565" y="1745"/>
                  </a:cubicBezTo>
                  <a:cubicBezTo>
                    <a:pt x="4489" y="1745"/>
                    <a:pt x="4489" y="1745"/>
                    <a:pt x="4489" y="1745"/>
                  </a:cubicBezTo>
                  <a:lnTo>
                    <a:pt x="4489" y="2326"/>
                  </a:lnTo>
                  <a:close/>
                  <a:moveTo>
                    <a:pt x="4640" y="1976"/>
                  </a:moveTo>
                  <a:cubicBezTo>
                    <a:pt x="4712" y="1976"/>
                    <a:pt x="4712" y="1976"/>
                    <a:pt x="4712" y="1976"/>
                  </a:cubicBezTo>
                  <a:cubicBezTo>
                    <a:pt x="4712" y="2246"/>
                    <a:pt x="4712" y="2246"/>
                    <a:pt x="4712" y="2246"/>
                  </a:cubicBezTo>
                  <a:cubicBezTo>
                    <a:pt x="4712" y="2312"/>
                    <a:pt x="4745" y="2332"/>
                    <a:pt x="4814" y="2332"/>
                  </a:cubicBezTo>
                  <a:cubicBezTo>
                    <a:pt x="4835" y="2332"/>
                    <a:pt x="4856" y="2330"/>
                    <a:pt x="4877" y="2327"/>
                  </a:cubicBezTo>
                  <a:cubicBezTo>
                    <a:pt x="4877" y="2268"/>
                    <a:pt x="4877" y="2268"/>
                    <a:pt x="4877" y="2268"/>
                  </a:cubicBezTo>
                  <a:cubicBezTo>
                    <a:pt x="4865" y="2271"/>
                    <a:pt x="4853" y="2272"/>
                    <a:pt x="4841" y="2272"/>
                  </a:cubicBezTo>
                  <a:cubicBezTo>
                    <a:pt x="4787" y="2272"/>
                    <a:pt x="4787" y="2238"/>
                    <a:pt x="4787" y="2218"/>
                  </a:cubicBezTo>
                  <a:cubicBezTo>
                    <a:pt x="4787" y="1976"/>
                    <a:pt x="4787" y="1976"/>
                    <a:pt x="4787" y="1976"/>
                  </a:cubicBezTo>
                  <a:cubicBezTo>
                    <a:pt x="4877" y="1976"/>
                    <a:pt x="4877" y="1976"/>
                    <a:pt x="4877" y="1976"/>
                  </a:cubicBezTo>
                  <a:cubicBezTo>
                    <a:pt x="4877" y="1920"/>
                    <a:pt x="4877" y="1920"/>
                    <a:pt x="4877" y="1920"/>
                  </a:cubicBezTo>
                  <a:cubicBezTo>
                    <a:pt x="4787" y="1920"/>
                    <a:pt x="4787" y="1920"/>
                    <a:pt x="4787" y="1920"/>
                  </a:cubicBezTo>
                  <a:cubicBezTo>
                    <a:pt x="4787" y="1811"/>
                    <a:pt x="4787" y="1811"/>
                    <a:pt x="4787" y="1811"/>
                  </a:cubicBezTo>
                  <a:cubicBezTo>
                    <a:pt x="4712" y="1835"/>
                    <a:pt x="4712" y="1835"/>
                    <a:pt x="4712" y="1835"/>
                  </a:cubicBezTo>
                  <a:cubicBezTo>
                    <a:pt x="4712" y="1920"/>
                    <a:pt x="4712" y="1920"/>
                    <a:pt x="4712" y="1920"/>
                  </a:cubicBezTo>
                  <a:cubicBezTo>
                    <a:pt x="4640" y="1920"/>
                    <a:pt x="4640" y="1920"/>
                    <a:pt x="4640" y="1920"/>
                  </a:cubicBezTo>
                  <a:lnTo>
                    <a:pt x="4640" y="1976"/>
                  </a:lnTo>
                  <a:close/>
                  <a:moveTo>
                    <a:pt x="4971" y="2326"/>
                  </a:moveTo>
                  <a:cubicBezTo>
                    <a:pt x="5047" y="2326"/>
                    <a:pt x="5047" y="2326"/>
                    <a:pt x="5047" y="2326"/>
                  </a:cubicBezTo>
                  <a:cubicBezTo>
                    <a:pt x="5047" y="2112"/>
                    <a:pt x="5047" y="2112"/>
                    <a:pt x="5047" y="2112"/>
                  </a:cubicBezTo>
                  <a:cubicBezTo>
                    <a:pt x="5047" y="2087"/>
                    <a:pt x="5047" y="2049"/>
                    <a:pt x="5060" y="2026"/>
                  </a:cubicBezTo>
                  <a:cubicBezTo>
                    <a:pt x="5079" y="1992"/>
                    <a:pt x="5116" y="1971"/>
                    <a:pt x="5155" y="1972"/>
                  </a:cubicBezTo>
                  <a:cubicBezTo>
                    <a:pt x="5242" y="1972"/>
                    <a:pt x="5242" y="2051"/>
                    <a:pt x="5242" y="2087"/>
                  </a:cubicBezTo>
                  <a:cubicBezTo>
                    <a:pt x="5242" y="2326"/>
                    <a:pt x="5242" y="2326"/>
                    <a:pt x="5242" y="2326"/>
                  </a:cubicBezTo>
                  <a:cubicBezTo>
                    <a:pt x="5320" y="2326"/>
                    <a:pt x="5320" y="2326"/>
                    <a:pt x="5320" y="2326"/>
                  </a:cubicBezTo>
                  <a:cubicBezTo>
                    <a:pt x="5320" y="2073"/>
                    <a:pt x="5320" y="2073"/>
                    <a:pt x="5320" y="2073"/>
                  </a:cubicBezTo>
                  <a:cubicBezTo>
                    <a:pt x="5320" y="2014"/>
                    <a:pt x="5314" y="1995"/>
                    <a:pt x="5306" y="1979"/>
                  </a:cubicBezTo>
                  <a:cubicBezTo>
                    <a:pt x="5282" y="1930"/>
                    <a:pt x="5221" y="1914"/>
                    <a:pt x="5178" y="1914"/>
                  </a:cubicBezTo>
                  <a:cubicBezTo>
                    <a:pt x="5122" y="1914"/>
                    <a:pt x="5072" y="1939"/>
                    <a:pt x="5047" y="1981"/>
                  </a:cubicBezTo>
                  <a:cubicBezTo>
                    <a:pt x="5047" y="1745"/>
                    <a:pt x="5047" y="1745"/>
                    <a:pt x="5047" y="1745"/>
                  </a:cubicBezTo>
                  <a:cubicBezTo>
                    <a:pt x="4971" y="1745"/>
                    <a:pt x="4971" y="1745"/>
                    <a:pt x="4971" y="1745"/>
                  </a:cubicBezTo>
                  <a:lnTo>
                    <a:pt x="4971" y="2326"/>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7">
              <a:extLst>
                <a:ext uri="{FF2B5EF4-FFF2-40B4-BE49-F238E27FC236}">
                  <a16:creationId xmlns:a16="http://schemas.microsoft.com/office/drawing/2014/main" id="{F283EBBB-03DF-4320-8EA1-D510F0062640}"/>
                </a:ext>
              </a:extLst>
            </p:cNvPr>
            <p:cNvSpPr>
              <a:spLocks/>
            </p:cNvSpPr>
            <p:nvPr userDrawn="1"/>
          </p:nvSpPr>
          <p:spPr bwMode="auto">
            <a:xfrm>
              <a:off x="0" y="3150"/>
              <a:ext cx="290" cy="393"/>
            </a:xfrm>
            <a:custGeom>
              <a:avLst/>
              <a:gdLst>
                <a:gd name="T0" fmla="*/ 290 w 290"/>
                <a:gd name="T1" fmla="*/ 0 h 393"/>
                <a:gd name="T2" fmla="*/ 290 w 290"/>
                <a:gd name="T3" fmla="*/ 43 h 393"/>
                <a:gd name="T4" fmla="*/ 170 w 290"/>
                <a:gd name="T5" fmla="*/ 43 h 393"/>
                <a:gd name="T6" fmla="*/ 170 w 290"/>
                <a:gd name="T7" fmla="*/ 393 h 393"/>
                <a:gd name="T8" fmla="*/ 120 w 290"/>
                <a:gd name="T9" fmla="*/ 393 h 393"/>
                <a:gd name="T10" fmla="*/ 120 w 290"/>
                <a:gd name="T11" fmla="*/ 43 h 393"/>
                <a:gd name="T12" fmla="*/ 0 w 290"/>
                <a:gd name="T13" fmla="*/ 43 h 393"/>
                <a:gd name="T14" fmla="*/ 0 w 290"/>
                <a:gd name="T15" fmla="*/ 0 h 393"/>
                <a:gd name="T16" fmla="*/ 290 w 290"/>
                <a:gd name="T1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393">
                  <a:moveTo>
                    <a:pt x="290" y="0"/>
                  </a:moveTo>
                  <a:lnTo>
                    <a:pt x="290" y="43"/>
                  </a:lnTo>
                  <a:lnTo>
                    <a:pt x="170" y="43"/>
                  </a:lnTo>
                  <a:lnTo>
                    <a:pt x="170" y="393"/>
                  </a:lnTo>
                  <a:lnTo>
                    <a:pt x="120" y="393"/>
                  </a:lnTo>
                  <a:lnTo>
                    <a:pt x="120" y="43"/>
                  </a:lnTo>
                  <a:lnTo>
                    <a:pt x="0" y="43"/>
                  </a:lnTo>
                  <a:lnTo>
                    <a:pt x="0" y="0"/>
                  </a:lnTo>
                  <a:lnTo>
                    <a:pt x="290" y="0"/>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8">
              <a:extLst>
                <a:ext uri="{FF2B5EF4-FFF2-40B4-BE49-F238E27FC236}">
                  <a16:creationId xmlns:a16="http://schemas.microsoft.com/office/drawing/2014/main" id="{9432C9A1-6062-4B80-9920-FF3BA2955097}"/>
                </a:ext>
              </a:extLst>
            </p:cNvPr>
            <p:cNvSpPr>
              <a:spLocks/>
            </p:cNvSpPr>
            <p:nvPr userDrawn="1"/>
          </p:nvSpPr>
          <p:spPr bwMode="auto">
            <a:xfrm>
              <a:off x="329"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7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79" y="188"/>
                    <a:pt x="304" y="216"/>
                  </a:cubicBezTo>
                  <a:cubicBezTo>
                    <a:pt x="328" y="244"/>
                    <a:pt x="341" y="283"/>
                    <a:pt x="341" y="334"/>
                  </a:cubicBezTo>
                  <a:cubicBezTo>
                    <a:pt x="341" y="589"/>
                    <a:pt x="341" y="589"/>
                    <a:pt x="341" y="589"/>
                  </a:cubicBezTo>
                  <a:cubicBezTo>
                    <a:pt x="269" y="589"/>
                    <a:pt x="269" y="589"/>
                    <a:pt x="269" y="589"/>
                  </a:cubicBezTo>
                  <a:cubicBezTo>
                    <a:pt x="269" y="343"/>
                    <a:pt x="269" y="343"/>
                    <a:pt x="269" y="343"/>
                  </a:cubicBezTo>
                  <a:cubicBezTo>
                    <a:pt x="269" y="336"/>
                    <a:pt x="268" y="326"/>
                    <a:pt x="267" y="315"/>
                  </a:cubicBezTo>
                  <a:cubicBezTo>
                    <a:pt x="266" y="302"/>
                    <a:pt x="263" y="290"/>
                    <a:pt x="258" y="279"/>
                  </a:cubicBezTo>
                  <a:cubicBezTo>
                    <a:pt x="252" y="267"/>
                    <a:pt x="243" y="256"/>
                    <a:pt x="231" y="249"/>
                  </a:cubicBezTo>
                  <a:cubicBezTo>
                    <a:pt x="215" y="240"/>
                    <a:pt x="197" y="236"/>
                    <a:pt x="179" y="237"/>
                  </a:cubicBezTo>
                  <a:cubicBezTo>
                    <a:pt x="125" y="232"/>
                    <a:pt x="77" y="272"/>
                    <a:pt x="72" y="327"/>
                  </a:cubicBezTo>
                  <a:cubicBezTo>
                    <a:pt x="71" y="332"/>
                    <a:pt x="71" y="338"/>
                    <a:pt x="72" y="343"/>
                  </a:cubicBezTo>
                  <a:cubicBezTo>
                    <a:pt x="72" y="589"/>
                    <a:pt x="72" y="589"/>
                    <a:pt x="72" y="589"/>
                  </a:cubicBezTo>
                  <a:lnTo>
                    <a:pt x="0" y="589"/>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9">
              <a:extLst>
                <a:ext uri="{FF2B5EF4-FFF2-40B4-BE49-F238E27FC236}">
                  <a16:creationId xmlns:a16="http://schemas.microsoft.com/office/drawing/2014/main" id="{8B62AADB-7BE3-4ADA-A7FF-0EB4F640E3CC}"/>
                </a:ext>
              </a:extLst>
            </p:cNvPr>
            <p:cNvSpPr>
              <a:spLocks noEditPoints="1"/>
            </p:cNvSpPr>
            <p:nvPr userDrawn="1"/>
          </p:nvSpPr>
          <p:spPr bwMode="auto">
            <a:xfrm>
              <a:off x="604"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0">
              <a:extLst>
                <a:ext uri="{FF2B5EF4-FFF2-40B4-BE49-F238E27FC236}">
                  <a16:creationId xmlns:a16="http://schemas.microsoft.com/office/drawing/2014/main" id="{D6040754-E25D-49A1-A9C3-E745FFE5B4EB}"/>
                </a:ext>
              </a:extLst>
            </p:cNvPr>
            <p:cNvSpPr>
              <a:spLocks/>
            </p:cNvSpPr>
            <p:nvPr userDrawn="1"/>
          </p:nvSpPr>
          <p:spPr bwMode="auto">
            <a:xfrm>
              <a:off x="994" y="3142"/>
              <a:ext cx="276" cy="409"/>
            </a:xfrm>
            <a:custGeom>
              <a:avLst/>
              <a:gdLst>
                <a:gd name="T0" fmla="*/ 201 w 414"/>
                <a:gd name="T1" fmla="*/ 613 h 613"/>
                <a:gd name="T2" fmla="*/ 91 w 414"/>
                <a:gd name="T3" fmla="*/ 595 h 613"/>
                <a:gd name="T4" fmla="*/ 0 w 414"/>
                <a:gd name="T5" fmla="*/ 541 h 613"/>
                <a:gd name="T6" fmla="*/ 35 w 414"/>
                <a:gd name="T7" fmla="*/ 488 h 613"/>
                <a:gd name="T8" fmla="*/ 109 w 414"/>
                <a:gd name="T9" fmla="*/ 532 h 613"/>
                <a:gd name="T10" fmla="*/ 199 w 414"/>
                <a:gd name="T11" fmla="*/ 548 h 613"/>
                <a:gd name="T12" fmla="*/ 301 w 414"/>
                <a:gd name="T13" fmla="*/ 521 h 613"/>
                <a:gd name="T14" fmla="*/ 337 w 414"/>
                <a:gd name="T15" fmla="*/ 445 h 613"/>
                <a:gd name="T16" fmla="*/ 244 w 414"/>
                <a:gd name="T17" fmla="*/ 342 h 613"/>
                <a:gd name="T18" fmla="*/ 158 w 414"/>
                <a:gd name="T19" fmla="*/ 317 h 613"/>
                <a:gd name="T20" fmla="*/ 48 w 414"/>
                <a:gd name="T21" fmla="*/ 256 h 613"/>
                <a:gd name="T22" fmla="*/ 14 w 414"/>
                <a:gd name="T23" fmla="*/ 164 h 613"/>
                <a:gd name="T24" fmla="*/ 39 w 414"/>
                <a:gd name="T25" fmla="*/ 78 h 613"/>
                <a:gd name="T26" fmla="*/ 110 w 414"/>
                <a:gd name="T27" fmla="*/ 21 h 613"/>
                <a:gd name="T28" fmla="*/ 217 w 414"/>
                <a:gd name="T29" fmla="*/ 0 h 613"/>
                <a:gd name="T30" fmla="*/ 313 w 414"/>
                <a:gd name="T31" fmla="*/ 16 h 613"/>
                <a:gd name="T32" fmla="*/ 393 w 414"/>
                <a:gd name="T33" fmla="*/ 62 h 613"/>
                <a:gd name="T34" fmla="*/ 360 w 414"/>
                <a:gd name="T35" fmla="*/ 113 h 613"/>
                <a:gd name="T36" fmla="*/ 219 w 414"/>
                <a:gd name="T37" fmla="*/ 65 h 613"/>
                <a:gd name="T38" fmla="*/ 123 w 414"/>
                <a:gd name="T39" fmla="*/ 92 h 613"/>
                <a:gd name="T40" fmla="*/ 88 w 414"/>
                <a:gd name="T41" fmla="*/ 159 h 613"/>
                <a:gd name="T42" fmla="*/ 107 w 414"/>
                <a:gd name="T43" fmla="*/ 208 h 613"/>
                <a:gd name="T44" fmla="*/ 173 w 414"/>
                <a:gd name="T45" fmla="*/ 244 h 613"/>
                <a:gd name="T46" fmla="*/ 270 w 414"/>
                <a:gd name="T47" fmla="*/ 272 h 613"/>
                <a:gd name="T48" fmla="*/ 343 w 414"/>
                <a:gd name="T49" fmla="*/ 306 h 613"/>
                <a:gd name="T50" fmla="*/ 394 w 414"/>
                <a:gd name="T51" fmla="*/ 359 h 613"/>
                <a:gd name="T52" fmla="*/ 412 w 414"/>
                <a:gd name="T53" fmla="*/ 440 h 613"/>
                <a:gd name="T54" fmla="*/ 356 w 414"/>
                <a:gd name="T55" fmla="*/ 567 h 613"/>
                <a:gd name="T56" fmla="*/ 201 w 414"/>
                <a:gd name="T57" fmla="*/ 6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4" h="613">
                  <a:moveTo>
                    <a:pt x="201" y="613"/>
                  </a:moveTo>
                  <a:cubicBezTo>
                    <a:pt x="164" y="613"/>
                    <a:pt x="127" y="608"/>
                    <a:pt x="91" y="595"/>
                  </a:cubicBezTo>
                  <a:cubicBezTo>
                    <a:pt x="58" y="583"/>
                    <a:pt x="27" y="565"/>
                    <a:pt x="0" y="541"/>
                  </a:cubicBezTo>
                  <a:cubicBezTo>
                    <a:pt x="35" y="488"/>
                    <a:pt x="35" y="488"/>
                    <a:pt x="35" y="488"/>
                  </a:cubicBezTo>
                  <a:cubicBezTo>
                    <a:pt x="57" y="506"/>
                    <a:pt x="82" y="521"/>
                    <a:pt x="109" y="532"/>
                  </a:cubicBezTo>
                  <a:cubicBezTo>
                    <a:pt x="138" y="543"/>
                    <a:pt x="168" y="548"/>
                    <a:pt x="199" y="548"/>
                  </a:cubicBezTo>
                  <a:cubicBezTo>
                    <a:pt x="235" y="550"/>
                    <a:pt x="271" y="540"/>
                    <a:pt x="301" y="521"/>
                  </a:cubicBezTo>
                  <a:cubicBezTo>
                    <a:pt x="325" y="503"/>
                    <a:pt x="338" y="475"/>
                    <a:pt x="337" y="445"/>
                  </a:cubicBezTo>
                  <a:cubicBezTo>
                    <a:pt x="337" y="394"/>
                    <a:pt x="306" y="359"/>
                    <a:pt x="244" y="342"/>
                  </a:cubicBezTo>
                  <a:cubicBezTo>
                    <a:pt x="158" y="317"/>
                    <a:pt x="158" y="317"/>
                    <a:pt x="158" y="317"/>
                  </a:cubicBezTo>
                  <a:cubicBezTo>
                    <a:pt x="107" y="302"/>
                    <a:pt x="71" y="281"/>
                    <a:pt x="48" y="256"/>
                  </a:cubicBezTo>
                  <a:cubicBezTo>
                    <a:pt x="25" y="231"/>
                    <a:pt x="13" y="198"/>
                    <a:pt x="14" y="164"/>
                  </a:cubicBezTo>
                  <a:cubicBezTo>
                    <a:pt x="13" y="134"/>
                    <a:pt x="22" y="104"/>
                    <a:pt x="39" y="78"/>
                  </a:cubicBezTo>
                  <a:cubicBezTo>
                    <a:pt x="57" y="53"/>
                    <a:pt x="82" y="33"/>
                    <a:pt x="110" y="21"/>
                  </a:cubicBezTo>
                  <a:cubicBezTo>
                    <a:pt x="144" y="7"/>
                    <a:pt x="180" y="0"/>
                    <a:pt x="217" y="0"/>
                  </a:cubicBezTo>
                  <a:cubicBezTo>
                    <a:pt x="250" y="0"/>
                    <a:pt x="282" y="5"/>
                    <a:pt x="313" y="16"/>
                  </a:cubicBezTo>
                  <a:cubicBezTo>
                    <a:pt x="342" y="27"/>
                    <a:pt x="369" y="42"/>
                    <a:pt x="393" y="62"/>
                  </a:cubicBezTo>
                  <a:cubicBezTo>
                    <a:pt x="360" y="113"/>
                    <a:pt x="360" y="113"/>
                    <a:pt x="360" y="113"/>
                  </a:cubicBezTo>
                  <a:cubicBezTo>
                    <a:pt x="320" y="81"/>
                    <a:pt x="270" y="64"/>
                    <a:pt x="219" y="65"/>
                  </a:cubicBezTo>
                  <a:cubicBezTo>
                    <a:pt x="185" y="63"/>
                    <a:pt x="151" y="72"/>
                    <a:pt x="123" y="92"/>
                  </a:cubicBezTo>
                  <a:cubicBezTo>
                    <a:pt x="101" y="107"/>
                    <a:pt x="88" y="132"/>
                    <a:pt x="88" y="159"/>
                  </a:cubicBezTo>
                  <a:cubicBezTo>
                    <a:pt x="88" y="177"/>
                    <a:pt x="95" y="195"/>
                    <a:pt x="107" y="208"/>
                  </a:cubicBezTo>
                  <a:cubicBezTo>
                    <a:pt x="125" y="227"/>
                    <a:pt x="148" y="239"/>
                    <a:pt x="173" y="244"/>
                  </a:cubicBezTo>
                  <a:cubicBezTo>
                    <a:pt x="270" y="272"/>
                    <a:pt x="270" y="272"/>
                    <a:pt x="270" y="272"/>
                  </a:cubicBezTo>
                  <a:cubicBezTo>
                    <a:pt x="296" y="280"/>
                    <a:pt x="320" y="291"/>
                    <a:pt x="343" y="306"/>
                  </a:cubicBezTo>
                  <a:cubicBezTo>
                    <a:pt x="364" y="319"/>
                    <a:pt x="381" y="337"/>
                    <a:pt x="394" y="359"/>
                  </a:cubicBezTo>
                  <a:cubicBezTo>
                    <a:pt x="407" y="384"/>
                    <a:pt x="413" y="412"/>
                    <a:pt x="412" y="440"/>
                  </a:cubicBezTo>
                  <a:cubicBezTo>
                    <a:pt x="414" y="489"/>
                    <a:pt x="394" y="536"/>
                    <a:pt x="356" y="567"/>
                  </a:cubicBezTo>
                  <a:cubicBezTo>
                    <a:pt x="319" y="598"/>
                    <a:pt x="267" y="613"/>
                    <a:pt x="201" y="613"/>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1">
              <a:extLst>
                <a:ext uri="{FF2B5EF4-FFF2-40B4-BE49-F238E27FC236}">
                  <a16:creationId xmlns:a16="http://schemas.microsoft.com/office/drawing/2014/main" id="{07CB9FE2-043B-4D26-9B8E-D3A900EB1264}"/>
                </a:ext>
              </a:extLst>
            </p:cNvPr>
            <p:cNvSpPr>
              <a:spLocks/>
            </p:cNvSpPr>
            <p:nvPr userDrawn="1"/>
          </p:nvSpPr>
          <p:spPr bwMode="auto">
            <a:xfrm>
              <a:off x="1301"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6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7" y="410"/>
                    <a:pt x="46" y="375"/>
                  </a:cubicBezTo>
                  <a:cubicBezTo>
                    <a:pt x="15" y="340"/>
                    <a:pt x="0" y="288"/>
                    <a:pt x="0" y="218"/>
                  </a:cubicBezTo>
                  <a:cubicBezTo>
                    <a:pt x="0" y="146"/>
                    <a:pt x="16" y="93"/>
                    <a:pt x="47" y="56"/>
                  </a:cubicBezTo>
                  <a:cubicBezTo>
                    <a:pt x="79" y="20"/>
                    <a:pt x="124" y="2"/>
                    <a:pt x="183" y="2"/>
                  </a:cubicBezTo>
                  <a:cubicBezTo>
                    <a:pt x="230" y="0"/>
                    <a:pt x="276" y="15"/>
                    <a:pt x="312" y="45"/>
                  </a:cubicBezTo>
                  <a:cubicBezTo>
                    <a:pt x="281" y="93"/>
                    <a:pt x="281" y="93"/>
                    <a:pt x="281" y="93"/>
                  </a:cubicBezTo>
                  <a:cubicBezTo>
                    <a:pt x="270" y="84"/>
                    <a:pt x="257" y="77"/>
                    <a:pt x="243" y="71"/>
                  </a:cubicBezTo>
                  <a:cubicBezTo>
                    <a:pt x="226" y="65"/>
                    <a:pt x="209" y="62"/>
                    <a:pt x="191" y="62"/>
                  </a:cubicBezTo>
                  <a:cubicBezTo>
                    <a:pt x="113" y="62"/>
                    <a:pt x="74" y="114"/>
                    <a:pt x="74" y="217"/>
                  </a:cubicBezTo>
                  <a:cubicBezTo>
                    <a:pt x="74" y="266"/>
                    <a:pt x="84" y="303"/>
                    <a:pt x="103" y="329"/>
                  </a:cubicBezTo>
                  <a:cubicBezTo>
                    <a:pt x="124" y="355"/>
                    <a:pt x="157" y="370"/>
                    <a:pt x="191" y="367"/>
                  </a:cubicBezTo>
                  <a:cubicBezTo>
                    <a:pt x="210" y="368"/>
                    <a:pt x="228" y="364"/>
                    <a:pt x="246"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2">
              <a:extLst>
                <a:ext uri="{FF2B5EF4-FFF2-40B4-BE49-F238E27FC236}">
                  <a16:creationId xmlns:a16="http://schemas.microsoft.com/office/drawing/2014/main" id="{FA6197AE-1E20-4B33-A3C8-083C4DEAC326}"/>
                </a:ext>
              </a:extLst>
            </p:cNvPr>
            <p:cNvSpPr>
              <a:spLocks noEditPoints="1"/>
            </p:cNvSpPr>
            <p:nvPr userDrawn="1"/>
          </p:nvSpPr>
          <p:spPr bwMode="auto">
            <a:xfrm>
              <a:off x="1555" y="3160"/>
              <a:ext cx="59" cy="383"/>
            </a:xfrm>
            <a:custGeom>
              <a:avLst/>
              <a:gdLst>
                <a:gd name="T0" fmla="*/ 44 w 88"/>
                <a:gd name="T1" fmla="*/ 95 h 574"/>
                <a:gd name="T2" fmla="*/ 0 w 88"/>
                <a:gd name="T3" fmla="*/ 47 h 574"/>
                <a:gd name="T4" fmla="*/ 44 w 88"/>
                <a:gd name="T5" fmla="*/ 0 h 574"/>
                <a:gd name="T6" fmla="*/ 88 w 88"/>
                <a:gd name="T7" fmla="*/ 47 h 574"/>
                <a:gd name="T8" fmla="*/ 44 w 88"/>
                <a:gd name="T9" fmla="*/ 95 h 574"/>
                <a:gd name="T10" fmla="*/ 8 w 88"/>
                <a:gd name="T11" fmla="*/ 574 h 574"/>
                <a:gd name="T12" fmla="*/ 8 w 88"/>
                <a:gd name="T13" fmla="*/ 171 h 574"/>
                <a:gd name="T14" fmla="*/ 80 w 88"/>
                <a:gd name="T15" fmla="*/ 171 h 574"/>
                <a:gd name="T16" fmla="*/ 80 w 88"/>
                <a:gd name="T17" fmla="*/ 574 h 574"/>
                <a:gd name="T18" fmla="*/ 8 w 88"/>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574">
                  <a:moveTo>
                    <a:pt x="44" y="95"/>
                  </a:moveTo>
                  <a:cubicBezTo>
                    <a:pt x="15" y="95"/>
                    <a:pt x="0" y="79"/>
                    <a:pt x="0" y="47"/>
                  </a:cubicBezTo>
                  <a:cubicBezTo>
                    <a:pt x="0" y="16"/>
                    <a:pt x="15" y="0"/>
                    <a:pt x="44" y="0"/>
                  </a:cubicBezTo>
                  <a:cubicBezTo>
                    <a:pt x="73" y="0"/>
                    <a:pt x="88" y="16"/>
                    <a:pt x="88" y="47"/>
                  </a:cubicBezTo>
                  <a:cubicBezTo>
                    <a:pt x="88" y="79"/>
                    <a:pt x="73" y="95"/>
                    <a:pt x="44" y="95"/>
                  </a:cubicBezTo>
                  <a:close/>
                  <a:moveTo>
                    <a:pt x="8" y="574"/>
                  </a:moveTo>
                  <a:cubicBezTo>
                    <a:pt x="8" y="171"/>
                    <a:pt x="8" y="171"/>
                    <a:pt x="8" y="171"/>
                  </a:cubicBezTo>
                  <a:cubicBezTo>
                    <a:pt x="80" y="171"/>
                    <a:pt x="80" y="171"/>
                    <a:pt x="80" y="171"/>
                  </a:cubicBezTo>
                  <a:cubicBezTo>
                    <a:pt x="80" y="574"/>
                    <a:pt x="80" y="574"/>
                    <a:pt x="80" y="574"/>
                  </a:cubicBezTo>
                  <a:lnTo>
                    <a:pt x="8" y="57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3">
              <a:extLst>
                <a:ext uri="{FF2B5EF4-FFF2-40B4-BE49-F238E27FC236}">
                  <a16:creationId xmlns:a16="http://schemas.microsoft.com/office/drawing/2014/main" id="{14DB9344-4911-4955-8CBC-BB9940B36AA9}"/>
                </a:ext>
              </a:extLst>
            </p:cNvPr>
            <p:cNvSpPr>
              <a:spLocks noEditPoints="1"/>
            </p:cNvSpPr>
            <p:nvPr userDrawn="1"/>
          </p:nvSpPr>
          <p:spPr bwMode="auto">
            <a:xfrm>
              <a:off x="1655"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4">
              <a:extLst>
                <a:ext uri="{FF2B5EF4-FFF2-40B4-BE49-F238E27FC236}">
                  <a16:creationId xmlns:a16="http://schemas.microsoft.com/office/drawing/2014/main" id="{9EA2C9E8-5175-459F-8DCB-0E4415F51507}"/>
                </a:ext>
              </a:extLst>
            </p:cNvPr>
            <p:cNvSpPr>
              <a:spLocks/>
            </p:cNvSpPr>
            <p:nvPr userDrawn="1"/>
          </p:nvSpPr>
          <p:spPr bwMode="auto">
            <a:xfrm>
              <a:off x="1933" y="3266"/>
              <a:ext cx="235" cy="277"/>
            </a:xfrm>
            <a:custGeom>
              <a:avLst/>
              <a:gdLst>
                <a:gd name="T0" fmla="*/ 10 w 351"/>
                <a:gd name="T1" fmla="*/ 414 h 414"/>
                <a:gd name="T2" fmla="*/ 10 w 351"/>
                <a:gd name="T3" fmla="*/ 100 h 414"/>
                <a:gd name="T4" fmla="*/ 0 w 351"/>
                <a:gd name="T5" fmla="*/ 18 h 414"/>
                <a:gd name="T6" fmla="*/ 63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3" y="8"/>
                    <a:pt x="63" y="8"/>
                    <a:pt x="63" y="8"/>
                  </a:cubicBezTo>
                  <a:cubicBezTo>
                    <a:pt x="76" y="70"/>
                    <a:pt x="76" y="70"/>
                    <a:pt x="76" y="70"/>
                  </a:cubicBezTo>
                  <a:cubicBezTo>
                    <a:pt x="99" y="23"/>
                    <a:pt x="143" y="0"/>
                    <a:pt x="207" y="0"/>
                  </a:cubicBezTo>
                  <a:cubicBezTo>
                    <a:pt x="254" y="0"/>
                    <a:pt x="289" y="13"/>
                    <a:pt x="314" y="41"/>
                  </a:cubicBezTo>
                  <a:cubicBezTo>
                    <a:pt x="339"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40" y="69"/>
                    <a:pt x="214" y="60"/>
                    <a:pt x="189" y="62"/>
                  </a:cubicBezTo>
                  <a:cubicBezTo>
                    <a:pt x="134" y="57"/>
                    <a:pt x="87" y="98"/>
                    <a:pt x="82" y="152"/>
                  </a:cubicBezTo>
                  <a:cubicBezTo>
                    <a:pt x="82" y="158"/>
                    <a:pt x="82" y="163"/>
                    <a:pt x="82" y="168"/>
                  </a:cubicBezTo>
                  <a:cubicBezTo>
                    <a:pt x="82" y="414"/>
                    <a:pt x="82" y="414"/>
                    <a:pt x="82" y="414"/>
                  </a:cubicBezTo>
                  <a:lnTo>
                    <a:pt x="10" y="41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5">
              <a:extLst>
                <a:ext uri="{FF2B5EF4-FFF2-40B4-BE49-F238E27FC236}">
                  <a16:creationId xmlns:a16="http://schemas.microsoft.com/office/drawing/2014/main" id="{A4E53F1A-7731-45A2-99D8-7C30FA31458D}"/>
                </a:ext>
              </a:extLst>
            </p:cNvPr>
            <p:cNvSpPr>
              <a:spLocks/>
            </p:cNvSpPr>
            <p:nvPr userDrawn="1"/>
          </p:nvSpPr>
          <p:spPr bwMode="auto">
            <a:xfrm>
              <a:off x="2213"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5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6" y="410"/>
                    <a:pt x="46" y="375"/>
                  </a:cubicBezTo>
                  <a:cubicBezTo>
                    <a:pt x="15" y="340"/>
                    <a:pt x="0" y="288"/>
                    <a:pt x="0" y="218"/>
                  </a:cubicBezTo>
                  <a:cubicBezTo>
                    <a:pt x="0" y="146"/>
                    <a:pt x="15" y="93"/>
                    <a:pt x="47" y="56"/>
                  </a:cubicBezTo>
                  <a:cubicBezTo>
                    <a:pt x="78" y="20"/>
                    <a:pt x="124" y="2"/>
                    <a:pt x="183" y="2"/>
                  </a:cubicBezTo>
                  <a:cubicBezTo>
                    <a:pt x="230" y="0"/>
                    <a:pt x="276" y="15"/>
                    <a:pt x="312" y="45"/>
                  </a:cubicBezTo>
                  <a:cubicBezTo>
                    <a:pt x="281" y="93"/>
                    <a:pt x="281" y="93"/>
                    <a:pt x="281" y="93"/>
                  </a:cubicBezTo>
                  <a:cubicBezTo>
                    <a:pt x="269" y="84"/>
                    <a:pt x="256" y="77"/>
                    <a:pt x="243" y="71"/>
                  </a:cubicBezTo>
                  <a:cubicBezTo>
                    <a:pt x="226" y="65"/>
                    <a:pt x="208" y="62"/>
                    <a:pt x="191" y="62"/>
                  </a:cubicBezTo>
                  <a:cubicBezTo>
                    <a:pt x="113" y="62"/>
                    <a:pt x="74" y="114"/>
                    <a:pt x="74" y="217"/>
                  </a:cubicBezTo>
                  <a:cubicBezTo>
                    <a:pt x="74" y="266"/>
                    <a:pt x="83" y="303"/>
                    <a:pt x="103" y="329"/>
                  </a:cubicBezTo>
                  <a:cubicBezTo>
                    <a:pt x="124" y="355"/>
                    <a:pt x="157" y="370"/>
                    <a:pt x="191" y="367"/>
                  </a:cubicBezTo>
                  <a:cubicBezTo>
                    <a:pt x="209" y="368"/>
                    <a:pt x="228" y="364"/>
                    <a:pt x="245"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6">
              <a:extLst>
                <a:ext uri="{FF2B5EF4-FFF2-40B4-BE49-F238E27FC236}">
                  <a16:creationId xmlns:a16="http://schemas.microsoft.com/office/drawing/2014/main" id="{212A55EB-1D6D-435E-B54A-411DD1399709}"/>
                </a:ext>
              </a:extLst>
            </p:cNvPr>
            <p:cNvSpPr>
              <a:spLocks noEditPoints="1"/>
            </p:cNvSpPr>
            <p:nvPr userDrawn="1"/>
          </p:nvSpPr>
          <p:spPr bwMode="auto">
            <a:xfrm>
              <a:off x="2443"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6" y="18"/>
                    <a:pt x="121" y="0"/>
                    <a:pt x="180" y="0"/>
                  </a:cubicBezTo>
                  <a:cubicBezTo>
                    <a:pt x="233"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7"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4" y="160"/>
                    <a:pt x="271" y="139"/>
                    <a:pt x="265" y="119"/>
                  </a:cubicBezTo>
                  <a:cubicBezTo>
                    <a:pt x="260" y="102"/>
                    <a:pt x="250" y="87"/>
                    <a:pt x="235" y="75"/>
                  </a:cubicBezTo>
                  <a:cubicBezTo>
                    <a:pt x="219" y="64"/>
                    <a:pt x="199" y="58"/>
                    <a:pt x="178"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7">
              <a:extLst>
                <a:ext uri="{FF2B5EF4-FFF2-40B4-BE49-F238E27FC236}">
                  <a16:creationId xmlns:a16="http://schemas.microsoft.com/office/drawing/2014/main" id="{24B72038-8375-4DBF-85DD-EE7BAAB3B304}"/>
                </a:ext>
              </a:extLst>
            </p:cNvPr>
            <p:cNvSpPr>
              <a:spLocks noEditPoints="1"/>
            </p:cNvSpPr>
            <p:nvPr userDrawn="1"/>
          </p:nvSpPr>
          <p:spPr bwMode="auto">
            <a:xfrm>
              <a:off x="2834" y="3266"/>
              <a:ext cx="244" cy="285"/>
            </a:xfrm>
            <a:custGeom>
              <a:avLst/>
              <a:gdLst>
                <a:gd name="T0" fmla="*/ 182 w 365"/>
                <a:gd name="T1" fmla="*/ 426 h 426"/>
                <a:gd name="T2" fmla="*/ 46 w 365"/>
                <a:gd name="T3" fmla="*/ 372 h 426"/>
                <a:gd name="T4" fmla="*/ 0 w 365"/>
                <a:gd name="T5" fmla="*/ 214 h 426"/>
                <a:gd name="T6" fmla="*/ 47 w 365"/>
                <a:gd name="T7" fmla="*/ 55 h 426"/>
                <a:gd name="T8" fmla="*/ 184 w 365"/>
                <a:gd name="T9" fmla="*/ 0 h 426"/>
                <a:gd name="T10" fmla="*/ 319 w 365"/>
                <a:gd name="T11" fmla="*/ 54 h 426"/>
                <a:gd name="T12" fmla="*/ 365 w 365"/>
                <a:gd name="T13" fmla="*/ 212 h 426"/>
                <a:gd name="T14" fmla="*/ 318 w 365"/>
                <a:gd name="T15" fmla="*/ 371 h 426"/>
                <a:gd name="T16" fmla="*/ 182 w 365"/>
                <a:gd name="T17" fmla="*/ 426 h 426"/>
                <a:gd name="T18" fmla="*/ 182 w 365"/>
                <a:gd name="T19" fmla="*/ 365 h 426"/>
                <a:gd name="T20" fmla="*/ 264 w 365"/>
                <a:gd name="T21" fmla="*/ 328 h 426"/>
                <a:gd name="T22" fmla="*/ 291 w 365"/>
                <a:gd name="T23" fmla="*/ 212 h 426"/>
                <a:gd name="T24" fmla="*/ 264 w 365"/>
                <a:gd name="T25" fmla="*/ 97 h 426"/>
                <a:gd name="T26" fmla="*/ 184 w 365"/>
                <a:gd name="T27" fmla="*/ 60 h 426"/>
                <a:gd name="T28" fmla="*/ 101 w 365"/>
                <a:gd name="T29" fmla="*/ 98 h 426"/>
                <a:gd name="T30" fmla="*/ 74 w 365"/>
                <a:gd name="T31" fmla="*/ 213 h 426"/>
                <a:gd name="T32" fmla="*/ 101 w 365"/>
                <a:gd name="T33" fmla="*/ 329 h 426"/>
                <a:gd name="T34" fmla="*/ 182 w 365"/>
                <a:gd name="T35" fmla="*/ 36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426">
                  <a:moveTo>
                    <a:pt x="182" y="426"/>
                  </a:moveTo>
                  <a:cubicBezTo>
                    <a:pt x="122" y="426"/>
                    <a:pt x="77" y="408"/>
                    <a:pt x="46" y="372"/>
                  </a:cubicBezTo>
                  <a:cubicBezTo>
                    <a:pt x="15" y="336"/>
                    <a:pt x="0" y="283"/>
                    <a:pt x="0" y="214"/>
                  </a:cubicBezTo>
                  <a:cubicBezTo>
                    <a:pt x="0" y="145"/>
                    <a:pt x="16" y="92"/>
                    <a:pt x="47" y="55"/>
                  </a:cubicBezTo>
                  <a:cubicBezTo>
                    <a:pt x="78" y="18"/>
                    <a:pt x="124" y="0"/>
                    <a:pt x="184" y="0"/>
                  </a:cubicBezTo>
                  <a:cubicBezTo>
                    <a:pt x="243" y="0"/>
                    <a:pt x="288" y="18"/>
                    <a:pt x="319" y="54"/>
                  </a:cubicBezTo>
                  <a:cubicBezTo>
                    <a:pt x="349" y="90"/>
                    <a:pt x="365" y="143"/>
                    <a:pt x="365" y="212"/>
                  </a:cubicBezTo>
                  <a:cubicBezTo>
                    <a:pt x="365" y="282"/>
                    <a:pt x="349" y="335"/>
                    <a:pt x="318" y="371"/>
                  </a:cubicBezTo>
                  <a:cubicBezTo>
                    <a:pt x="287" y="408"/>
                    <a:pt x="241" y="426"/>
                    <a:pt x="182" y="426"/>
                  </a:cubicBezTo>
                  <a:close/>
                  <a:moveTo>
                    <a:pt x="182" y="365"/>
                  </a:moveTo>
                  <a:cubicBezTo>
                    <a:pt x="214" y="367"/>
                    <a:pt x="245" y="353"/>
                    <a:pt x="264" y="328"/>
                  </a:cubicBezTo>
                  <a:cubicBezTo>
                    <a:pt x="282" y="304"/>
                    <a:pt x="291" y="265"/>
                    <a:pt x="291" y="212"/>
                  </a:cubicBezTo>
                  <a:cubicBezTo>
                    <a:pt x="291" y="160"/>
                    <a:pt x="282" y="121"/>
                    <a:pt x="264" y="97"/>
                  </a:cubicBezTo>
                  <a:cubicBezTo>
                    <a:pt x="245" y="72"/>
                    <a:pt x="215" y="58"/>
                    <a:pt x="184" y="60"/>
                  </a:cubicBezTo>
                  <a:cubicBezTo>
                    <a:pt x="152" y="58"/>
                    <a:pt x="121" y="72"/>
                    <a:pt x="101" y="98"/>
                  </a:cubicBezTo>
                  <a:cubicBezTo>
                    <a:pt x="83" y="123"/>
                    <a:pt x="74" y="161"/>
                    <a:pt x="74" y="213"/>
                  </a:cubicBezTo>
                  <a:cubicBezTo>
                    <a:pt x="74" y="266"/>
                    <a:pt x="83" y="304"/>
                    <a:pt x="101" y="329"/>
                  </a:cubicBezTo>
                  <a:cubicBezTo>
                    <a:pt x="121" y="354"/>
                    <a:pt x="151" y="367"/>
                    <a:pt x="182" y="365"/>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8">
              <a:extLst>
                <a:ext uri="{FF2B5EF4-FFF2-40B4-BE49-F238E27FC236}">
                  <a16:creationId xmlns:a16="http://schemas.microsoft.com/office/drawing/2014/main" id="{30F216A2-C9DB-4B10-9565-034668983D30}"/>
                </a:ext>
              </a:extLst>
            </p:cNvPr>
            <p:cNvSpPr>
              <a:spLocks/>
            </p:cNvSpPr>
            <p:nvPr userDrawn="1"/>
          </p:nvSpPr>
          <p:spPr bwMode="auto">
            <a:xfrm>
              <a:off x="3100" y="3140"/>
              <a:ext cx="207" cy="403"/>
            </a:xfrm>
            <a:custGeom>
              <a:avLst/>
              <a:gdLst>
                <a:gd name="T0" fmla="*/ 72 w 309"/>
                <a:gd name="T1" fmla="*/ 603 h 603"/>
                <a:gd name="T2" fmla="*/ 72 w 309"/>
                <a:gd name="T3" fmla="*/ 256 h 603"/>
                <a:gd name="T4" fmla="*/ 0 w 309"/>
                <a:gd name="T5" fmla="*/ 256 h 603"/>
                <a:gd name="T6" fmla="*/ 0 w 309"/>
                <a:gd name="T7" fmla="*/ 209 h 603"/>
                <a:gd name="T8" fmla="*/ 72 w 309"/>
                <a:gd name="T9" fmla="*/ 200 h 603"/>
                <a:gd name="T10" fmla="*/ 72 w 309"/>
                <a:gd name="T11" fmla="*/ 174 h 603"/>
                <a:gd name="T12" fmla="*/ 109 w 309"/>
                <a:gd name="T13" fmla="*/ 48 h 603"/>
                <a:gd name="T14" fmla="*/ 215 w 309"/>
                <a:gd name="T15" fmla="*/ 2 h 603"/>
                <a:gd name="T16" fmla="*/ 269 w 309"/>
                <a:gd name="T17" fmla="*/ 10 h 603"/>
                <a:gd name="T18" fmla="*/ 309 w 309"/>
                <a:gd name="T19" fmla="*/ 28 h 603"/>
                <a:gd name="T20" fmla="*/ 286 w 309"/>
                <a:gd name="T21" fmla="*/ 77 h 603"/>
                <a:gd name="T22" fmla="*/ 260 w 309"/>
                <a:gd name="T23" fmla="*/ 68 h 603"/>
                <a:gd name="T24" fmla="*/ 231 w 309"/>
                <a:gd name="T25" fmla="*/ 65 h 603"/>
                <a:gd name="T26" fmla="*/ 167 w 309"/>
                <a:gd name="T27" fmla="*/ 90 h 603"/>
                <a:gd name="T28" fmla="*/ 144 w 309"/>
                <a:gd name="T29" fmla="*/ 165 h 603"/>
                <a:gd name="T30" fmla="*/ 144 w 309"/>
                <a:gd name="T31" fmla="*/ 200 h 603"/>
                <a:gd name="T32" fmla="*/ 268 w 309"/>
                <a:gd name="T33" fmla="*/ 200 h 603"/>
                <a:gd name="T34" fmla="*/ 268 w 309"/>
                <a:gd name="T35" fmla="*/ 256 h 603"/>
                <a:gd name="T36" fmla="*/ 144 w 309"/>
                <a:gd name="T37" fmla="*/ 256 h 603"/>
                <a:gd name="T38" fmla="*/ 144 w 309"/>
                <a:gd name="T39" fmla="*/ 603 h 603"/>
                <a:gd name="T40" fmla="*/ 72 w 309"/>
                <a:gd name="T41" fmla="*/ 60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603">
                  <a:moveTo>
                    <a:pt x="72" y="603"/>
                  </a:moveTo>
                  <a:cubicBezTo>
                    <a:pt x="72" y="256"/>
                    <a:pt x="72" y="256"/>
                    <a:pt x="72" y="256"/>
                  </a:cubicBezTo>
                  <a:cubicBezTo>
                    <a:pt x="0" y="256"/>
                    <a:pt x="0" y="256"/>
                    <a:pt x="0" y="256"/>
                  </a:cubicBezTo>
                  <a:cubicBezTo>
                    <a:pt x="0" y="209"/>
                    <a:pt x="0" y="209"/>
                    <a:pt x="0" y="209"/>
                  </a:cubicBezTo>
                  <a:cubicBezTo>
                    <a:pt x="72" y="200"/>
                    <a:pt x="72" y="200"/>
                    <a:pt x="72" y="200"/>
                  </a:cubicBezTo>
                  <a:cubicBezTo>
                    <a:pt x="72" y="174"/>
                    <a:pt x="72" y="174"/>
                    <a:pt x="72" y="174"/>
                  </a:cubicBezTo>
                  <a:cubicBezTo>
                    <a:pt x="72" y="120"/>
                    <a:pt x="85" y="78"/>
                    <a:pt x="109" y="48"/>
                  </a:cubicBezTo>
                  <a:cubicBezTo>
                    <a:pt x="136" y="17"/>
                    <a:pt x="175" y="0"/>
                    <a:pt x="215" y="2"/>
                  </a:cubicBezTo>
                  <a:cubicBezTo>
                    <a:pt x="234" y="2"/>
                    <a:pt x="252" y="5"/>
                    <a:pt x="269" y="10"/>
                  </a:cubicBezTo>
                  <a:cubicBezTo>
                    <a:pt x="283" y="14"/>
                    <a:pt x="297" y="20"/>
                    <a:pt x="309" y="28"/>
                  </a:cubicBezTo>
                  <a:cubicBezTo>
                    <a:pt x="286" y="77"/>
                    <a:pt x="286" y="77"/>
                    <a:pt x="286" y="77"/>
                  </a:cubicBezTo>
                  <a:cubicBezTo>
                    <a:pt x="278" y="73"/>
                    <a:pt x="269" y="70"/>
                    <a:pt x="260" y="68"/>
                  </a:cubicBezTo>
                  <a:cubicBezTo>
                    <a:pt x="251" y="66"/>
                    <a:pt x="241" y="65"/>
                    <a:pt x="231" y="65"/>
                  </a:cubicBezTo>
                  <a:cubicBezTo>
                    <a:pt x="207" y="63"/>
                    <a:pt x="184" y="73"/>
                    <a:pt x="167" y="90"/>
                  </a:cubicBezTo>
                  <a:cubicBezTo>
                    <a:pt x="150" y="111"/>
                    <a:pt x="142" y="138"/>
                    <a:pt x="144" y="165"/>
                  </a:cubicBezTo>
                  <a:cubicBezTo>
                    <a:pt x="144" y="200"/>
                    <a:pt x="144" y="200"/>
                    <a:pt x="144" y="200"/>
                  </a:cubicBezTo>
                  <a:cubicBezTo>
                    <a:pt x="268" y="200"/>
                    <a:pt x="268" y="200"/>
                    <a:pt x="268" y="200"/>
                  </a:cubicBezTo>
                  <a:cubicBezTo>
                    <a:pt x="268" y="256"/>
                    <a:pt x="268" y="256"/>
                    <a:pt x="268" y="256"/>
                  </a:cubicBezTo>
                  <a:cubicBezTo>
                    <a:pt x="144" y="256"/>
                    <a:pt x="144" y="256"/>
                    <a:pt x="144" y="256"/>
                  </a:cubicBezTo>
                  <a:cubicBezTo>
                    <a:pt x="144" y="603"/>
                    <a:pt x="144" y="603"/>
                    <a:pt x="144" y="603"/>
                  </a:cubicBezTo>
                  <a:lnTo>
                    <a:pt x="72" y="603"/>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9">
              <a:extLst>
                <a:ext uri="{FF2B5EF4-FFF2-40B4-BE49-F238E27FC236}">
                  <a16:creationId xmlns:a16="http://schemas.microsoft.com/office/drawing/2014/main" id="{473F2D44-5BC1-4AF0-B01A-ED1F6989A13F}"/>
                </a:ext>
              </a:extLst>
            </p:cNvPr>
            <p:cNvSpPr>
              <a:spLocks/>
            </p:cNvSpPr>
            <p:nvPr userDrawn="1"/>
          </p:nvSpPr>
          <p:spPr bwMode="auto">
            <a:xfrm>
              <a:off x="3449" y="3150"/>
              <a:ext cx="289" cy="393"/>
            </a:xfrm>
            <a:custGeom>
              <a:avLst/>
              <a:gdLst>
                <a:gd name="T0" fmla="*/ 0 w 289"/>
                <a:gd name="T1" fmla="*/ 393 h 393"/>
                <a:gd name="T2" fmla="*/ 0 w 289"/>
                <a:gd name="T3" fmla="*/ 0 h 393"/>
                <a:gd name="T4" fmla="*/ 50 w 289"/>
                <a:gd name="T5" fmla="*/ 0 h 393"/>
                <a:gd name="T6" fmla="*/ 50 w 289"/>
                <a:gd name="T7" fmla="*/ 171 h 393"/>
                <a:gd name="T8" fmla="*/ 239 w 289"/>
                <a:gd name="T9" fmla="*/ 171 h 393"/>
                <a:gd name="T10" fmla="*/ 239 w 289"/>
                <a:gd name="T11" fmla="*/ 0 h 393"/>
                <a:gd name="T12" fmla="*/ 289 w 289"/>
                <a:gd name="T13" fmla="*/ 0 h 393"/>
                <a:gd name="T14" fmla="*/ 289 w 289"/>
                <a:gd name="T15" fmla="*/ 393 h 393"/>
                <a:gd name="T16" fmla="*/ 239 w 289"/>
                <a:gd name="T17" fmla="*/ 393 h 393"/>
                <a:gd name="T18" fmla="*/ 239 w 289"/>
                <a:gd name="T19" fmla="*/ 214 h 393"/>
                <a:gd name="T20" fmla="*/ 50 w 289"/>
                <a:gd name="T21" fmla="*/ 214 h 393"/>
                <a:gd name="T22" fmla="*/ 50 w 289"/>
                <a:gd name="T23" fmla="*/ 393 h 393"/>
                <a:gd name="T24" fmla="*/ 0 w 289"/>
                <a:gd name="T25"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393">
                  <a:moveTo>
                    <a:pt x="0" y="393"/>
                  </a:moveTo>
                  <a:lnTo>
                    <a:pt x="0" y="0"/>
                  </a:lnTo>
                  <a:lnTo>
                    <a:pt x="50" y="0"/>
                  </a:lnTo>
                  <a:lnTo>
                    <a:pt x="50" y="171"/>
                  </a:lnTo>
                  <a:lnTo>
                    <a:pt x="239" y="171"/>
                  </a:lnTo>
                  <a:lnTo>
                    <a:pt x="239" y="0"/>
                  </a:lnTo>
                  <a:lnTo>
                    <a:pt x="289" y="0"/>
                  </a:lnTo>
                  <a:lnTo>
                    <a:pt x="289" y="393"/>
                  </a:lnTo>
                  <a:lnTo>
                    <a:pt x="239" y="393"/>
                  </a:lnTo>
                  <a:lnTo>
                    <a:pt x="239" y="214"/>
                  </a:lnTo>
                  <a:lnTo>
                    <a:pt x="50" y="214"/>
                  </a:lnTo>
                  <a:lnTo>
                    <a:pt x="50" y="393"/>
                  </a:lnTo>
                  <a:lnTo>
                    <a:pt x="0" y="393"/>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0">
              <a:extLst>
                <a:ext uri="{FF2B5EF4-FFF2-40B4-BE49-F238E27FC236}">
                  <a16:creationId xmlns:a16="http://schemas.microsoft.com/office/drawing/2014/main" id="{D87BF919-EBCB-44D9-B467-853F4A4C7124}"/>
                </a:ext>
              </a:extLst>
            </p:cNvPr>
            <p:cNvSpPr>
              <a:spLocks noEditPoints="1"/>
            </p:cNvSpPr>
            <p:nvPr userDrawn="1"/>
          </p:nvSpPr>
          <p:spPr bwMode="auto">
            <a:xfrm>
              <a:off x="3786" y="3266"/>
              <a:ext cx="230" cy="286"/>
            </a:xfrm>
            <a:custGeom>
              <a:avLst/>
              <a:gdLst>
                <a:gd name="T0" fmla="*/ 193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3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3 w 345"/>
                <a:gd name="T29" fmla="*/ 426 h 428"/>
                <a:gd name="T30" fmla="*/ 179 w 345"/>
                <a:gd name="T31" fmla="*/ 59 h 428"/>
                <a:gd name="T32" fmla="*/ 99 w 345"/>
                <a:gd name="T33" fmla="*/ 94 h 428"/>
                <a:gd name="T34" fmla="*/ 73 w 345"/>
                <a:gd name="T35" fmla="*/ 181 h 428"/>
                <a:gd name="T36" fmla="*/ 274 w 345"/>
                <a:gd name="T37" fmla="*/ 181 h 428"/>
                <a:gd name="T38" fmla="*/ 266 w 345"/>
                <a:gd name="T39" fmla="*/ 119 h 428"/>
                <a:gd name="T40" fmla="*/ 236 w 345"/>
                <a:gd name="T41" fmla="*/ 75 h 428"/>
                <a:gd name="T42" fmla="*/ 179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3"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5" y="15"/>
                    <a:pt x="303" y="46"/>
                  </a:cubicBezTo>
                  <a:cubicBezTo>
                    <a:pt x="331" y="77"/>
                    <a:pt x="345" y="123"/>
                    <a:pt x="345" y="184"/>
                  </a:cubicBezTo>
                  <a:cubicBezTo>
                    <a:pt x="345" y="237"/>
                    <a:pt x="345" y="237"/>
                    <a:pt x="345" y="237"/>
                  </a:cubicBezTo>
                  <a:cubicBezTo>
                    <a:pt x="73" y="237"/>
                    <a:pt x="73" y="237"/>
                    <a:pt x="73" y="237"/>
                  </a:cubicBezTo>
                  <a:cubicBezTo>
                    <a:pt x="74" y="271"/>
                    <a:pt x="86" y="303"/>
                    <a:pt x="106" y="330"/>
                  </a:cubicBezTo>
                  <a:cubicBezTo>
                    <a:pt x="125" y="354"/>
                    <a:pt x="157" y="366"/>
                    <a:pt x="202" y="366"/>
                  </a:cubicBezTo>
                  <a:cubicBezTo>
                    <a:pt x="223" y="366"/>
                    <a:pt x="243" y="363"/>
                    <a:pt x="262"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99" y="94"/>
                  </a:cubicBezTo>
                  <a:cubicBezTo>
                    <a:pt x="82" y="120"/>
                    <a:pt x="73" y="150"/>
                    <a:pt x="73" y="181"/>
                  </a:cubicBezTo>
                  <a:cubicBezTo>
                    <a:pt x="274" y="181"/>
                    <a:pt x="274" y="181"/>
                    <a:pt x="274" y="181"/>
                  </a:cubicBezTo>
                  <a:cubicBezTo>
                    <a:pt x="275" y="160"/>
                    <a:pt x="272" y="139"/>
                    <a:pt x="266" y="119"/>
                  </a:cubicBezTo>
                  <a:cubicBezTo>
                    <a:pt x="260" y="102"/>
                    <a:pt x="250" y="87"/>
                    <a:pt x="236" y="75"/>
                  </a:cubicBezTo>
                  <a:cubicBezTo>
                    <a:pt x="219" y="64"/>
                    <a:pt x="199" y="58"/>
                    <a:pt x="179"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1">
              <a:extLst>
                <a:ext uri="{FF2B5EF4-FFF2-40B4-BE49-F238E27FC236}">
                  <a16:creationId xmlns:a16="http://schemas.microsoft.com/office/drawing/2014/main" id="{1E895BAE-48E3-478A-B43C-EE515161183D}"/>
                </a:ext>
              </a:extLst>
            </p:cNvPr>
            <p:cNvSpPr>
              <a:spLocks noEditPoints="1"/>
            </p:cNvSpPr>
            <p:nvPr userDrawn="1"/>
          </p:nvSpPr>
          <p:spPr bwMode="auto">
            <a:xfrm>
              <a:off x="4055" y="3265"/>
              <a:ext cx="223" cy="285"/>
            </a:xfrm>
            <a:custGeom>
              <a:avLst/>
              <a:gdLst>
                <a:gd name="T0" fmla="*/ 128 w 334"/>
                <a:gd name="T1" fmla="*/ 426 h 427"/>
                <a:gd name="T2" fmla="*/ 36 w 334"/>
                <a:gd name="T3" fmla="*/ 392 h 427"/>
                <a:gd name="T4" fmla="*/ 1 w 334"/>
                <a:gd name="T5" fmla="*/ 304 h 427"/>
                <a:gd name="T6" fmla="*/ 66 w 334"/>
                <a:gd name="T7" fmla="*/ 188 h 427"/>
                <a:gd name="T8" fmla="*/ 253 w 334"/>
                <a:gd name="T9" fmla="*/ 145 h 427"/>
                <a:gd name="T10" fmla="*/ 229 w 334"/>
                <a:gd name="T11" fmla="*/ 82 h 427"/>
                <a:gd name="T12" fmla="*/ 160 w 334"/>
                <a:gd name="T13" fmla="*/ 61 h 427"/>
                <a:gd name="T14" fmla="*/ 51 w 334"/>
                <a:gd name="T15" fmla="*/ 94 h 427"/>
                <a:gd name="T16" fmla="*/ 26 w 334"/>
                <a:gd name="T17" fmla="*/ 45 h 427"/>
                <a:gd name="T18" fmla="*/ 171 w 334"/>
                <a:gd name="T19" fmla="*/ 2 h 427"/>
                <a:gd name="T20" fmla="*/ 324 w 334"/>
                <a:gd name="T21" fmla="*/ 154 h 427"/>
                <a:gd name="T22" fmla="*/ 324 w 334"/>
                <a:gd name="T23" fmla="*/ 325 h 427"/>
                <a:gd name="T24" fmla="*/ 334 w 334"/>
                <a:gd name="T25" fmla="*/ 409 h 427"/>
                <a:gd name="T26" fmla="*/ 273 w 334"/>
                <a:gd name="T27" fmla="*/ 419 h 427"/>
                <a:gd name="T28" fmla="*/ 259 w 334"/>
                <a:gd name="T29" fmla="*/ 356 h 427"/>
                <a:gd name="T30" fmla="*/ 207 w 334"/>
                <a:gd name="T31" fmla="*/ 407 h 427"/>
                <a:gd name="T32" fmla="*/ 128 w 334"/>
                <a:gd name="T33" fmla="*/ 426 h 427"/>
                <a:gd name="T34" fmla="*/ 74 w 334"/>
                <a:gd name="T35" fmla="*/ 299 h 427"/>
                <a:gd name="T36" fmla="*/ 94 w 334"/>
                <a:gd name="T37" fmla="*/ 349 h 427"/>
                <a:gd name="T38" fmla="*/ 149 w 334"/>
                <a:gd name="T39" fmla="*/ 367 h 427"/>
                <a:gd name="T40" fmla="*/ 224 w 334"/>
                <a:gd name="T41" fmla="*/ 339 h 427"/>
                <a:gd name="T42" fmla="*/ 254 w 334"/>
                <a:gd name="T43" fmla="*/ 266 h 427"/>
                <a:gd name="T44" fmla="*/ 254 w 334"/>
                <a:gd name="T45" fmla="*/ 197 h 427"/>
                <a:gd name="T46" fmla="*/ 120 w 334"/>
                <a:gd name="T47" fmla="*/ 225 h 427"/>
                <a:gd name="T48" fmla="*/ 74 w 334"/>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4" h="427">
                  <a:moveTo>
                    <a:pt x="128" y="426"/>
                  </a:moveTo>
                  <a:cubicBezTo>
                    <a:pt x="94" y="427"/>
                    <a:pt x="61" y="415"/>
                    <a:pt x="36" y="392"/>
                  </a:cubicBezTo>
                  <a:cubicBezTo>
                    <a:pt x="13" y="369"/>
                    <a:pt x="0" y="337"/>
                    <a:pt x="1" y="304"/>
                  </a:cubicBezTo>
                  <a:cubicBezTo>
                    <a:pt x="0" y="257"/>
                    <a:pt x="25" y="212"/>
                    <a:pt x="66" y="188"/>
                  </a:cubicBezTo>
                  <a:cubicBezTo>
                    <a:pt x="109" y="161"/>
                    <a:pt x="172" y="147"/>
                    <a:pt x="253" y="145"/>
                  </a:cubicBezTo>
                  <a:cubicBezTo>
                    <a:pt x="253" y="122"/>
                    <a:pt x="244" y="99"/>
                    <a:pt x="229" y="82"/>
                  </a:cubicBezTo>
                  <a:cubicBezTo>
                    <a:pt x="215" y="68"/>
                    <a:pt x="192" y="61"/>
                    <a:pt x="160" y="61"/>
                  </a:cubicBezTo>
                  <a:cubicBezTo>
                    <a:pt x="121" y="61"/>
                    <a:pt x="83" y="72"/>
                    <a:pt x="51" y="94"/>
                  </a:cubicBezTo>
                  <a:cubicBezTo>
                    <a:pt x="26" y="45"/>
                    <a:pt x="26" y="45"/>
                    <a:pt x="26" y="45"/>
                  </a:cubicBezTo>
                  <a:cubicBezTo>
                    <a:pt x="68" y="15"/>
                    <a:pt x="119" y="0"/>
                    <a:pt x="171" y="2"/>
                  </a:cubicBezTo>
                  <a:cubicBezTo>
                    <a:pt x="273" y="2"/>
                    <a:pt x="324" y="52"/>
                    <a:pt x="324" y="154"/>
                  </a:cubicBezTo>
                  <a:cubicBezTo>
                    <a:pt x="324" y="325"/>
                    <a:pt x="324" y="325"/>
                    <a:pt x="324" y="325"/>
                  </a:cubicBezTo>
                  <a:cubicBezTo>
                    <a:pt x="334" y="409"/>
                    <a:pt x="334" y="409"/>
                    <a:pt x="334" y="409"/>
                  </a:cubicBezTo>
                  <a:cubicBezTo>
                    <a:pt x="273" y="419"/>
                    <a:pt x="273" y="419"/>
                    <a:pt x="273" y="419"/>
                  </a:cubicBezTo>
                  <a:cubicBezTo>
                    <a:pt x="259" y="356"/>
                    <a:pt x="259" y="356"/>
                    <a:pt x="259" y="356"/>
                  </a:cubicBezTo>
                  <a:cubicBezTo>
                    <a:pt x="247" y="378"/>
                    <a:pt x="229" y="396"/>
                    <a:pt x="207" y="407"/>
                  </a:cubicBezTo>
                  <a:cubicBezTo>
                    <a:pt x="183" y="420"/>
                    <a:pt x="156" y="426"/>
                    <a:pt x="128" y="426"/>
                  </a:cubicBezTo>
                  <a:close/>
                  <a:moveTo>
                    <a:pt x="74" y="299"/>
                  </a:moveTo>
                  <a:cubicBezTo>
                    <a:pt x="73" y="318"/>
                    <a:pt x="80" y="336"/>
                    <a:pt x="94" y="349"/>
                  </a:cubicBezTo>
                  <a:cubicBezTo>
                    <a:pt x="109" y="362"/>
                    <a:pt x="129" y="368"/>
                    <a:pt x="149" y="367"/>
                  </a:cubicBezTo>
                  <a:cubicBezTo>
                    <a:pt x="177" y="368"/>
                    <a:pt x="204" y="358"/>
                    <a:pt x="224" y="339"/>
                  </a:cubicBezTo>
                  <a:cubicBezTo>
                    <a:pt x="244" y="320"/>
                    <a:pt x="255" y="293"/>
                    <a:pt x="254" y="266"/>
                  </a:cubicBezTo>
                  <a:cubicBezTo>
                    <a:pt x="254" y="197"/>
                    <a:pt x="254" y="197"/>
                    <a:pt x="254" y="197"/>
                  </a:cubicBezTo>
                  <a:cubicBezTo>
                    <a:pt x="195" y="198"/>
                    <a:pt x="151" y="208"/>
                    <a:pt x="120" y="225"/>
                  </a:cubicBezTo>
                  <a:cubicBezTo>
                    <a:pt x="92" y="239"/>
                    <a:pt x="74" y="268"/>
                    <a:pt x="74" y="29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Rectangle 22">
              <a:extLst>
                <a:ext uri="{FF2B5EF4-FFF2-40B4-BE49-F238E27FC236}">
                  <a16:creationId xmlns:a16="http://schemas.microsoft.com/office/drawing/2014/main" id="{3395E9E1-8C0A-4394-A4C5-25E324F03C95}"/>
                </a:ext>
              </a:extLst>
            </p:cNvPr>
            <p:cNvSpPr>
              <a:spLocks noChangeArrowheads="1"/>
            </p:cNvSpPr>
            <p:nvPr userDrawn="1"/>
          </p:nvSpPr>
          <p:spPr bwMode="auto">
            <a:xfrm>
              <a:off x="4334" y="3150"/>
              <a:ext cx="48" cy="393"/>
            </a:xfrm>
            <a:prstGeom prst="rect">
              <a:avLst/>
            </a:prstGeom>
            <a:solidFill>
              <a:srgbClr val="0085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3">
              <a:extLst>
                <a:ext uri="{FF2B5EF4-FFF2-40B4-BE49-F238E27FC236}">
                  <a16:creationId xmlns:a16="http://schemas.microsoft.com/office/drawing/2014/main" id="{A4713D30-5D2C-4B7F-9EA1-FA01BB3E4B3B}"/>
                </a:ext>
              </a:extLst>
            </p:cNvPr>
            <p:cNvSpPr>
              <a:spLocks/>
            </p:cNvSpPr>
            <p:nvPr userDrawn="1"/>
          </p:nvSpPr>
          <p:spPr bwMode="auto">
            <a:xfrm>
              <a:off x="4417" y="3197"/>
              <a:ext cx="203" cy="351"/>
            </a:xfrm>
            <a:custGeom>
              <a:avLst/>
              <a:gdLst>
                <a:gd name="T0" fmla="*/ 202 w 304"/>
                <a:gd name="T1" fmla="*/ 525 h 526"/>
                <a:gd name="T2" fmla="*/ 74 w 304"/>
                <a:gd name="T3" fmla="*/ 378 h 526"/>
                <a:gd name="T4" fmla="*/ 74 w 304"/>
                <a:gd name="T5" fmla="*/ 171 h 526"/>
                <a:gd name="T6" fmla="*/ 0 w 304"/>
                <a:gd name="T7" fmla="*/ 171 h 526"/>
                <a:gd name="T8" fmla="*/ 0 w 304"/>
                <a:gd name="T9" fmla="*/ 124 h 526"/>
                <a:gd name="T10" fmla="*/ 74 w 304"/>
                <a:gd name="T11" fmla="*/ 115 h 526"/>
                <a:gd name="T12" fmla="*/ 74 w 304"/>
                <a:gd name="T13" fmla="*/ 0 h 526"/>
                <a:gd name="T14" fmla="*/ 146 w 304"/>
                <a:gd name="T15" fmla="*/ 0 h 526"/>
                <a:gd name="T16" fmla="*/ 146 w 304"/>
                <a:gd name="T17" fmla="*/ 115 h 526"/>
                <a:gd name="T18" fmla="*/ 269 w 304"/>
                <a:gd name="T19" fmla="*/ 115 h 526"/>
                <a:gd name="T20" fmla="*/ 269 w 304"/>
                <a:gd name="T21" fmla="*/ 171 h 526"/>
                <a:gd name="T22" fmla="*/ 146 w 304"/>
                <a:gd name="T23" fmla="*/ 171 h 526"/>
                <a:gd name="T24" fmla="*/ 146 w 304"/>
                <a:gd name="T25" fmla="*/ 376 h 526"/>
                <a:gd name="T26" fmla="*/ 213 w 304"/>
                <a:gd name="T27" fmla="*/ 465 h 526"/>
                <a:gd name="T28" fmla="*/ 249 w 304"/>
                <a:gd name="T29" fmla="*/ 459 h 526"/>
                <a:gd name="T30" fmla="*/ 283 w 304"/>
                <a:gd name="T31" fmla="*/ 447 h 526"/>
                <a:gd name="T32" fmla="*/ 304 w 304"/>
                <a:gd name="T33" fmla="*/ 499 h 526"/>
                <a:gd name="T34" fmla="*/ 202 w 304"/>
                <a:gd name="T3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526">
                  <a:moveTo>
                    <a:pt x="202" y="525"/>
                  </a:moveTo>
                  <a:cubicBezTo>
                    <a:pt x="117" y="525"/>
                    <a:pt x="74" y="476"/>
                    <a:pt x="74" y="378"/>
                  </a:cubicBezTo>
                  <a:cubicBezTo>
                    <a:pt x="74" y="171"/>
                    <a:pt x="74" y="171"/>
                    <a:pt x="74" y="171"/>
                  </a:cubicBezTo>
                  <a:cubicBezTo>
                    <a:pt x="0" y="171"/>
                    <a:pt x="0" y="171"/>
                    <a:pt x="0" y="171"/>
                  </a:cubicBezTo>
                  <a:cubicBezTo>
                    <a:pt x="0" y="124"/>
                    <a:pt x="0" y="124"/>
                    <a:pt x="0" y="124"/>
                  </a:cubicBezTo>
                  <a:cubicBezTo>
                    <a:pt x="74" y="115"/>
                    <a:pt x="74" y="115"/>
                    <a:pt x="74" y="115"/>
                  </a:cubicBezTo>
                  <a:cubicBezTo>
                    <a:pt x="74" y="0"/>
                    <a:pt x="74" y="0"/>
                    <a:pt x="74" y="0"/>
                  </a:cubicBezTo>
                  <a:cubicBezTo>
                    <a:pt x="146" y="0"/>
                    <a:pt x="146" y="0"/>
                    <a:pt x="146" y="0"/>
                  </a:cubicBezTo>
                  <a:cubicBezTo>
                    <a:pt x="146" y="115"/>
                    <a:pt x="146" y="115"/>
                    <a:pt x="146" y="115"/>
                  </a:cubicBezTo>
                  <a:cubicBezTo>
                    <a:pt x="269" y="115"/>
                    <a:pt x="269" y="115"/>
                    <a:pt x="269" y="115"/>
                  </a:cubicBezTo>
                  <a:cubicBezTo>
                    <a:pt x="269" y="171"/>
                    <a:pt x="269" y="171"/>
                    <a:pt x="269" y="171"/>
                  </a:cubicBezTo>
                  <a:cubicBezTo>
                    <a:pt x="146" y="171"/>
                    <a:pt x="146" y="171"/>
                    <a:pt x="146" y="171"/>
                  </a:cubicBezTo>
                  <a:cubicBezTo>
                    <a:pt x="146" y="376"/>
                    <a:pt x="146" y="376"/>
                    <a:pt x="146" y="376"/>
                  </a:cubicBezTo>
                  <a:cubicBezTo>
                    <a:pt x="146" y="435"/>
                    <a:pt x="169" y="465"/>
                    <a:pt x="213" y="465"/>
                  </a:cubicBezTo>
                  <a:cubicBezTo>
                    <a:pt x="225" y="464"/>
                    <a:pt x="237" y="463"/>
                    <a:pt x="249" y="459"/>
                  </a:cubicBezTo>
                  <a:cubicBezTo>
                    <a:pt x="261" y="456"/>
                    <a:pt x="272" y="452"/>
                    <a:pt x="283" y="447"/>
                  </a:cubicBezTo>
                  <a:cubicBezTo>
                    <a:pt x="304" y="499"/>
                    <a:pt x="304" y="499"/>
                    <a:pt x="304" y="499"/>
                  </a:cubicBezTo>
                  <a:cubicBezTo>
                    <a:pt x="274" y="517"/>
                    <a:pt x="238" y="526"/>
                    <a:pt x="202" y="525"/>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4">
              <a:extLst>
                <a:ext uri="{FF2B5EF4-FFF2-40B4-BE49-F238E27FC236}">
                  <a16:creationId xmlns:a16="http://schemas.microsoft.com/office/drawing/2014/main" id="{A3D0BEEF-95E9-47A4-B8FB-9F18EFCAD601}"/>
                </a:ext>
              </a:extLst>
            </p:cNvPr>
            <p:cNvSpPr>
              <a:spLocks/>
            </p:cNvSpPr>
            <p:nvPr userDrawn="1"/>
          </p:nvSpPr>
          <p:spPr bwMode="auto">
            <a:xfrm>
              <a:off x="4656"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8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80" y="188"/>
                    <a:pt x="304" y="216"/>
                  </a:cubicBezTo>
                  <a:cubicBezTo>
                    <a:pt x="329" y="244"/>
                    <a:pt x="341" y="283"/>
                    <a:pt x="341" y="334"/>
                  </a:cubicBezTo>
                  <a:cubicBezTo>
                    <a:pt x="341" y="589"/>
                    <a:pt x="341" y="589"/>
                    <a:pt x="341" y="589"/>
                  </a:cubicBezTo>
                  <a:cubicBezTo>
                    <a:pt x="269" y="589"/>
                    <a:pt x="269" y="589"/>
                    <a:pt x="269" y="589"/>
                  </a:cubicBezTo>
                  <a:cubicBezTo>
                    <a:pt x="269" y="343"/>
                    <a:pt x="269" y="343"/>
                    <a:pt x="269" y="343"/>
                  </a:cubicBezTo>
                  <a:cubicBezTo>
                    <a:pt x="269" y="336"/>
                    <a:pt x="269" y="326"/>
                    <a:pt x="268" y="315"/>
                  </a:cubicBezTo>
                  <a:cubicBezTo>
                    <a:pt x="266" y="302"/>
                    <a:pt x="263" y="290"/>
                    <a:pt x="258" y="279"/>
                  </a:cubicBezTo>
                  <a:cubicBezTo>
                    <a:pt x="252" y="267"/>
                    <a:pt x="243" y="256"/>
                    <a:pt x="231" y="249"/>
                  </a:cubicBezTo>
                  <a:cubicBezTo>
                    <a:pt x="216" y="240"/>
                    <a:pt x="198" y="236"/>
                    <a:pt x="179" y="237"/>
                  </a:cubicBezTo>
                  <a:cubicBezTo>
                    <a:pt x="125" y="232"/>
                    <a:pt x="77" y="272"/>
                    <a:pt x="72" y="327"/>
                  </a:cubicBezTo>
                  <a:cubicBezTo>
                    <a:pt x="72" y="332"/>
                    <a:pt x="71" y="338"/>
                    <a:pt x="72" y="343"/>
                  </a:cubicBezTo>
                  <a:cubicBezTo>
                    <a:pt x="72" y="589"/>
                    <a:pt x="72" y="589"/>
                    <a:pt x="72" y="589"/>
                  </a:cubicBezTo>
                  <a:lnTo>
                    <a:pt x="0" y="589"/>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25">
              <a:extLst>
                <a:ext uri="{FF2B5EF4-FFF2-40B4-BE49-F238E27FC236}">
                  <a16:creationId xmlns:a16="http://schemas.microsoft.com/office/drawing/2014/main" id="{8F24D600-B017-487F-B532-72FF2D313D63}"/>
                </a:ext>
              </a:extLst>
            </p:cNvPr>
            <p:cNvSpPr>
              <a:spLocks noEditPoints="1"/>
            </p:cNvSpPr>
            <p:nvPr userDrawn="1"/>
          </p:nvSpPr>
          <p:spPr bwMode="auto">
            <a:xfrm>
              <a:off x="4941" y="3160"/>
              <a:ext cx="59"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8 w 87"/>
                <a:gd name="T11" fmla="*/ 574 h 574"/>
                <a:gd name="T12" fmla="*/ 8 w 87"/>
                <a:gd name="T13" fmla="*/ 171 h 574"/>
                <a:gd name="T14" fmla="*/ 79 w 87"/>
                <a:gd name="T15" fmla="*/ 171 h 574"/>
                <a:gd name="T16" fmla="*/ 79 w 87"/>
                <a:gd name="T17" fmla="*/ 574 h 574"/>
                <a:gd name="T18" fmla="*/ 8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3" y="0"/>
                    <a:pt x="87" y="16"/>
                    <a:pt x="87" y="47"/>
                  </a:cubicBezTo>
                  <a:cubicBezTo>
                    <a:pt x="87" y="79"/>
                    <a:pt x="73" y="95"/>
                    <a:pt x="43" y="95"/>
                  </a:cubicBezTo>
                  <a:close/>
                  <a:moveTo>
                    <a:pt x="8" y="574"/>
                  </a:moveTo>
                  <a:cubicBezTo>
                    <a:pt x="8" y="171"/>
                    <a:pt x="8" y="171"/>
                    <a:pt x="8" y="171"/>
                  </a:cubicBezTo>
                  <a:cubicBezTo>
                    <a:pt x="79" y="171"/>
                    <a:pt x="79" y="171"/>
                    <a:pt x="79" y="171"/>
                  </a:cubicBezTo>
                  <a:cubicBezTo>
                    <a:pt x="79" y="574"/>
                    <a:pt x="79" y="574"/>
                    <a:pt x="79" y="574"/>
                  </a:cubicBezTo>
                  <a:lnTo>
                    <a:pt x="8" y="57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6">
              <a:extLst>
                <a:ext uri="{FF2B5EF4-FFF2-40B4-BE49-F238E27FC236}">
                  <a16:creationId xmlns:a16="http://schemas.microsoft.com/office/drawing/2014/main" id="{5A12B22C-6082-424B-ADF6-A8AE86EB23AD}"/>
                </a:ext>
              </a:extLst>
            </p:cNvPr>
            <p:cNvSpPr>
              <a:spLocks noEditPoints="1"/>
            </p:cNvSpPr>
            <p:nvPr userDrawn="1"/>
          </p:nvSpPr>
          <p:spPr bwMode="auto">
            <a:xfrm>
              <a:off x="5047"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8"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5" y="160"/>
                    <a:pt x="272" y="139"/>
                    <a:pt x="265" y="119"/>
                  </a:cubicBezTo>
                  <a:cubicBezTo>
                    <a:pt x="260" y="102"/>
                    <a:pt x="250" y="87"/>
                    <a:pt x="235" y="75"/>
                  </a:cubicBezTo>
                  <a:cubicBezTo>
                    <a:pt x="219" y="64"/>
                    <a:pt x="199" y="58"/>
                    <a:pt x="178"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7">
              <a:extLst>
                <a:ext uri="{FF2B5EF4-FFF2-40B4-BE49-F238E27FC236}">
                  <a16:creationId xmlns:a16="http://schemas.microsoft.com/office/drawing/2014/main" id="{8C35C37F-325D-4454-A813-BA981732A533}"/>
                </a:ext>
              </a:extLst>
            </p:cNvPr>
            <p:cNvSpPr>
              <a:spLocks/>
            </p:cNvSpPr>
            <p:nvPr userDrawn="1"/>
          </p:nvSpPr>
          <p:spPr bwMode="auto">
            <a:xfrm>
              <a:off x="5325" y="3266"/>
              <a:ext cx="171" cy="277"/>
            </a:xfrm>
            <a:custGeom>
              <a:avLst/>
              <a:gdLst>
                <a:gd name="T0" fmla="*/ 10 w 256"/>
                <a:gd name="T1" fmla="*/ 414 h 414"/>
                <a:gd name="T2" fmla="*/ 10 w 256"/>
                <a:gd name="T3" fmla="*/ 99 h 414"/>
                <a:gd name="T4" fmla="*/ 0 w 256"/>
                <a:gd name="T5" fmla="*/ 18 h 414"/>
                <a:gd name="T6" fmla="*/ 62 w 256"/>
                <a:gd name="T7" fmla="*/ 8 h 414"/>
                <a:gd name="T8" fmla="*/ 77 w 256"/>
                <a:gd name="T9" fmla="*/ 75 h 414"/>
                <a:gd name="T10" fmla="*/ 122 w 256"/>
                <a:gd name="T11" fmla="*/ 21 h 414"/>
                <a:gd name="T12" fmla="*/ 193 w 256"/>
                <a:gd name="T13" fmla="*/ 1 h 414"/>
                <a:gd name="T14" fmla="*/ 225 w 256"/>
                <a:gd name="T15" fmla="*/ 5 h 414"/>
                <a:gd name="T16" fmla="*/ 256 w 256"/>
                <a:gd name="T17" fmla="*/ 18 h 414"/>
                <a:gd name="T18" fmla="*/ 236 w 256"/>
                <a:gd name="T19" fmla="*/ 80 h 414"/>
                <a:gd name="T20" fmla="*/ 205 w 256"/>
                <a:gd name="T21" fmla="*/ 69 h 414"/>
                <a:gd name="T22" fmla="*/ 177 w 256"/>
                <a:gd name="T23" fmla="*/ 67 h 414"/>
                <a:gd name="T24" fmla="*/ 106 w 256"/>
                <a:gd name="T25" fmla="*/ 99 h 414"/>
                <a:gd name="T26" fmla="*/ 82 w 256"/>
                <a:gd name="T27" fmla="*/ 180 h 414"/>
                <a:gd name="T28" fmla="*/ 82 w 256"/>
                <a:gd name="T29" fmla="*/ 414 h 414"/>
                <a:gd name="T30" fmla="*/ 10 w 256"/>
                <a:gd name="T31"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414">
                  <a:moveTo>
                    <a:pt x="10" y="414"/>
                  </a:moveTo>
                  <a:cubicBezTo>
                    <a:pt x="10" y="99"/>
                    <a:pt x="10" y="99"/>
                    <a:pt x="10" y="99"/>
                  </a:cubicBezTo>
                  <a:cubicBezTo>
                    <a:pt x="0" y="18"/>
                    <a:pt x="0" y="18"/>
                    <a:pt x="0" y="18"/>
                  </a:cubicBezTo>
                  <a:cubicBezTo>
                    <a:pt x="62" y="8"/>
                    <a:pt x="62" y="8"/>
                    <a:pt x="62" y="8"/>
                  </a:cubicBezTo>
                  <a:cubicBezTo>
                    <a:pt x="77" y="75"/>
                    <a:pt x="77" y="75"/>
                    <a:pt x="77" y="75"/>
                  </a:cubicBezTo>
                  <a:cubicBezTo>
                    <a:pt x="87" y="53"/>
                    <a:pt x="102" y="34"/>
                    <a:pt x="122" y="21"/>
                  </a:cubicBezTo>
                  <a:cubicBezTo>
                    <a:pt x="143" y="7"/>
                    <a:pt x="168" y="0"/>
                    <a:pt x="193" y="1"/>
                  </a:cubicBezTo>
                  <a:cubicBezTo>
                    <a:pt x="204" y="1"/>
                    <a:pt x="215" y="3"/>
                    <a:pt x="225" y="5"/>
                  </a:cubicBezTo>
                  <a:cubicBezTo>
                    <a:pt x="236" y="8"/>
                    <a:pt x="247" y="12"/>
                    <a:pt x="256" y="18"/>
                  </a:cubicBezTo>
                  <a:cubicBezTo>
                    <a:pt x="236" y="80"/>
                    <a:pt x="236" y="80"/>
                    <a:pt x="236" y="80"/>
                  </a:cubicBezTo>
                  <a:cubicBezTo>
                    <a:pt x="226" y="75"/>
                    <a:pt x="216" y="71"/>
                    <a:pt x="205" y="69"/>
                  </a:cubicBezTo>
                  <a:cubicBezTo>
                    <a:pt x="196" y="68"/>
                    <a:pt x="186" y="67"/>
                    <a:pt x="177" y="67"/>
                  </a:cubicBezTo>
                  <a:cubicBezTo>
                    <a:pt x="149" y="65"/>
                    <a:pt x="123" y="77"/>
                    <a:pt x="106" y="99"/>
                  </a:cubicBezTo>
                  <a:cubicBezTo>
                    <a:pt x="89" y="122"/>
                    <a:pt x="81" y="151"/>
                    <a:pt x="82" y="180"/>
                  </a:cubicBezTo>
                  <a:cubicBezTo>
                    <a:pt x="82" y="414"/>
                    <a:pt x="82" y="414"/>
                    <a:pt x="82" y="414"/>
                  </a:cubicBezTo>
                  <a:lnTo>
                    <a:pt x="10" y="41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8">
              <a:extLst>
                <a:ext uri="{FF2B5EF4-FFF2-40B4-BE49-F238E27FC236}">
                  <a16:creationId xmlns:a16="http://schemas.microsoft.com/office/drawing/2014/main" id="{BD7C07B0-54C9-4971-813D-A1F8F508112C}"/>
                </a:ext>
              </a:extLst>
            </p:cNvPr>
            <p:cNvSpPr>
              <a:spLocks noEditPoints="1"/>
            </p:cNvSpPr>
            <p:nvPr userDrawn="1"/>
          </p:nvSpPr>
          <p:spPr bwMode="auto">
            <a:xfrm>
              <a:off x="5632" y="3150"/>
              <a:ext cx="322" cy="393"/>
            </a:xfrm>
            <a:custGeom>
              <a:avLst/>
              <a:gdLst>
                <a:gd name="T0" fmla="*/ 0 w 483"/>
                <a:gd name="T1" fmla="*/ 589 h 589"/>
                <a:gd name="T2" fmla="*/ 80 w 483"/>
                <a:gd name="T3" fmla="*/ 295 h 589"/>
                <a:gd name="T4" fmla="*/ 203 w 483"/>
                <a:gd name="T5" fmla="*/ 0 h 589"/>
                <a:gd name="T6" fmla="*/ 282 w 483"/>
                <a:gd name="T7" fmla="*/ 0 h 589"/>
                <a:gd name="T8" fmla="*/ 405 w 483"/>
                <a:gd name="T9" fmla="*/ 299 h 589"/>
                <a:gd name="T10" fmla="*/ 483 w 483"/>
                <a:gd name="T11" fmla="*/ 589 h 589"/>
                <a:gd name="T12" fmla="*/ 406 w 483"/>
                <a:gd name="T13" fmla="*/ 589 h 589"/>
                <a:gd name="T14" fmla="*/ 369 w 483"/>
                <a:gd name="T15" fmla="*/ 430 h 589"/>
                <a:gd name="T16" fmla="*/ 112 w 483"/>
                <a:gd name="T17" fmla="*/ 430 h 589"/>
                <a:gd name="T18" fmla="*/ 74 w 483"/>
                <a:gd name="T19" fmla="*/ 589 h 589"/>
                <a:gd name="T20" fmla="*/ 0 w 483"/>
                <a:gd name="T21" fmla="*/ 589 h 589"/>
                <a:gd name="T22" fmla="*/ 130 w 483"/>
                <a:gd name="T23" fmla="*/ 368 h 589"/>
                <a:gd name="T24" fmla="*/ 351 w 483"/>
                <a:gd name="T25" fmla="*/ 368 h 589"/>
                <a:gd name="T26" fmla="*/ 301 w 483"/>
                <a:gd name="T27" fmla="*/ 219 h 589"/>
                <a:gd name="T28" fmla="*/ 240 w 483"/>
                <a:gd name="T29" fmla="*/ 69 h 589"/>
                <a:gd name="T30" fmla="*/ 179 w 483"/>
                <a:gd name="T31" fmla="*/ 219 h 589"/>
                <a:gd name="T32" fmla="*/ 130 w 483"/>
                <a:gd name="T33" fmla="*/ 368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589">
                  <a:moveTo>
                    <a:pt x="0" y="589"/>
                  </a:moveTo>
                  <a:cubicBezTo>
                    <a:pt x="21" y="490"/>
                    <a:pt x="48" y="391"/>
                    <a:pt x="80" y="295"/>
                  </a:cubicBezTo>
                  <a:cubicBezTo>
                    <a:pt x="115" y="194"/>
                    <a:pt x="156" y="95"/>
                    <a:pt x="203" y="0"/>
                  </a:cubicBezTo>
                  <a:cubicBezTo>
                    <a:pt x="282" y="0"/>
                    <a:pt x="282" y="0"/>
                    <a:pt x="282" y="0"/>
                  </a:cubicBezTo>
                  <a:cubicBezTo>
                    <a:pt x="329" y="97"/>
                    <a:pt x="370" y="197"/>
                    <a:pt x="405" y="299"/>
                  </a:cubicBezTo>
                  <a:cubicBezTo>
                    <a:pt x="437" y="394"/>
                    <a:pt x="463" y="491"/>
                    <a:pt x="483" y="589"/>
                  </a:cubicBezTo>
                  <a:cubicBezTo>
                    <a:pt x="406" y="589"/>
                    <a:pt x="406" y="589"/>
                    <a:pt x="406" y="589"/>
                  </a:cubicBezTo>
                  <a:cubicBezTo>
                    <a:pt x="395" y="534"/>
                    <a:pt x="382" y="481"/>
                    <a:pt x="369" y="430"/>
                  </a:cubicBezTo>
                  <a:cubicBezTo>
                    <a:pt x="112" y="430"/>
                    <a:pt x="112" y="430"/>
                    <a:pt x="112" y="430"/>
                  </a:cubicBezTo>
                  <a:cubicBezTo>
                    <a:pt x="99" y="481"/>
                    <a:pt x="86" y="534"/>
                    <a:pt x="74" y="589"/>
                  </a:cubicBezTo>
                  <a:lnTo>
                    <a:pt x="0" y="589"/>
                  </a:lnTo>
                  <a:close/>
                  <a:moveTo>
                    <a:pt x="130" y="368"/>
                  </a:moveTo>
                  <a:cubicBezTo>
                    <a:pt x="351" y="368"/>
                    <a:pt x="351" y="368"/>
                    <a:pt x="351" y="368"/>
                  </a:cubicBezTo>
                  <a:cubicBezTo>
                    <a:pt x="336" y="318"/>
                    <a:pt x="319" y="269"/>
                    <a:pt x="301" y="219"/>
                  </a:cubicBezTo>
                  <a:cubicBezTo>
                    <a:pt x="283" y="170"/>
                    <a:pt x="262" y="120"/>
                    <a:pt x="240" y="69"/>
                  </a:cubicBezTo>
                  <a:cubicBezTo>
                    <a:pt x="218" y="120"/>
                    <a:pt x="197" y="170"/>
                    <a:pt x="179" y="219"/>
                  </a:cubicBezTo>
                  <a:cubicBezTo>
                    <a:pt x="161" y="269"/>
                    <a:pt x="145" y="318"/>
                    <a:pt x="130" y="36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9">
              <a:extLst>
                <a:ext uri="{FF2B5EF4-FFF2-40B4-BE49-F238E27FC236}">
                  <a16:creationId xmlns:a16="http://schemas.microsoft.com/office/drawing/2014/main" id="{EF0EA83A-925E-40CA-80DF-596D8F68ED87}"/>
                </a:ext>
              </a:extLst>
            </p:cNvPr>
            <p:cNvSpPr>
              <a:spLocks/>
            </p:cNvSpPr>
            <p:nvPr userDrawn="1"/>
          </p:nvSpPr>
          <p:spPr bwMode="auto">
            <a:xfrm>
              <a:off x="5989" y="3266"/>
              <a:ext cx="234" cy="277"/>
            </a:xfrm>
            <a:custGeom>
              <a:avLst/>
              <a:gdLst>
                <a:gd name="T0" fmla="*/ 10 w 351"/>
                <a:gd name="T1" fmla="*/ 414 h 414"/>
                <a:gd name="T2" fmla="*/ 10 w 351"/>
                <a:gd name="T3" fmla="*/ 100 h 414"/>
                <a:gd name="T4" fmla="*/ 0 w 351"/>
                <a:gd name="T5" fmla="*/ 18 h 414"/>
                <a:gd name="T6" fmla="*/ 62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2" y="8"/>
                    <a:pt x="62" y="8"/>
                    <a:pt x="62" y="8"/>
                  </a:cubicBezTo>
                  <a:cubicBezTo>
                    <a:pt x="76" y="70"/>
                    <a:pt x="76" y="70"/>
                    <a:pt x="76" y="70"/>
                  </a:cubicBezTo>
                  <a:cubicBezTo>
                    <a:pt x="99" y="23"/>
                    <a:pt x="143" y="0"/>
                    <a:pt x="207" y="0"/>
                  </a:cubicBezTo>
                  <a:cubicBezTo>
                    <a:pt x="253" y="0"/>
                    <a:pt x="289" y="13"/>
                    <a:pt x="314" y="41"/>
                  </a:cubicBezTo>
                  <a:cubicBezTo>
                    <a:pt x="338"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39" y="69"/>
                    <a:pt x="214" y="60"/>
                    <a:pt x="189" y="62"/>
                  </a:cubicBezTo>
                  <a:cubicBezTo>
                    <a:pt x="134" y="57"/>
                    <a:pt x="86" y="98"/>
                    <a:pt x="82" y="152"/>
                  </a:cubicBezTo>
                  <a:cubicBezTo>
                    <a:pt x="81" y="158"/>
                    <a:pt x="81" y="163"/>
                    <a:pt x="82" y="168"/>
                  </a:cubicBezTo>
                  <a:cubicBezTo>
                    <a:pt x="82" y="414"/>
                    <a:pt x="82" y="414"/>
                    <a:pt x="82" y="414"/>
                  </a:cubicBezTo>
                  <a:lnTo>
                    <a:pt x="10" y="41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30">
              <a:extLst>
                <a:ext uri="{FF2B5EF4-FFF2-40B4-BE49-F238E27FC236}">
                  <a16:creationId xmlns:a16="http://schemas.microsoft.com/office/drawing/2014/main" id="{FC7462AD-E44B-4886-A5C7-904A23BB262E}"/>
                </a:ext>
              </a:extLst>
            </p:cNvPr>
            <p:cNvSpPr>
              <a:spLocks noEditPoints="1"/>
            </p:cNvSpPr>
            <p:nvPr userDrawn="1"/>
          </p:nvSpPr>
          <p:spPr bwMode="auto">
            <a:xfrm>
              <a:off x="6280" y="3160"/>
              <a:ext cx="58"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7 w 87"/>
                <a:gd name="T11" fmla="*/ 574 h 574"/>
                <a:gd name="T12" fmla="*/ 7 w 87"/>
                <a:gd name="T13" fmla="*/ 171 h 574"/>
                <a:gd name="T14" fmla="*/ 79 w 87"/>
                <a:gd name="T15" fmla="*/ 171 h 574"/>
                <a:gd name="T16" fmla="*/ 79 w 87"/>
                <a:gd name="T17" fmla="*/ 574 h 574"/>
                <a:gd name="T18" fmla="*/ 7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2" y="0"/>
                    <a:pt x="87" y="16"/>
                    <a:pt x="87" y="47"/>
                  </a:cubicBezTo>
                  <a:cubicBezTo>
                    <a:pt x="87" y="79"/>
                    <a:pt x="72" y="95"/>
                    <a:pt x="43" y="95"/>
                  </a:cubicBezTo>
                  <a:close/>
                  <a:moveTo>
                    <a:pt x="7" y="574"/>
                  </a:moveTo>
                  <a:cubicBezTo>
                    <a:pt x="7" y="171"/>
                    <a:pt x="7" y="171"/>
                    <a:pt x="7" y="171"/>
                  </a:cubicBezTo>
                  <a:cubicBezTo>
                    <a:pt x="79" y="171"/>
                    <a:pt x="79" y="171"/>
                    <a:pt x="79" y="171"/>
                  </a:cubicBezTo>
                  <a:cubicBezTo>
                    <a:pt x="79" y="574"/>
                    <a:pt x="79" y="574"/>
                    <a:pt x="79" y="574"/>
                  </a:cubicBezTo>
                  <a:lnTo>
                    <a:pt x="7" y="57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31">
              <a:extLst>
                <a:ext uri="{FF2B5EF4-FFF2-40B4-BE49-F238E27FC236}">
                  <a16:creationId xmlns:a16="http://schemas.microsoft.com/office/drawing/2014/main" id="{3377C1B1-6C5C-4EA6-81DD-4CE633E5A588}"/>
                </a:ext>
              </a:extLst>
            </p:cNvPr>
            <p:cNvSpPr>
              <a:spLocks/>
            </p:cNvSpPr>
            <p:nvPr userDrawn="1"/>
          </p:nvSpPr>
          <p:spPr bwMode="auto">
            <a:xfrm>
              <a:off x="6394" y="3264"/>
              <a:ext cx="396" cy="279"/>
            </a:xfrm>
            <a:custGeom>
              <a:avLst/>
              <a:gdLst>
                <a:gd name="T0" fmla="*/ 10 w 593"/>
                <a:gd name="T1" fmla="*/ 417 h 417"/>
                <a:gd name="T2" fmla="*/ 10 w 593"/>
                <a:gd name="T3" fmla="*/ 103 h 417"/>
                <a:gd name="T4" fmla="*/ 0 w 593"/>
                <a:gd name="T5" fmla="*/ 21 h 417"/>
                <a:gd name="T6" fmla="*/ 62 w 593"/>
                <a:gd name="T7" fmla="*/ 11 h 417"/>
                <a:gd name="T8" fmla="*/ 76 w 593"/>
                <a:gd name="T9" fmla="*/ 73 h 417"/>
                <a:gd name="T10" fmla="*/ 200 w 593"/>
                <a:gd name="T11" fmla="*/ 3 h 417"/>
                <a:gd name="T12" fmla="*/ 276 w 593"/>
                <a:gd name="T13" fmla="*/ 23 h 417"/>
                <a:gd name="T14" fmla="*/ 324 w 593"/>
                <a:gd name="T15" fmla="*/ 82 h 417"/>
                <a:gd name="T16" fmla="*/ 371 w 593"/>
                <a:gd name="T17" fmla="*/ 23 h 417"/>
                <a:gd name="T18" fmla="*/ 451 w 593"/>
                <a:gd name="T19" fmla="*/ 3 h 417"/>
                <a:gd name="T20" fmla="*/ 555 w 593"/>
                <a:gd name="T21" fmla="*/ 43 h 417"/>
                <a:gd name="T22" fmla="*/ 593 w 593"/>
                <a:gd name="T23" fmla="*/ 161 h 417"/>
                <a:gd name="T24" fmla="*/ 593 w 593"/>
                <a:gd name="T25" fmla="*/ 417 h 417"/>
                <a:gd name="T26" fmla="*/ 522 w 593"/>
                <a:gd name="T27" fmla="*/ 417 h 417"/>
                <a:gd name="T28" fmla="*/ 522 w 593"/>
                <a:gd name="T29" fmla="*/ 166 h 417"/>
                <a:gd name="T30" fmla="*/ 499 w 593"/>
                <a:gd name="T31" fmla="*/ 89 h 417"/>
                <a:gd name="T32" fmla="*/ 435 w 593"/>
                <a:gd name="T33" fmla="*/ 65 h 417"/>
                <a:gd name="T34" fmla="*/ 364 w 593"/>
                <a:gd name="T35" fmla="*/ 94 h 417"/>
                <a:gd name="T36" fmla="*/ 338 w 593"/>
                <a:gd name="T37" fmla="*/ 179 h 417"/>
                <a:gd name="T38" fmla="*/ 338 w 593"/>
                <a:gd name="T39" fmla="*/ 417 h 417"/>
                <a:gd name="T40" fmla="*/ 266 w 593"/>
                <a:gd name="T41" fmla="*/ 417 h 417"/>
                <a:gd name="T42" fmla="*/ 266 w 593"/>
                <a:gd name="T43" fmla="*/ 166 h 417"/>
                <a:gd name="T44" fmla="*/ 243 w 593"/>
                <a:gd name="T45" fmla="*/ 89 h 417"/>
                <a:gd name="T46" fmla="*/ 177 w 593"/>
                <a:gd name="T47" fmla="*/ 65 h 417"/>
                <a:gd name="T48" fmla="*/ 106 w 593"/>
                <a:gd name="T49" fmla="*/ 92 h 417"/>
                <a:gd name="T50" fmla="*/ 82 w 593"/>
                <a:gd name="T51" fmla="*/ 165 h 417"/>
                <a:gd name="T52" fmla="*/ 82 w 593"/>
                <a:gd name="T53" fmla="*/ 417 h 417"/>
                <a:gd name="T54" fmla="*/ 10 w 593"/>
                <a:gd name="T5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3" h="417">
                  <a:moveTo>
                    <a:pt x="10" y="417"/>
                  </a:moveTo>
                  <a:cubicBezTo>
                    <a:pt x="10" y="103"/>
                    <a:pt x="10" y="103"/>
                    <a:pt x="10" y="103"/>
                  </a:cubicBezTo>
                  <a:cubicBezTo>
                    <a:pt x="0" y="21"/>
                    <a:pt x="0" y="21"/>
                    <a:pt x="0" y="21"/>
                  </a:cubicBezTo>
                  <a:cubicBezTo>
                    <a:pt x="62" y="11"/>
                    <a:pt x="62" y="11"/>
                    <a:pt x="62" y="11"/>
                  </a:cubicBezTo>
                  <a:cubicBezTo>
                    <a:pt x="76" y="73"/>
                    <a:pt x="76" y="73"/>
                    <a:pt x="76" y="73"/>
                  </a:cubicBezTo>
                  <a:cubicBezTo>
                    <a:pt x="99" y="26"/>
                    <a:pt x="140" y="3"/>
                    <a:pt x="200" y="3"/>
                  </a:cubicBezTo>
                  <a:cubicBezTo>
                    <a:pt x="227" y="2"/>
                    <a:pt x="253" y="9"/>
                    <a:pt x="276" y="23"/>
                  </a:cubicBezTo>
                  <a:cubicBezTo>
                    <a:pt x="298" y="36"/>
                    <a:pt x="315" y="57"/>
                    <a:pt x="324" y="82"/>
                  </a:cubicBezTo>
                  <a:cubicBezTo>
                    <a:pt x="333" y="58"/>
                    <a:pt x="349" y="37"/>
                    <a:pt x="371" y="23"/>
                  </a:cubicBezTo>
                  <a:cubicBezTo>
                    <a:pt x="395" y="9"/>
                    <a:pt x="423" y="2"/>
                    <a:pt x="451" y="3"/>
                  </a:cubicBezTo>
                  <a:cubicBezTo>
                    <a:pt x="490" y="0"/>
                    <a:pt x="528" y="15"/>
                    <a:pt x="555" y="43"/>
                  </a:cubicBezTo>
                  <a:cubicBezTo>
                    <a:pt x="581" y="70"/>
                    <a:pt x="593" y="109"/>
                    <a:pt x="593" y="161"/>
                  </a:cubicBezTo>
                  <a:cubicBezTo>
                    <a:pt x="593" y="417"/>
                    <a:pt x="593" y="417"/>
                    <a:pt x="593" y="417"/>
                  </a:cubicBezTo>
                  <a:cubicBezTo>
                    <a:pt x="522" y="417"/>
                    <a:pt x="522" y="417"/>
                    <a:pt x="522" y="417"/>
                  </a:cubicBezTo>
                  <a:cubicBezTo>
                    <a:pt x="522" y="166"/>
                    <a:pt x="522" y="166"/>
                    <a:pt x="522" y="166"/>
                  </a:cubicBezTo>
                  <a:cubicBezTo>
                    <a:pt x="522" y="131"/>
                    <a:pt x="514" y="105"/>
                    <a:pt x="499" y="89"/>
                  </a:cubicBezTo>
                  <a:cubicBezTo>
                    <a:pt x="482" y="72"/>
                    <a:pt x="459" y="64"/>
                    <a:pt x="435" y="65"/>
                  </a:cubicBezTo>
                  <a:cubicBezTo>
                    <a:pt x="408" y="64"/>
                    <a:pt x="382" y="74"/>
                    <a:pt x="364" y="94"/>
                  </a:cubicBezTo>
                  <a:cubicBezTo>
                    <a:pt x="345" y="118"/>
                    <a:pt x="336" y="148"/>
                    <a:pt x="338" y="179"/>
                  </a:cubicBezTo>
                  <a:cubicBezTo>
                    <a:pt x="338" y="417"/>
                    <a:pt x="338" y="417"/>
                    <a:pt x="338" y="417"/>
                  </a:cubicBezTo>
                  <a:cubicBezTo>
                    <a:pt x="266" y="417"/>
                    <a:pt x="266" y="417"/>
                    <a:pt x="266" y="417"/>
                  </a:cubicBezTo>
                  <a:cubicBezTo>
                    <a:pt x="266" y="166"/>
                    <a:pt x="266" y="166"/>
                    <a:pt x="266" y="166"/>
                  </a:cubicBezTo>
                  <a:cubicBezTo>
                    <a:pt x="266" y="130"/>
                    <a:pt x="258" y="105"/>
                    <a:pt x="243" y="89"/>
                  </a:cubicBezTo>
                  <a:cubicBezTo>
                    <a:pt x="225" y="72"/>
                    <a:pt x="201" y="64"/>
                    <a:pt x="177" y="65"/>
                  </a:cubicBezTo>
                  <a:cubicBezTo>
                    <a:pt x="150" y="63"/>
                    <a:pt x="124" y="73"/>
                    <a:pt x="106" y="92"/>
                  </a:cubicBezTo>
                  <a:cubicBezTo>
                    <a:pt x="89" y="113"/>
                    <a:pt x="81" y="138"/>
                    <a:pt x="82" y="165"/>
                  </a:cubicBezTo>
                  <a:cubicBezTo>
                    <a:pt x="82" y="417"/>
                    <a:pt x="82" y="417"/>
                    <a:pt x="82" y="417"/>
                  </a:cubicBezTo>
                  <a:lnTo>
                    <a:pt x="10" y="417"/>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32">
              <a:extLst>
                <a:ext uri="{FF2B5EF4-FFF2-40B4-BE49-F238E27FC236}">
                  <a16:creationId xmlns:a16="http://schemas.microsoft.com/office/drawing/2014/main" id="{6A8E0935-D3D4-4B91-8A7F-24E0ECF014C8}"/>
                </a:ext>
              </a:extLst>
            </p:cNvPr>
            <p:cNvSpPr>
              <a:spLocks noEditPoints="1"/>
            </p:cNvSpPr>
            <p:nvPr userDrawn="1"/>
          </p:nvSpPr>
          <p:spPr bwMode="auto">
            <a:xfrm>
              <a:off x="6832" y="3265"/>
              <a:ext cx="224" cy="285"/>
            </a:xfrm>
            <a:custGeom>
              <a:avLst/>
              <a:gdLst>
                <a:gd name="T0" fmla="*/ 129 w 335"/>
                <a:gd name="T1" fmla="*/ 426 h 427"/>
                <a:gd name="T2" fmla="*/ 36 w 335"/>
                <a:gd name="T3" fmla="*/ 392 h 427"/>
                <a:gd name="T4" fmla="*/ 2 w 335"/>
                <a:gd name="T5" fmla="*/ 304 h 427"/>
                <a:gd name="T6" fmla="*/ 66 w 335"/>
                <a:gd name="T7" fmla="*/ 188 h 427"/>
                <a:gd name="T8" fmla="*/ 254 w 335"/>
                <a:gd name="T9" fmla="*/ 145 h 427"/>
                <a:gd name="T10" fmla="*/ 229 w 335"/>
                <a:gd name="T11" fmla="*/ 82 h 427"/>
                <a:gd name="T12" fmla="*/ 161 w 335"/>
                <a:gd name="T13" fmla="*/ 61 h 427"/>
                <a:gd name="T14" fmla="*/ 51 w 335"/>
                <a:gd name="T15" fmla="*/ 94 h 427"/>
                <a:gd name="T16" fmla="*/ 26 w 335"/>
                <a:gd name="T17" fmla="*/ 45 h 427"/>
                <a:gd name="T18" fmla="*/ 172 w 335"/>
                <a:gd name="T19" fmla="*/ 2 h 427"/>
                <a:gd name="T20" fmla="*/ 324 w 335"/>
                <a:gd name="T21" fmla="*/ 154 h 427"/>
                <a:gd name="T22" fmla="*/ 324 w 335"/>
                <a:gd name="T23" fmla="*/ 325 h 427"/>
                <a:gd name="T24" fmla="*/ 335 w 335"/>
                <a:gd name="T25" fmla="*/ 409 h 427"/>
                <a:gd name="T26" fmla="*/ 273 w 335"/>
                <a:gd name="T27" fmla="*/ 419 h 427"/>
                <a:gd name="T28" fmla="*/ 259 w 335"/>
                <a:gd name="T29" fmla="*/ 356 h 427"/>
                <a:gd name="T30" fmla="*/ 207 w 335"/>
                <a:gd name="T31" fmla="*/ 407 h 427"/>
                <a:gd name="T32" fmla="*/ 129 w 335"/>
                <a:gd name="T33" fmla="*/ 426 h 427"/>
                <a:gd name="T34" fmla="*/ 74 w 335"/>
                <a:gd name="T35" fmla="*/ 299 h 427"/>
                <a:gd name="T36" fmla="*/ 94 w 335"/>
                <a:gd name="T37" fmla="*/ 349 h 427"/>
                <a:gd name="T38" fmla="*/ 149 w 335"/>
                <a:gd name="T39" fmla="*/ 367 h 427"/>
                <a:gd name="T40" fmla="*/ 225 w 335"/>
                <a:gd name="T41" fmla="*/ 339 h 427"/>
                <a:gd name="T42" fmla="*/ 254 w 335"/>
                <a:gd name="T43" fmla="*/ 266 h 427"/>
                <a:gd name="T44" fmla="*/ 254 w 335"/>
                <a:gd name="T45" fmla="*/ 197 h 427"/>
                <a:gd name="T46" fmla="*/ 120 w 335"/>
                <a:gd name="T47" fmla="*/ 225 h 427"/>
                <a:gd name="T48" fmla="*/ 74 w 335"/>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5" h="427">
                  <a:moveTo>
                    <a:pt x="129" y="426"/>
                  </a:moveTo>
                  <a:cubicBezTo>
                    <a:pt x="95" y="427"/>
                    <a:pt x="61" y="415"/>
                    <a:pt x="36" y="392"/>
                  </a:cubicBezTo>
                  <a:cubicBezTo>
                    <a:pt x="13" y="369"/>
                    <a:pt x="0" y="337"/>
                    <a:pt x="2" y="304"/>
                  </a:cubicBezTo>
                  <a:cubicBezTo>
                    <a:pt x="0" y="257"/>
                    <a:pt x="25" y="212"/>
                    <a:pt x="66" y="188"/>
                  </a:cubicBezTo>
                  <a:cubicBezTo>
                    <a:pt x="110" y="161"/>
                    <a:pt x="172" y="147"/>
                    <a:pt x="254" y="145"/>
                  </a:cubicBezTo>
                  <a:cubicBezTo>
                    <a:pt x="253" y="122"/>
                    <a:pt x="245" y="99"/>
                    <a:pt x="229" y="82"/>
                  </a:cubicBezTo>
                  <a:cubicBezTo>
                    <a:pt x="215" y="68"/>
                    <a:pt x="192" y="61"/>
                    <a:pt x="161" y="61"/>
                  </a:cubicBezTo>
                  <a:cubicBezTo>
                    <a:pt x="122" y="61"/>
                    <a:pt x="83" y="72"/>
                    <a:pt x="51" y="94"/>
                  </a:cubicBezTo>
                  <a:cubicBezTo>
                    <a:pt x="26" y="45"/>
                    <a:pt x="26" y="45"/>
                    <a:pt x="26" y="45"/>
                  </a:cubicBezTo>
                  <a:cubicBezTo>
                    <a:pt x="68" y="15"/>
                    <a:pt x="120" y="0"/>
                    <a:pt x="172" y="2"/>
                  </a:cubicBezTo>
                  <a:cubicBezTo>
                    <a:pt x="274" y="2"/>
                    <a:pt x="324" y="52"/>
                    <a:pt x="324" y="154"/>
                  </a:cubicBezTo>
                  <a:cubicBezTo>
                    <a:pt x="324" y="325"/>
                    <a:pt x="324" y="325"/>
                    <a:pt x="324" y="325"/>
                  </a:cubicBezTo>
                  <a:cubicBezTo>
                    <a:pt x="335" y="409"/>
                    <a:pt x="335" y="409"/>
                    <a:pt x="335" y="409"/>
                  </a:cubicBezTo>
                  <a:cubicBezTo>
                    <a:pt x="273" y="419"/>
                    <a:pt x="273" y="419"/>
                    <a:pt x="273" y="419"/>
                  </a:cubicBezTo>
                  <a:cubicBezTo>
                    <a:pt x="259" y="356"/>
                    <a:pt x="259" y="356"/>
                    <a:pt x="259" y="356"/>
                  </a:cubicBezTo>
                  <a:cubicBezTo>
                    <a:pt x="247" y="378"/>
                    <a:pt x="229" y="396"/>
                    <a:pt x="207" y="407"/>
                  </a:cubicBezTo>
                  <a:cubicBezTo>
                    <a:pt x="183" y="420"/>
                    <a:pt x="156" y="426"/>
                    <a:pt x="129" y="426"/>
                  </a:cubicBezTo>
                  <a:close/>
                  <a:moveTo>
                    <a:pt x="74" y="299"/>
                  </a:moveTo>
                  <a:cubicBezTo>
                    <a:pt x="73" y="318"/>
                    <a:pt x="81" y="336"/>
                    <a:pt x="94" y="349"/>
                  </a:cubicBezTo>
                  <a:cubicBezTo>
                    <a:pt x="109" y="362"/>
                    <a:pt x="129" y="368"/>
                    <a:pt x="149" y="367"/>
                  </a:cubicBezTo>
                  <a:cubicBezTo>
                    <a:pt x="177" y="368"/>
                    <a:pt x="204" y="358"/>
                    <a:pt x="225" y="339"/>
                  </a:cubicBezTo>
                  <a:cubicBezTo>
                    <a:pt x="244" y="320"/>
                    <a:pt x="255" y="293"/>
                    <a:pt x="254" y="266"/>
                  </a:cubicBezTo>
                  <a:cubicBezTo>
                    <a:pt x="254" y="197"/>
                    <a:pt x="254" y="197"/>
                    <a:pt x="254" y="197"/>
                  </a:cubicBezTo>
                  <a:cubicBezTo>
                    <a:pt x="196" y="198"/>
                    <a:pt x="151" y="208"/>
                    <a:pt x="120" y="225"/>
                  </a:cubicBezTo>
                  <a:cubicBezTo>
                    <a:pt x="92" y="239"/>
                    <a:pt x="74" y="268"/>
                    <a:pt x="74" y="29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33">
              <a:extLst>
                <a:ext uri="{FF2B5EF4-FFF2-40B4-BE49-F238E27FC236}">
                  <a16:creationId xmlns:a16="http://schemas.microsoft.com/office/drawing/2014/main" id="{E9EBFC6F-140D-446E-ABC7-D3750FBC01B6}"/>
                </a:ext>
              </a:extLst>
            </p:cNvPr>
            <p:cNvSpPr>
              <a:spLocks noChangeArrowheads="1"/>
            </p:cNvSpPr>
            <p:nvPr userDrawn="1"/>
          </p:nvSpPr>
          <p:spPr bwMode="auto">
            <a:xfrm>
              <a:off x="7113" y="3150"/>
              <a:ext cx="47" cy="393"/>
            </a:xfrm>
            <a:prstGeom prst="rect">
              <a:avLst/>
            </a:prstGeom>
            <a:solidFill>
              <a:srgbClr val="0085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34">
              <a:extLst>
                <a:ext uri="{FF2B5EF4-FFF2-40B4-BE49-F238E27FC236}">
                  <a16:creationId xmlns:a16="http://schemas.microsoft.com/office/drawing/2014/main" id="{0E2EA70D-7CAF-4430-B888-8BB57E82687E}"/>
                </a:ext>
              </a:extLst>
            </p:cNvPr>
            <p:cNvSpPr>
              <a:spLocks/>
            </p:cNvSpPr>
            <p:nvPr userDrawn="1"/>
          </p:nvSpPr>
          <p:spPr bwMode="auto">
            <a:xfrm>
              <a:off x="7206" y="3265"/>
              <a:ext cx="212" cy="287"/>
            </a:xfrm>
            <a:custGeom>
              <a:avLst/>
              <a:gdLst>
                <a:gd name="T0" fmla="*/ 158 w 317"/>
                <a:gd name="T1" fmla="*/ 428 h 430"/>
                <a:gd name="T2" fmla="*/ 0 w 317"/>
                <a:gd name="T3" fmla="*/ 380 h 430"/>
                <a:gd name="T4" fmla="*/ 28 w 317"/>
                <a:gd name="T5" fmla="*/ 328 h 430"/>
                <a:gd name="T6" fmla="*/ 157 w 317"/>
                <a:gd name="T7" fmla="*/ 367 h 430"/>
                <a:gd name="T8" fmla="*/ 224 w 317"/>
                <a:gd name="T9" fmla="*/ 352 h 430"/>
                <a:gd name="T10" fmla="*/ 246 w 317"/>
                <a:gd name="T11" fmla="*/ 309 h 430"/>
                <a:gd name="T12" fmla="*/ 232 w 317"/>
                <a:gd name="T13" fmla="*/ 273 h 430"/>
                <a:gd name="T14" fmla="*/ 186 w 317"/>
                <a:gd name="T15" fmla="*/ 251 h 430"/>
                <a:gd name="T16" fmla="*/ 127 w 317"/>
                <a:gd name="T17" fmla="*/ 235 h 430"/>
                <a:gd name="T18" fmla="*/ 43 w 317"/>
                <a:gd name="T19" fmla="*/ 193 h 430"/>
                <a:gd name="T20" fmla="*/ 15 w 317"/>
                <a:gd name="T21" fmla="*/ 119 h 430"/>
                <a:gd name="T22" fmla="*/ 56 w 317"/>
                <a:gd name="T23" fmla="*/ 34 h 430"/>
                <a:gd name="T24" fmla="*/ 165 w 317"/>
                <a:gd name="T25" fmla="*/ 2 h 430"/>
                <a:gd name="T26" fmla="*/ 237 w 317"/>
                <a:gd name="T27" fmla="*/ 12 h 430"/>
                <a:gd name="T28" fmla="*/ 304 w 317"/>
                <a:gd name="T29" fmla="*/ 47 h 430"/>
                <a:gd name="T30" fmla="*/ 275 w 317"/>
                <a:gd name="T31" fmla="*/ 96 h 430"/>
                <a:gd name="T32" fmla="*/ 225 w 317"/>
                <a:gd name="T33" fmla="*/ 72 h 430"/>
                <a:gd name="T34" fmla="*/ 167 w 317"/>
                <a:gd name="T35" fmla="*/ 62 h 430"/>
                <a:gd name="T36" fmla="*/ 107 w 317"/>
                <a:gd name="T37" fmla="*/ 77 h 430"/>
                <a:gd name="T38" fmla="*/ 84 w 317"/>
                <a:gd name="T39" fmla="*/ 117 h 430"/>
                <a:gd name="T40" fmla="*/ 97 w 317"/>
                <a:gd name="T41" fmla="*/ 147 h 430"/>
                <a:gd name="T42" fmla="*/ 145 w 317"/>
                <a:gd name="T43" fmla="*/ 168 h 430"/>
                <a:gd name="T44" fmla="*/ 204 w 317"/>
                <a:gd name="T45" fmla="*/ 184 h 430"/>
                <a:gd name="T46" fmla="*/ 284 w 317"/>
                <a:gd name="T47" fmla="*/ 225 h 430"/>
                <a:gd name="T48" fmla="*/ 315 w 317"/>
                <a:gd name="T49" fmla="*/ 306 h 430"/>
                <a:gd name="T50" fmla="*/ 275 w 317"/>
                <a:gd name="T51" fmla="*/ 395 h 430"/>
                <a:gd name="T52" fmla="*/ 158 w 317"/>
                <a:gd name="T53" fmla="*/ 42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7" h="430">
                  <a:moveTo>
                    <a:pt x="158" y="428"/>
                  </a:moveTo>
                  <a:cubicBezTo>
                    <a:pt x="102" y="430"/>
                    <a:pt x="46" y="413"/>
                    <a:pt x="0" y="380"/>
                  </a:cubicBezTo>
                  <a:cubicBezTo>
                    <a:pt x="28" y="328"/>
                    <a:pt x="28" y="328"/>
                    <a:pt x="28" y="328"/>
                  </a:cubicBezTo>
                  <a:cubicBezTo>
                    <a:pt x="66" y="354"/>
                    <a:pt x="111" y="368"/>
                    <a:pt x="157" y="367"/>
                  </a:cubicBezTo>
                  <a:cubicBezTo>
                    <a:pt x="180" y="369"/>
                    <a:pt x="204" y="363"/>
                    <a:pt x="224" y="352"/>
                  </a:cubicBezTo>
                  <a:cubicBezTo>
                    <a:pt x="238" y="342"/>
                    <a:pt x="247" y="326"/>
                    <a:pt x="246" y="309"/>
                  </a:cubicBezTo>
                  <a:cubicBezTo>
                    <a:pt x="247" y="295"/>
                    <a:pt x="242" y="282"/>
                    <a:pt x="232" y="273"/>
                  </a:cubicBezTo>
                  <a:cubicBezTo>
                    <a:pt x="219" y="262"/>
                    <a:pt x="203" y="255"/>
                    <a:pt x="186" y="251"/>
                  </a:cubicBezTo>
                  <a:cubicBezTo>
                    <a:pt x="127" y="235"/>
                    <a:pt x="127" y="235"/>
                    <a:pt x="127" y="235"/>
                  </a:cubicBezTo>
                  <a:cubicBezTo>
                    <a:pt x="96" y="228"/>
                    <a:pt x="67" y="214"/>
                    <a:pt x="43" y="193"/>
                  </a:cubicBezTo>
                  <a:cubicBezTo>
                    <a:pt x="24" y="173"/>
                    <a:pt x="14" y="147"/>
                    <a:pt x="15" y="119"/>
                  </a:cubicBezTo>
                  <a:cubicBezTo>
                    <a:pt x="14" y="86"/>
                    <a:pt x="29" y="54"/>
                    <a:pt x="56" y="34"/>
                  </a:cubicBezTo>
                  <a:cubicBezTo>
                    <a:pt x="88" y="11"/>
                    <a:pt x="126" y="0"/>
                    <a:pt x="165" y="2"/>
                  </a:cubicBezTo>
                  <a:cubicBezTo>
                    <a:pt x="190" y="2"/>
                    <a:pt x="214" y="5"/>
                    <a:pt x="237" y="12"/>
                  </a:cubicBezTo>
                  <a:cubicBezTo>
                    <a:pt x="261" y="19"/>
                    <a:pt x="284" y="31"/>
                    <a:pt x="304" y="47"/>
                  </a:cubicBezTo>
                  <a:cubicBezTo>
                    <a:pt x="275" y="96"/>
                    <a:pt x="275" y="96"/>
                    <a:pt x="275" y="96"/>
                  </a:cubicBezTo>
                  <a:cubicBezTo>
                    <a:pt x="259" y="86"/>
                    <a:pt x="243" y="78"/>
                    <a:pt x="225" y="72"/>
                  </a:cubicBezTo>
                  <a:cubicBezTo>
                    <a:pt x="207" y="65"/>
                    <a:pt x="187" y="62"/>
                    <a:pt x="167" y="62"/>
                  </a:cubicBezTo>
                  <a:cubicBezTo>
                    <a:pt x="146" y="62"/>
                    <a:pt x="125" y="67"/>
                    <a:pt x="107" y="77"/>
                  </a:cubicBezTo>
                  <a:cubicBezTo>
                    <a:pt x="92" y="85"/>
                    <a:pt x="83" y="100"/>
                    <a:pt x="84" y="117"/>
                  </a:cubicBezTo>
                  <a:cubicBezTo>
                    <a:pt x="83" y="129"/>
                    <a:pt x="88" y="140"/>
                    <a:pt x="97" y="147"/>
                  </a:cubicBezTo>
                  <a:cubicBezTo>
                    <a:pt x="112" y="158"/>
                    <a:pt x="128" y="165"/>
                    <a:pt x="145" y="168"/>
                  </a:cubicBezTo>
                  <a:cubicBezTo>
                    <a:pt x="204" y="184"/>
                    <a:pt x="204" y="184"/>
                    <a:pt x="204" y="184"/>
                  </a:cubicBezTo>
                  <a:cubicBezTo>
                    <a:pt x="233" y="191"/>
                    <a:pt x="261" y="205"/>
                    <a:pt x="284" y="225"/>
                  </a:cubicBezTo>
                  <a:cubicBezTo>
                    <a:pt x="306" y="246"/>
                    <a:pt x="317" y="275"/>
                    <a:pt x="315" y="306"/>
                  </a:cubicBezTo>
                  <a:cubicBezTo>
                    <a:pt x="316" y="340"/>
                    <a:pt x="301" y="373"/>
                    <a:pt x="275" y="395"/>
                  </a:cubicBezTo>
                  <a:cubicBezTo>
                    <a:pt x="248" y="417"/>
                    <a:pt x="209" y="428"/>
                    <a:pt x="158" y="42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35">
              <a:extLst>
                <a:ext uri="{FF2B5EF4-FFF2-40B4-BE49-F238E27FC236}">
                  <a16:creationId xmlns:a16="http://schemas.microsoft.com/office/drawing/2014/main" id="{1E98630A-BB82-4B8C-B4B7-E293770BCB04}"/>
                </a:ext>
              </a:extLst>
            </p:cNvPr>
            <p:cNvSpPr>
              <a:spLocks noEditPoints="1"/>
            </p:cNvSpPr>
            <p:nvPr userDrawn="1"/>
          </p:nvSpPr>
          <p:spPr bwMode="auto">
            <a:xfrm>
              <a:off x="7454" y="3135"/>
              <a:ext cx="231" cy="228"/>
            </a:xfrm>
            <a:custGeom>
              <a:avLst/>
              <a:gdLst>
                <a:gd name="T0" fmla="*/ 173 w 346"/>
                <a:gd name="T1" fmla="*/ 341 h 342"/>
                <a:gd name="T2" fmla="*/ 85 w 346"/>
                <a:gd name="T3" fmla="*/ 321 h 342"/>
                <a:gd name="T4" fmla="*/ 27 w 346"/>
                <a:gd name="T5" fmla="*/ 264 h 342"/>
                <a:gd name="T6" fmla="*/ 27 w 346"/>
                <a:gd name="T7" fmla="*/ 84 h 342"/>
                <a:gd name="T8" fmla="*/ 85 w 346"/>
                <a:gd name="T9" fmla="*/ 27 h 342"/>
                <a:gd name="T10" fmla="*/ 260 w 346"/>
                <a:gd name="T11" fmla="*/ 27 h 342"/>
                <a:gd name="T12" fmla="*/ 318 w 346"/>
                <a:gd name="T13" fmla="*/ 84 h 342"/>
                <a:gd name="T14" fmla="*/ 318 w 346"/>
                <a:gd name="T15" fmla="*/ 264 h 342"/>
                <a:gd name="T16" fmla="*/ 260 w 346"/>
                <a:gd name="T17" fmla="*/ 321 h 342"/>
                <a:gd name="T18" fmla="*/ 173 w 346"/>
                <a:gd name="T19" fmla="*/ 341 h 342"/>
                <a:gd name="T20" fmla="*/ 173 w 346"/>
                <a:gd name="T21" fmla="*/ 309 h 342"/>
                <a:gd name="T22" fmla="*/ 268 w 346"/>
                <a:gd name="T23" fmla="*/ 274 h 342"/>
                <a:gd name="T24" fmla="*/ 304 w 346"/>
                <a:gd name="T25" fmla="*/ 174 h 342"/>
                <a:gd name="T26" fmla="*/ 268 w 346"/>
                <a:gd name="T27" fmla="*/ 74 h 342"/>
                <a:gd name="T28" fmla="*/ 78 w 346"/>
                <a:gd name="T29" fmla="*/ 74 h 342"/>
                <a:gd name="T30" fmla="*/ 42 w 346"/>
                <a:gd name="T31" fmla="*/ 174 h 342"/>
                <a:gd name="T32" fmla="*/ 78 w 346"/>
                <a:gd name="T33" fmla="*/ 274 h 342"/>
                <a:gd name="T34" fmla="*/ 173 w 346"/>
                <a:gd name="T35" fmla="*/ 309 h 342"/>
                <a:gd name="T36" fmla="*/ 112 w 346"/>
                <a:gd name="T37" fmla="*/ 249 h 342"/>
                <a:gd name="T38" fmla="*/ 112 w 346"/>
                <a:gd name="T39" fmla="*/ 97 h 342"/>
                <a:gd name="T40" fmla="*/ 174 w 346"/>
                <a:gd name="T41" fmla="*/ 97 h 342"/>
                <a:gd name="T42" fmla="*/ 234 w 346"/>
                <a:gd name="T43" fmla="*/ 143 h 342"/>
                <a:gd name="T44" fmla="*/ 200 w 346"/>
                <a:gd name="T45" fmla="*/ 187 h 342"/>
                <a:gd name="T46" fmla="*/ 226 w 346"/>
                <a:gd name="T47" fmla="*/ 217 h 342"/>
                <a:gd name="T48" fmla="*/ 245 w 346"/>
                <a:gd name="T49" fmla="*/ 249 h 342"/>
                <a:gd name="T50" fmla="*/ 210 w 346"/>
                <a:gd name="T51" fmla="*/ 249 h 342"/>
                <a:gd name="T52" fmla="*/ 192 w 346"/>
                <a:gd name="T53" fmla="*/ 218 h 342"/>
                <a:gd name="T54" fmla="*/ 167 w 346"/>
                <a:gd name="T55" fmla="*/ 190 h 342"/>
                <a:gd name="T56" fmla="*/ 143 w 346"/>
                <a:gd name="T57" fmla="*/ 190 h 342"/>
                <a:gd name="T58" fmla="*/ 143 w 346"/>
                <a:gd name="T59" fmla="*/ 249 h 342"/>
                <a:gd name="T60" fmla="*/ 112 w 346"/>
                <a:gd name="T61" fmla="*/ 249 h 342"/>
                <a:gd name="T62" fmla="*/ 173 w 346"/>
                <a:gd name="T63" fmla="*/ 121 h 342"/>
                <a:gd name="T64" fmla="*/ 143 w 346"/>
                <a:gd name="T65" fmla="*/ 121 h 342"/>
                <a:gd name="T66" fmla="*/ 143 w 346"/>
                <a:gd name="T67" fmla="*/ 167 h 342"/>
                <a:gd name="T68" fmla="*/ 173 w 346"/>
                <a:gd name="T69" fmla="*/ 167 h 342"/>
                <a:gd name="T70" fmla="*/ 202 w 346"/>
                <a:gd name="T71" fmla="*/ 144 h 342"/>
                <a:gd name="T72" fmla="*/ 173 w 346"/>
                <a:gd name="T73" fmla="*/ 1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6" h="342">
                  <a:moveTo>
                    <a:pt x="173" y="341"/>
                  </a:moveTo>
                  <a:cubicBezTo>
                    <a:pt x="142" y="342"/>
                    <a:pt x="112" y="335"/>
                    <a:pt x="85" y="321"/>
                  </a:cubicBezTo>
                  <a:cubicBezTo>
                    <a:pt x="61" y="308"/>
                    <a:pt x="41" y="289"/>
                    <a:pt x="27" y="264"/>
                  </a:cubicBezTo>
                  <a:cubicBezTo>
                    <a:pt x="0" y="207"/>
                    <a:pt x="0" y="141"/>
                    <a:pt x="27" y="84"/>
                  </a:cubicBezTo>
                  <a:cubicBezTo>
                    <a:pt x="41" y="59"/>
                    <a:pt x="61" y="39"/>
                    <a:pt x="85" y="27"/>
                  </a:cubicBezTo>
                  <a:cubicBezTo>
                    <a:pt x="141" y="0"/>
                    <a:pt x="205" y="0"/>
                    <a:pt x="260" y="27"/>
                  </a:cubicBezTo>
                  <a:cubicBezTo>
                    <a:pt x="285" y="39"/>
                    <a:pt x="305" y="59"/>
                    <a:pt x="318" y="84"/>
                  </a:cubicBezTo>
                  <a:cubicBezTo>
                    <a:pt x="346" y="141"/>
                    <a:pt x="346" y="207"/>
                    <a:pt x="318" y="264"/>
                  </a:cubicBezTo>
                  <a:cubicBezTo>
                    <a:pt x="305" y="289"/>
                    <a:pt x="285" y="308"/>
                    <a:pt x="260" y="321"/>
                  </a:cubicBezTo>
                  <a:cubicBezTo>
                    <a:pt x="233" y="335"/>
                    <a:pt x="203" y="342"/>
                    <a:pt x="173" y="341"/>
                  </a:cubicBezTo>
                  <a:close/>
                  <a:moveTo>
                    <a:pt x="173" y="309"/>
                  </a:moveTo>
                  <a:cubicBezTo>
                    <a:pt x="208" y="311"/>
                    <a:pt x="242" y="298"/>
                    <a:pt x="268" y="274"/>
                  </a:cubicBezTo>
                  <a:cubicBezTo>
                    <a:pt x="292" y="251"/>
                    <a:pt x="304" y="218"/>
                    <a:pt x="304" y="174"/>
                  </a:cubicBezTo>
                  <a:cubicBezTo>
                    <a:pt x="304" y="130"/>
                    <a:pt x="292" y="97"/>
                    <a:pt x="268" y="74"/>
                  </a:cubicBezTo>
                  <a:cubicBezTo>
                    <a:pt x="213" y="27"/>
                    <a:pt x="133" y="27"/>
                    <a:pt x="78" y="74"/>
                  </a:cubicBezTo>
                  <a:cubicBezTo>
                    <a:pt x="54" y="97"/>
                    <a:pt x="42" y="130"/>
                    <a:pt x="42" y="174"/>
                  </a:cubicBezTo>
                  <a:cubicBezTo>
                    <a:pt x="42" y="218"/>
                    <a:pt x="54" y="251"/>
                    <a:pt x="78" y="274"/>
                  </a:cubicBezTo>
                  <a:cubicBezTo>
                    <a:pt x="103" y="298"/>
                    <a:pt x="138" y="311"/>
                    <a:pt x="173" y="309"/>
                  </a:cubicBezTo>
                  <a:close/>
                  <a:moveTo>
                    <a:pt x="112" y="249"/>
                  </a:moveTo>
                  <a:cubicBezTo>
                    <a:pt x="112" y="97"/>
                    <a:pt x="112" y="97"/>
                    <a:pt x="112" y="97"/>
                  </a:cubicBezTo>
                  <a:cubicBezTo>
                    <a:pt x="174" y="97"/>
                    <a:pt x="174" y="97"/>
                    <a:pt x="174" y="97"/>
                  </a:cubicBezTo>
                  <a:cubicBezTo>
                    <a:pt x="214" y="97"/>
                    <a:pt x="234" y="113"/>
                    <a:pt x="234" y="143"/>
                  </a:cubicBezTo>
                  <a:cubicBezTo>
                    <a:pt x="236" y="164"/>
                    <a:pt x="221" y="184"/>
                    <a:pt x="200" y="187"/>
                  </a:cubicBezTo>
                  <a:cubicBezTo>
                    <a:pt x="210" y="197"/>
                    <a:pt x="218" y="206"/>
                    <a:pt x="226" y="217"/>
                  </a:cubicBezTo>
                  <a:cubicBezTo>
                    <a:pt x="233" y="227"/>
                    <a:pt x="239" y="238"/>
                    <a:pt x="245" y="249"/>
                  </a:cubicBezTo>
                  <a:cubicBezTo>
                    <a:pt x="210" y="249"/>
                    <a:pt x="210" y="249"/>
                    <a:pt x="210" y="249"/>
                  </a:cubicBezTo>
                  <a:cubicBezTo>
                    <a:pt x="205" y="238"/>
                    <a:pt x="199" y="228"/>
                    <a:pt x="192" y="218"/>
                  </a:cubicBezTo>
                  <a:cubicBezTo>
                    <a:pt x="185" y="208"/>
                    <a:pt x="177" y="198"/>
                    <a:pt x="167" y="190"/>
                  </a:cubicBezTo>
                  <a:cubicBezTo>
                    <a:pt x="143" y="190"/>
                    <a:pt x="143" y="190"/>
                    <a:pt x="143" y="190"/>
                  </a:cubicBezTo>
                  <a:cubicBezTo>
                    <a:pt x="143" y="249"/>
                    <a:pt x="143" y="249"/>
                    <a:pt x="143" y="249"/>
                  </a:cubicBezTo>
                  <a:lnTo>
                    <a:pt x="112" y="249"/>
                  </a:lnTo>
                  <a:close/>
                  <a:moveTo>
                    <a:pt x="173" y="121"/>
                  </a:moveTo>
                  <a:cubicBezTo>
                    <a:pt x="143" y="121"/>
                    <a:pt x="143" y="121"/>
                    <a:pt x="143" y="121"/>
                  </a:cubicBezTo>
                  <a:cubicBezTo>
                    <a:pt x="143" y="167"/>
                    <a:pt x="143" y="167"/>
                    <a:pt x="143" y="167"/>
                  </a:cubicBezTo>
                  <a:cubicBezTo>
                    <a:pt x="173" y="167"/>
                    <a:pt x="173" y="167"/>
                    <a:pt x="173" y="167"/>
                  </a:cubicBezTo>
                  <a:cubicBezTo>
                    <a:pt x="193" y="167"/>
                    <a:pt x="202" y="159"/>
                    <a:pt x="202" y="144"/>
                  </a:cubicBezTo>
                  <a:cubicBezTo>
                    <a:pt x="202" y="128"/>
                    <a:pt x="193" y="121"/>
                    <a:pt x="173" y="121"/>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9567668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Narrow Imag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2600" y="377825"/>
            <a:ext cx="7521575" cy="85010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292600" y="1925636"/>
            <a:ext cx="7521575" cy="4132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7" name="Slide Number Placeholder 6"/>
          <p:cNvSpPr>
            <a:spLocks noGrp="1"/>
          </p:cNvSpPr>
          <p:nvPr>
            <p:ph type="sldNum" sz="quarter" idx="12"/>
          </p:nvPr>
        </p:nvSpPr>
        <p:spPr/>
        <p:txBody>
          <a:bodyPr/>
          <a:lstStyle/>
          <a:p>
            <a:fld id="{29CC380D-5F44-41E8-971E-CDD19ED6F8E3}" type="slidenum">
              <a:rPr lang="en-GB" smtClean="0"/>
              <a:t>‹#›</a:t>
            </a:fld>
            <a:endParaRPr lang="en-GB"/>
          </a:p>
        </p:txBody>
      </p:sp>
      <p:sp>
        <p:nvSpPr>
          <p:cNvPr id="9" name="Picture Placeholder 8">
            <a:extLst>
              <a:ext uri="{FF2B5EF4-FFF2-40B4-BE49-F238E27FC236}">
                <a16:creationId xmlns:a16="http://schemas.microsoft.com/office/drawing/2014/main" id="{29F55C70-09CB-44D7-B3B4-B2ED40D94E7F}"/>
              </a:ext>
            </a:extLst>
          </p:cNvPr>
          <p:cNvSpPr>
            <a:spLocks noGrp="1"/>
          </p:cNvSpPr>
          <p:nvPr>
            <p:ph type="pic" sz="quarter" idx="13"/>
          </p:nvPr>
        </p:nvSpPr>
        <p:spPr>
          <a:xfrm>
            <a:off x="0" y="0"/>
            <a:ext cx="3986213" cy="6858000"/>
          </a:xfrm>
          <a:solidFill>
            <a:schemeClr val="bg1">
              <a:lumMod val="85000"/>
            </a:schemeClr>
          </a:solidFill>
        </p:spPr>
        <p:txBody>
          <a:bodyPr/>
          <a:lstStyle/>
          <a:p>
            <a:r>
              <a:rPr lang="en-US"/>
              <a:t>Click icon to add picture</a:t>
            </a:r>
            <a:endParaRPr lang="en-GB"/>
          </a:p>
        </p:txBody>
      </p:sp>
      <p:cxnSp>
        <p:nvCxnSpPr>
          <p:cNvPr id="10" name="Straight Connector 9">
            <a:extLst>
              <a:ext uri="{FF2B5EF4-FFF2-40B4-BE49-F238E27FC236}">
                <a16:creationId xmlns:a16="http://schemas.microsoft.com/office/drawing/2014/main" id="{4F3A664E-59DC-40BA-ACF6-BD40A3C20418}"/>
              </a:ext>
            </a:extLst>
          </p:cNvPr>
          <p:cNvCxnSpPr>
            <a:cxnSpLocks/>
          </p:cNvCxnSpPr>
          <p:nvPr userDrawn="1"/>
        </p:nvCxnSpPr>
        <p:spPr>
          <a:xfrm>
            <a:off x="4292600" y="1227932"/>
            <a:ext cx="752157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4">
            <a:extLst>
              <a:ext uri="{FF2B5EF4-FFF2-40B4-BE49-F238E27FC236}">
                <a16:creationId xmlns:a16="http://schemas.microsoft.com/office/drawing/2014/main" id="{F0DF745C-73B1-4319-AD4B-86D123945417}"/>
              </a:ext>
            </a:extLst>
          </p:cNvPr>
          <p:cNvGrpSpPr>
            <a:grpSpLocks noChangeAspect="1"/>
          </p:cNvGrpSpPr>
          <p:nvPr userDrawn="1"/>
        </p:nvGrpSpPr>
        <p:grpSpPr bwMode="auto">
          <a:xfrm>
            <a:off x="10296048" y="6238240"/>
            <a:ext cx="1266218" cy="446803"/>
            <a:chOff x="0" y="805"/>
            <a:chExt cx="7680" cy="2710"/>
          </a:xfrm>
        </p:grpSpPr>
        <p:sp>
          <p:nvSpPr>
            <p:cNvPr id="12" name="Freeform 5">
              <a:extLst>
                <a:ext uri="{FF2B5EF4-FFF2-40B4-BE49-F238E27FC236}">
                  <a16:creationId xmlns:a16="http://schemas.microsoft.com/office/drawing/2014/main" id="{E0C96927-0AD2-4D05-B2C0-1FBE50DEC07A}"/>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B52C6FC9-9EED-4DC8-A69F-809B56CF19BE}"/>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24800934"/>
      </p:ext>
    </p:extLst>
  </p:cSld>
  <p:clrMapOvr>
    <a:masterClrMapping/>
  </p:clrMapOvr>
  <p:transition>
    <p:fade/>
  </p:transition>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arge Imag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56399" y="377825"/>
            <a:ext cx="5157775" cy="85010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56399" y="1925636"/>
            <a:ext cx="5157775" cy="4132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7" name="Slide Number Placeholder 6"/>
          <p:cNvSpPr>
            <a:spLocks noGrp="1"/>
          </p:cNvSpPr>
          <p:nvPr>
            <p:ph type="sldNum" sz="quarter" idx="12"/>
          </p:nvPr>
        </p:nvSpPr>
        <p:spPr/>
        <p:txBody>
          <a:bodyPr/>
          <a:lstStyle/>
          <a:p>
            <a:fld id="{29CC380D-5F44-41E8-971E-CDD19ED6F8E3}" type="slidenum">
              <a:rPr lang="en-GB" smtClean="0"/>
              <a:t>‹#›</a:t>
            </a:fld>
            <a:endParaRPr lang="en-GB"/>
          </a:p>
        </p:txBody>
      </p:sp>
      <p:sp>
        <p:nvSpPr>
          <p:cNvPr id="9" name="Picture Placeholder 8">
            <a:extLst>
              <a:ext uri="{FF2B5EF4-FFF2-40B4-BE49-F238E27FC236}">
                <a16:creationId xmlns:a16="http://schemas.microsoft.com/office/drawing/2014/main" id="{29F55C70-09CB-44D7-B3B4-B2ED40D94E7F}"/>
              </a:ext>
            </a:extLst>
          </p:cNvPr>
          <p:cNvSpPr>
            <a:spLocks noGrp="1"/>
          </p:cNvSpPr>
          <p:nvPr>
            <p:ph type="pic" sz="quarter" idx="13"/>
          </p:nvPr>
        </p:nvSpPr>
        <p:spPr>
          <a:xfrm>
            <a:off x="0" y="0"/>
            <a:ext cx="6096000" cy="6858000"/>
          </a:xfrm>
          <a:solidFill>
            <a:schemeClr val="bg1">
              <a:lumMod val="85000"/>
            </a:schemeClr>
          </a:solidFill>
        </p:spPr>
        <p:txBody>
          <a:bodyPr/>
          <a:lstStyle/>
          <a:p>
            <a:r>
              <a:rPr lang="en-US"/>
              <a:t>Click icon to add picture</a:t>
            </a:r>
            <a:endParaRPr lang="en-GB"/>
          </a:p>
        </p:txBody>
      </p:sp>
      <p:cxnSp>
        <p:nvCxnSpPr>
          <p:cNvPr id="10" name="Straight Connector 9">
            <a:extLst>
              <a:ext uri="{FF2B5EF4-FFF2-40B4-BE49-F238E27FC236}">
                <a16:creationId xmlns:a16="http://schemas.microsoft.com/office/drawing/2014/main" id="{4F3A664E-59DC-40BA-ACF6-BD40A3C20418}"/>
              </a:ext>
            </a:extLst>
          </p:cNvPr>
          <p:cNvCxnSpPr>
            <a:cxnSpLocks/>
          </p:cNvCxnSpPr>
          <p:nvPr userDrawn="1"/>
        </p:nvCxnSpPr>
        <p:spPr>
          <a:xfrm>
            <a:off x="6656400" y="1227932"/>
            <a:ext cx="515777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4">
            <a:extLst>
              <a:ext uri="{FF2B5EF4-FFF2-40B4-BE49-F238E27FC236}">
                <a16:creationId xmlns:a16="http://schemas.microsoft.com/office/drawing/2014/main" id="{F0DF745C-73B1-4319-AD4B-86D123945417}"/>
              </a:ext>
            </a:extLst>
          </p:cNvPr>
          <p:cNvGrpSpPr>
            <a:grpSpLocks noChangeAspect="1"/>
          </p:cNvGrpSpPr>
          <p:nvPr userDrawn="1"/>
        </p:nvGrpSpPr>
        <p:grpSpPr bwMode="auto">
          <a:xfrm>
            <a:off x="10296048" y="6238240"/>
            <a:ext cx="1266218" cy="446803"/>
            <a:chOff x="0" y="805"/>
            <a:chExt cx="7680" cy="2710"/>
          </a:xfrm>
        </p:grpSpPr>
        <p:sp>
          <p:nvSpPr>
            <p:cNvPr id="12" name="Freeform 5">
              <a:extLst>
                <a:ext uri="{FF2B5EF4-FFF2-40B4-BE49-F238E27FC236}">
                  <a16:creationId xmlns:a16="http://schemas.microsoft.com/office/drawing/2014/main" id="{E0C96927-0AD2-4D05-B2C0-1FBE50DEC07A}"/>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B52C6FC9-9EED-4DC8-A69F-809B56CF19BE}"/>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39961227"/>
      </p:ext>
    </p:extLst>
  </p:cSld>
  <p:clrMapOvr>
    <a:masterClrMapping/>
  </p:clrMapOvr>
  <p:transition>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allout/Quote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AEE9-0A7F-4479-B507-8B8082AFB159}"/>
              </a:ext>
            </a:extLst>
          </p:cNvPr>
          <p:cNvSpPr>
            <a:spLocks noGrp="1"/>
          </p:cNvSpPr>
          <p:nvPr>
            <p:ph type="title"/>
          </p:nvPr>
        </p:nvSpPr>
        <p:spPr>
          <a:xfrm>
            <a:off x="377825" y="1227932"/>
            <a:ext cx="7839930" cy="4265503"/>
          </a:xfrm>
        </p:spPr>
        <p:txBody>
          <a:bodyPr anchor="t"/>
          <a:lstStyle>
            <a:lvl1pPr>
              <a:defRPr sz="36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5D2A2D68-35A0-4566-A489-A0DCE0C90D3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FE03DFB-39D8-48D7-A3E4-B542813DF43D}"/>
              </a:ext>
            </a:extLst>
          </p:cNvPr>
          <p:cNvSpPr>
            <a:spLocks noGrp="1"/>
          </p:cNvSpPr>
          <p:nvPr>
            <p:ph type="ftr" sz="quarter" idx="11"/>
          </p:nvPr>
        </p:nvSpPr>
        <p:spPr/>
        <p:txBody>
          <a:bodyPr/>
          <a:lstStyle>
            <a:lvl1pPr>
              <a:defRPr>
                <a:solidFill>
                  <a:srgbClr val="9EA7B3"/>
                </a:solidFill>
              </a:defRPr>
            </a:lvl1pPr>
          </a:lstStyle>
          <a:p>
            <a:endParaRPr lang="en-GB" dirty="0"/>
          </a:p>
        </p:txBody>
      </p:sp>
      <p:sp>
        <p:nvSpPr>
          <p:cNvPr id="5" name="Slide Number Placeholder 4">
            <a:extLst>
              <a:ext uri="{FF2B5EF4-FFF2-40B4-BE49-F238E27FC236}">
                <a16:creationId xmlns:a16="http://schemas.microsoft.com/office/drawing/2014/main" id="{DB422642-328A-4E13-BB21-565845D77077}"/>
              </a:ext>
            </a:extLst>
          </p:cNvPr>
          <p:cNvSpPr>
            <a:spLocks noGrp="1"/>
          </p:cNvSpPr>
          <p:nvPr>
            <p:ph type="sldNum" sz="quarter" idx="12"/>
          </p:nvPr>
        </p:nvSpPr>
        <p:spPr/>
        <p:txBody>
          <a:bodyPr/>
          <a:lstStyle/>
          <a:p>
            <a:fld id="{29CC380D-5F44-41E8-971E-CDD19ED6F8E3}" type="slidenum">
              <a:rPr lang="en-GB" smtClean="0"/>
              <a:pPr/>
              <a:t>‹#›</a:t>
            </a:fld>
            <a:endParaRPr lang="en-GB"/>
          </a:p>
        </p:txBody>
      </p:sp>
      <p:grpSp>
        <p:nvGrpSpPr>
          <p:cNvPr id="7" name="Group 4">
            <a:extLst>
              <a:ext uri="{FF2B5EF4-FFF2-40B4-BE49-F238E27FC236}">
                <a16:creationId xmlns:a16="http://schemas.microsoft.com/office/drawing/2014/main" id="{ABB4D373-D7E2-4CD9-807F-3A44C31DC00C}"/>
              </a:ext>
            </a:extLst>
          </p:cNvPr>
          <p:cNvGrpSpPr>
            <a:grpSpLocks noChangeAspect="1"/>
          </p:cNvGrpSpPr>
          <p:nvPr userDrawn="1"/>
        </p:nvGrpSpPr>
        <p:grpSpPr bwMode="auto">
          <a:xfrm>
            <a:off x="10296048" y="6238240"/>
            <a:ext cx="1266218" cy="446803"/>
            <a:chOff x="0" y="805"/>
            <a:chExt cx="7680" cy="2710"/>
          </a:xfrm>
          <a:solidFill>
            <a:schemeClr val="bg1"/>
          </a:solidFill>
        </p:grpSpPr>
        <p:sp>
          <p:nvSpPr>
            <p:cNvPr id="9" name="Freeform 5">
              <a:extLst>
                <a:ext uri="{FF2B5EF4-FFF2-40B4-BE49-F238E27FC236}">
                  <a16:creationId xmlns:a16="http://schemas.microsoft.com/office/drawing/2014/main" id="{D9724E71-465F-44FE-80B9-AD3B5404604F}"/>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143C9CF3-FC7C-493B-8ABE-F19CCCE13E3B}"/>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8551359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7825" y="1227932"/>
            <a:ext cx="9468000" cy="2152469"/>
          </a:xfrm>
        </p:spPr>
        <p:txBody>
          <a:bodyPr anchor="b"/>
          <a:lstStyle>
            <a:lvl1pPr>
              <a:defRPr sz="5750">
                <a:solidFill>
                  <a:schemeClr val="accent4"/>
                </a:solidFill>
              </a:defRPr>
            </a:lvl1pPr>
          </a:lstStyle>
          <a:p>
            <a:r>
              <a:rPr lang="en-US"/>
              <a:t>Click to edit Master title style</a:t>
            </a:r>
            <a:endParaRPr lang="en-US" dirty="0"/>
          </a:p>
        </p:txBody>
      </p:sp>
      <p:sp>
        <p:nvSpPr>
          <p:cNvPr id="3" name="Text Placeholder 2"/>
          <p:cNvSpPr>
            <a:spLocks noGrp="1"/>
          </p:cNvSpPr>
          <p:nvPr>
            <p:ph type="body" idx="1"/>
          </p:nvPr>
        </p:nvSpPr>
        <p:spPr>
          <a:xfrm>
            <a:off x="377825" y="3465000"/>
            <a:ext cx="4590000" cy="1500187"/>
          </a:xfrm>
        </p:spPr>
        <p:txBody>
          <a:bodyPr/>
          <a:lstStyle>
            <a:lvl1pPr marL="0" indent="0">
              <a:buNone/>
              <a:defRPr sz="160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7137987-1AD3-4039-8514-9AA51B6AED03}"/>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sp>
        <p:nvSpPr>
          <p:cNvPr id="4" name="Date Placeholder 3">
            <a:extLst>
              <a:ext uri="{FF2B5EF4-FFF2-40B4-BE49-F238E27FC236}">
                <a16:creationId xmlns:a16="http://schemas.microsoft.com/office/drawing/2014/main" id="{D66E4FE8-85DD-4774-B156-4091163369E3}"/>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6C5ED9EA-C0CB-423E-8DFD-5E715DE60820}"/>
              </a:ext>
            </a:extLst>
          </p:cNvPr>
          <p:cNvSpPr>
            <a:spLocks noGrp="1"/>
          </p:cNvSpPr>
          <p:nvPr>
            <p:ph type="sldNum" sz="quarter" idx="11"/>
          </p:nvPr>
        </p:nvSpPr>
        <p:spPr/>
        <p:txBody>
          <a:bodyPr/>
          <a:lstStyle/>
          <a:p>
            <a:fld id="{29CC380D-5F44-41E8-971E-CDD19ED6F8E3}" type="slidenum">
              <a:rPr lang="en-GB" smtClean="0"/>
              <a:pPr/>
              <a:t>‹#›</a:t>
            </a:fld>
            <a:endParaRPr lang="en-GB"/>
          </a:p>
        </p:txBody>
      </p:sp>
      <p:grpSp>
        <p:nvGrpSpPr>
          <p:cNvPr id="9" name="Group 4">
            <a:extLst>
              <a:ext uri="{FF2B5EF4-FFF2-40B4-BE49-F238E27FC236}">
                <a16:creationId xmlns:a16="http://schemas.microsoft.com/office/drawing/2014/main" id="{170D990A-D884-4F82-B60A-AA83002D677C}"/>
              </a:ext>
            </a:extLst>
          </p:cNvPr>
          <p:cNvGrpSpPr>
            <a:grpSpLocks noChangeAspect="1"/>
          </p:cNvGrpSpPr>
          <p:nvPr userDrawn="1"/>
        </p:nvGrpSpPr>
        <p:grpSpPr bwMode="auto">
          <a:xfrm>
            <a:off x="10296048" y="6238240"/>
            <a:ext cx="1266218" cy="446803"/>
            <a:chOff x="0" y="805"/>
            <a:chExt cx="7680" cy="2710"/>
          </a:xfrm>
        </p:grpSpPr>
        <p:sp>
          <p:nvSpPr>
            <p:cNvPr id="10" name="Freeform 5">
              <a:extLst>
                <a:ext uri="{FF2B5EF4-FFF2-40B4-BE49-F238E27FC236}">
                  <a16:creationId xmlns:a16="http://schemas.microsoft.com/office/drawing/2014/main" id="{9C67AFBC-B7BA-451F-87E4-6EF7E587AF93}"/>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BCAE2019-1E02-4B6D-8EB7-97A9B128FCA7}"/>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1529908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Te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825" y="1228725"/>
            <a:ext cx="9468000" cy="2151675"/>
          </a:xfrm>
        </p:spPr>
        <p:txBody>
          <a:bodyPr anchor="b"/>
          <a:lstStyle>
            <a:lvl1pPr>
              <a:defRPr sz="575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77825" y="3465000"/>
            <a:ext cx="4590000" cy="1500187"/>
          </a:xfrm>
        </p:spPr>
        <p:txBody>
          <a:bodyPr/>
          <a:lstStyle>
            <a:lvl1pPr marL="0" indent="0">
              <a:buNone/>
              <a:defRPr sz="1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013989A-470D-4F86-A2CA-04215DCCBDC2}"/>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sp>
        <p:nvSpPr>
          <p:cNvPr id="4" name="Date Placeholder 3">
            <a:extLst>
              <a:ext uri="{FF2B5EF4-FFF2-40B4-BE49-F238E27FC236}">
                <a16:creationId xmlns:a16="http://schemas.microsoft.com/office/drawing/2014/main" id="{5A133C79-2FC5-49E8-8C90-CC225D4F96AF}"/>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835F714B-66A6-4215-944E-86DD4151B4B4}"/>
              </a:ext>
            </a:extLst>
          </p:cNvPr>
          <p:cNvSpPr>
            <a:spLocks noGrp="1"/>
          </p:cNvSpPr>
          <p:nvPr>
            <p:ph type="sldNum" sz="quarter" idx="11"/>
          </p:nvPr>
        </p:nvSpPr>
        <p:spPr/>
        <p:txBody>
          <a:bodyPr/>
          <a:lstStyle/>
          <a:p>
            <a:fld id="{29CC380D-5F44-41E8-971E-CDD19ED6F8E3}" type="slidenum">
              <a:rPr lang="en-GB" smtClean="0"/>
              <a:pPr/>
              <a:t>‹#›</a:t>
            </a:fld>
            <a:endParaRPr lang="en-GB"/>
          </a:p>
        </p:txBody>
      </p:sp>
      <p:grpSp>
        <p:nvGrpSpPr>
          <p:cNvPr id="9" name="Group 4">
            <a:extLst>
              <a:ext uri="{FF2B5EF4-FFF2-40B4-BE49-F238E27FC236}">
                <a16:creationId xmlns:a16="http://schemas.microsoft.com/office/drawing/2014/main" id="{0AB1AE46-918C-4B98-96B4-DCA6EE70166A}"/>
              </a:ext>
            </a:extLst>
          </p:cNvPr>
          <p:cNvGrpSpPr>
            <a:grpSpLocks noChangeAspect="1"/>
          </p:cNvGrpSpPr>
          <p:nvPr userDrawn="1"/>
        </p:nvGrpSpPr>
        <p:grpSpPr bwMode="auto">
          <a:xfrm>
            <a:off x="10296048" y="6238240"/>
            <a:ext cx="1266218" cy="446803"/>
            <a:chOff x="0" y="805"/>
            <a:chExt cx="7680" cy="2710"/>
          </a:xfrm>
          <a:solidFill>
            <a:schemeClr val="bg1"/>
          </a:solidFill>
        </p:grpSpPr>
        <p:sp>
          <p:nvSpPr>
            <p:cNvPr id="10" name="Freeform 5">
              <a:extLst>
                <a:ext uri="{FF2B5EF4-FFF2-40B4-BE49-F238E27FC236}">
                  <a16:creationId xmlns:a16="http://schemas.microsoft.com/office/drawing/2014/main" id="{B1D16CFE-EB52-485D-9AD0-64ECBC8BE3B3}"/>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61C6C110-82F7-4649-9905-B4FD277FE6FA}"/>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404103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825" y="1378816"/>
            <a:ext cx="9468000" cy="3214286"/>
          </a:xfrm>
        </p:spPr>
        <p:txBody>
          <a:bodyPr anchor="ctr"/>
          <a:lstStyle>
            <a:lvl1pPr>
              <a:defRPr sz="5750">
                <a:solidFill>
                  <a:schemeClr val="bg1"/>
                </a:solidFill>
              </a:defRPr>
            </a:lvl1p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ECB2F867-80D5-4072-B066-D1FABDA981C4}"/>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chemeClr val="bg2"/>
                </a:solidFill>
              </a:defRPr>
            </a:lvl1pPr>
          </a:lstStyle>
          <a:p>
            <a:endParaRPr lang="en-GB" dirty="0"/>
          </a:p>
        </p:txBody>
      </p:sp>
      <p:sp>
        <p:nvSpPr>
          <p:cNvPr id="3" name="Date Placeholder 2">
            <a:extLst>
              <a:ext uri="{FF2B5EF4-FFF2-40B4-BE49-F238E27FC236}">
                <a16:creationId xmlns:a16="http://schemas.microsoft.com/office/drawing/2014/main" id="{2C075C83-E75A-4761-ABDB-78F33525EEE4}"/>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906F4E22-A15E-451C-BD46-064AFF4BC03C}"/>
              </a:ext>
            </a:extLst>
          </p:cNvPr>
          <p:cNvSpPr>
            <a:spLocks noGrp="1"/>
          </p:cNvSpPr>
          <p:nvPr>
            <p:ph type="sldNum" sz="quarter" idx="11"/>
          </p:nvPr>
        </p:nvSpPr>
        <p:spPr/>
        <p:txBody>
          <a:bodyPr/>
          <a:lstStyle/>
          <a:p>
            <a:fld id="{29CC380D-5F44-41E8-971E-CDD19ED6F8E3}" type="slidenum">
              <a:rPr lang="en-GB" smtClean="0"/>
              <a:pPr/>
              <a:t>‹#›</a:t>
            </a:fld>
            <a:endParaRPr lang="en-GB"/>
          </a:p>
        </p:txBody>
      </p:sp>
      <p:grpSp>
        <p:nvGrpSpPr>
          <p:cNvPr id="7" name="Group 4">
            <a:extLst>
              <a:ext uri="{FF2B5EF4-FFF2-40B4-BE49-F238E27FC236}">
                <a16:creationId xmlns:a16="http://schemas.microsoft.com/office/drawing/2014/main" id="{51DFA47B-9DFB-47D5-B58F-F315A6B492BD}"/>
              </a:ext>
            </a:extLst>
          </p:cNvPr>
          <p:cNvGrpSpPr>
            <a:grpSpLocks noChangeAspect="1"/>
          </p:cNvGrpSpPr>
          <p:nvPr userDrawn="1"/>
        </p:nvGrpSpPr>
        <p:grpSpPr bwMode="auto">
          <a:xfrm>
            <a:off x="10296048" y="6238240"/>
            <a:ext cx="1266218" cy="446803"/>
            <a:chOff x="0" y="805"/>
            <a:chExt cx="7680" cy="2710"/>
          </a:xfrm>
          <a:solidFill>
            <a:schemeClr val="bg1"/>
          </a:solidFill>
        </p:grpSpPr>
        <p:sp>
          <p:nvSpPr>
            <p:cNvPr id="9" name="Freeform 5">
              <a:extLst>
                <a:ext uri="{FF2B5EF4-FFF2-40B4-BE49-F238E27FC236}">
                  <a16:creationId xmlns:a16="http://schemas.microsoft.com/office/drawing/2014/main" id="{4CFC8BFA-29C0-479B-99BD-1B08D3E3C3DF}"/>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187E20C-B775-4D18-AEA5-37146A0D3D47}"/>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537340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7825" y="1227932"/>
            <a:ext cx="4590000" cy="2152469"/>
          </a:xfrm>
        </p:spPr>
        <p:txBody>
          <a:bodyPr anchor="b"/>
          <a:lstStyle>
            <a:lvl1pPr>
              <a:defRPr sz="5750">
                <a:solidFill>
                  <a:schemeClr val="accent4"/>
                </a:solidFill>
              </a:defRPr>
            </a:lvl1pPr>
          </a:lstStyle>
          <a:p>
            <a:r>
              <a:rPr lang="en-US"/>
              <a:t>Click to edit Master title style</a:t>
            </a:r>
            <a:endParaRPr lang="en-US" dirty="0"/>
          </a:p>
        </p:txBody>
      </p:sp>
      <p:sp>
        <p:nvSpPr>
          <p:cNvPr id="3" name="Text Placeholder 2"/>
          <p:cNvSpPr>
            <a:spLocks noGrp="1"/>
          </p:cNvSpPr>
          <p:nvPr>
            <p:ph type="body" idx="1"/>
          </p:nvPr>
        </p:nvSpPr>
        <p:spPr>
          <a:xfrm>
            <a:off x="377825" y="3465000"/>
            <a:ext cx="3608388" cy="1500187"/>
          </a:xfrm>
        </p:spPr>
        <p:txBody>
          <a:bodyPr/>
          <a:lstStyle>
            <a:lvl1pPr marL="0" indent="0">
              <a:buNone/>
              <a:defRPr sz="160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icture Placeholder 4">
            <a:extLst>
              <a:ext uri="{FF2B5EF4-FFF2-40B4-BE49-F238E27FC236}">
                <a16:creationId xmlns:a16="http://schemas.microsoft.com/office/drawing/2014/main" id="{DF22C6B2-3601-40B5-A63A-084FE28E5762}"/>
              </a:ext>
            </a:extLst>
          </p:cNvPr>
          <p:cNvSpPr>
            <a:spLocks noGrp="1"/>
          </p:cNvSpPr>
          <p:nvPr>
            <p:ph type="pic" sz="quarter" idx="13"/>
          </p:nvPr>
        </p:nvSpPr>
        <p:spPr>
          <a:xfrm>
            <a:off x="6096000" y="0"/>
            <a:ext cx="6096001" cy="6057900"/>
          </a:xfrm>
          <a:solidFill>
            <a:schemeClr val="bg1">
              <a:lumMod val="85000"/>
            </a:schemeClr>
          </a:solidFill>
        </p:spPr>
        <p:txBody>
          <a:bodyPr/>
          <a:lstStyle/>
          <a:p>
            <a:r>
              <a:rPr lang="en-US"/>
              <a:t>Click icon to add picture</a:t>
            </a:r>
            <a:endParaRPr lang="en-GB"/>
          </a:p>
        </p:txBody>
      </p:sp>
      <p:sp>
        <p:nvSpPr>
          <p:cNvPr id="11" name="Footer Placeholder 4">
            <a:extLst>
              <a:ext uri="{FF2B5EF4-FFF2-40B4-BE49-F238E27FC236}">
                <a16:creationId xmlns:a16="http://schemas.microsoft.com/office/drawing/2014/main" id="{1F0B42C7-DCFF-4F4E-A97A-71EE05490CEE}"/>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sp>
        <p:nvSpPr>
          <p:cNvPr id="4" name="Date Placeholder 3">
            <a:extLst>
              <a:ext uri="{FF2B5EF4-FFF2-40B4-BE49-F238E27FC236}">
                <a16:creationId xmlns:a16="http://schemas.microsoft.com/office/drawing/2014/main" id="{8525D11F-FD96-47DA-A915-74520DF8101A}"/>
              </a:ext>
            </a:extLst>
          </p:cNvPr>
          <p:cNvSpPr>
            <a:spLocks noGrp="1"/>
          </p:cNvSpPr>
          <p:nvPr>
            <p:ph type="dt" sz="half" idx="14"/>
          </p:nvPr>
        </p:nvSpPr>
        <p:spPr/>
        <p:txBody>
          <a:bodyPr/>
          <a:lstStyle/>
          <a:p>
            <a:endParaRPr lang="en-GB"/>
          </a:p>
        </p:txBody>
      </p:sp>
      <p:sp>
        <p:nvSpPr>
          <p:cNvPr id="5" name="Slide Number Placeholder 4">
            <a:extLst>
              <a:ext uri="{FF2B5EF4-FFF2-40B4-BE49-F238E27FC236}">
                <a16:creationId xmlns:a16="http://schemas.microsoft.com/office/drawing/2014/main" id="{1834C3B1-C6F3-47F5-BA77-FFE7372DA884}"/>
              </a:ext>
            </a:extLst>
          </p:cNvPr>
          <p:cNvSpPr>
            <a:spLocks noGrp="1"/>
          </p:cNvSpPr>
          <p:nvPr>
            <p:ph type="sldNum" sz="quarter" idx="15"/>
          </p:nvPr>
        </p:nvSpPr>
        <p:spPr/>
        <p:txBody>
          <a:bodyPr/>
          <a:lstStyle/>
          <a:p>
            <a:fld id="{29CC380D-5F44-41E8-971E-CDD19ED6F8E3}" type="slidenum">
              <a:rPr lang="en-GB" smtClean="0"/>
              <a:pPr/>
              <a:t>‹#›</a:t>
            </a:fld>
            <a:endParaRPr lang="en-GB"/>
          </a:p>
        </p:txBody>
      </p:sp>
      <p:grpSp>
        <p:nvGrpSpPr>
          <p:cNvPr id="10" name="Group 4">
            <a:extLst>
              <a:ext uri="{FF2B5EF4-FFF2-40B4-BE49-F238E27FC236}">
                <a16:creationId xmlns:a16="http://schemas.microsoft.com/office/drawing/2014/main" id="{4C868A4D-AD2C-4EE7-86E9-8276C07B98EE}"/>
              </a:ext>
            </a:extLst>
          </p:cNvPr>
          <p:cNvGrpSpPr>
            <a:grpSpLocks noChangeAspect="1"/>
          </p:cNvGrpSpPr>
          <p:nvPr userDrawn="1"/>
        </p:nvGrpSpPr>
        <p:grpSpPr bwMode="auto">
          <a:xfrm>
            <a:off x="10296048" y="6238240"/>
            <a:ext cx="1266218" cy="446803"/>
            <a:chOff x="0" y="805"/>
            <a:chExt cx="7680" cy="2710"/>
          </a:xfrm>
        </p:grpSpPr>
        <p:sp>
          <p:nvSpPr>
            <p:cNvPr id="12" name="Freeform 5">
              <a:extLst>
                <a:ext uri="{FF2B5EF4-FFF2-40B4-BE49-F238E27FC236}">
                  <a16:creationId xmlns:a16="http://schemas.microsoft.com/office/drawing/2014/main" id="{D544C41D-CC55-419B-8588-E8ADF362E8DA}"/>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0D5E6059-DBB5-452B-863B-4F301F00234A}"/>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1894221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Two Images">
    <p:spTree>
      <p:nvGrpSpPr>
        <p:cNvPr id="1" name=""/>
        <p:cNvGrpSpPr/>
        <p:nvPr/>
      </p:nvGrpSpPr>
      <p:grpSpPr>
        <a:xfrm>
          <a:off x="0" y="0"/>
          <a:ext cx="0" cy="0"/>
          <a:chOff x="0" y="0"/>
          <a:chExt cx="0" cy="0"/>
        </a:xfrm>
      </p:grpSpPr>
      <p:sp>
        <p:nvSpPr>
          <p:cNvPr id="2" name="Title 1"/>
          <p:cNvSpPr>
            <a:spLocks noGrp="1"/>
          </p:cNvSpPr>
          <p:nvPr>
            <p:ph type="title"/>
          </p:nvPr>
        </p:nvSpPr>
        <p:spPr>
          <a:xfrm>
            <a:off x="377825" y="1227932"/>
            <a:ext cx="4590000" cy="2152469"/>
          </a:xfrm>
        </p:spPr>
        <p:txBody>
          <a:bodyPr anchor="b"/>
          <a:lstStyle>
            <a:lvl1pPr>
              <a:defRPr sz="5750">
                <a:solidFill>
                  <a:schemeClr val="accent4"/>
                </a:solidFill>
              </a:defRPr>
            </a:lvl1pPr>
          </a:lstStyle>
          <a:p>
            <a:r>
              <a:rPr lang="en-US"/>
              <a:t>Click to edit Master title style</a:t>
            </a:r>
            <a:endParaRPr lang="en-US" dirty="0"/>
          </a:p>
        </p:txBody>
      </p:sp>
      <p:sp>
        <p:nvSpPr>
          <p:cNvPr id="3" name="Text Placeholder 2"/>
          <p:cNvSpPr>
            <a:spLocks noGrp="1"/>
          </p:cNvSpPr>
          <p:nvPr>
            <p:ph type="body" idx="1"/>
          </p:nvPr>
        </p:nvSpPr>
        <p:spPr>
          <a:xfrm>
            <a:off x="377825" y="3465000"/>
            <a:ext cx="3608388" cy="1500187"/>
          </a:xfrm>
        </p:spPr>
        <p:txBody>
          <a:bodyPr/>
          <a:lstStyle>
            <a:lvl1pPr marL="0" indent="0">
              <a:buNone/>
              <a:defRPr sz="160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icture Placeholder 4">
            <a:extLst>
              <a:ext uri="{FF2B5EF4-FFF2-40B4-BE49-F238E27FC236}">
                <a16:creationId xmlns:a16="http://schemas.microsoft.com/office/drawing/2014/main" id="{DF22C6B2-3601-40B5-A63A-084FE28E5762}"/>
              </a:ext>
            </a:extLst>
          </p:cNvPr>
          <p:cNvSpPr>
            <a:spLocks noGrp="1"/>
          </p:cNvSpPr>
          <p:nvPr>
            <p:ph type="pic" sz="quarter" idx="13"/>
          </p:nvPr>
        </p:nvSpPr>
        <p:spPr>
          <a:xfrm>
            <a:off x="8052000" y="0"/>
            <a:ext cx="4140000" cy="4384800"/>
          </a:xfrm>
          <a:solidFill>
            <a:schemeClr val="bg1">
              <a:lumMod val="85000"/>
            </a:schemeClr>
          </a:solidFill>
        </p:spPr>
        <p:txBody>
          <a:bodyPr/>
          <a:lstStyle/>
          <a:p>
            <a:r>
              <a:rPr lang="en-US"/>
              <a:t>Click icon to add picture</a:t>
            </a:r>
            <a:endParaRPr lang="en-GB"/>
          </a:p>
        </p:txBody>
      </p:sp>
      <p:sp>
        <p:nvSpPr>
          <p:cNvPr id="10" name="Picture Placeholder 4">
            <a:extLst>
              <a:ext uri="{FF2B5EF4-FFF2-40B4-BE49-F238E27FC236}">
                <a16:creationId xmlns:a16="http://schemas.microsoft.com/office/drawing/2014/main" id="{5BD02FF6-E8C6-4907-A5E5-4B6BC632719B}"/>
              </a:ext>
            </a:extLst>
          </p:cNvPr>
          <p:cNvSpPr>
            <a:spLocks noGrp="1"/>
          </p:cNvSpPr>
          <p:nvPr>
            <p:ph type="pic" sz="quarter" idx="14"/>
          </p:nvPr>
        </p:nvSpPr>
        <p:spPr>
          <a:xfrm>
            <a:off x="6096000" y="4384800"/>
            <a:ext cx="1956000" cy="1673100"/>
          </a:xfrm>
          <a:solidFill>
            <a:schemeClr val="bg1">
              <a:lumMod val="85000"/>
            </a:schemeClr>
          </a:solidFill>
        </p:spPr>
        <p:txBody>
          <a:bodyPr/>
          <a:lstStyle/>
          <a:p>
            <a:r>
              <a:rPr lang="en-US"/>
              <a:t>Click icon to add picture</a:t>
            </a:r>
            <a:endParaRPr lang="en-GB"/>
          </a:p>
        </p:txBody>
      </p:sp>
      <p:sp>
        <p:nvSpPr>
          <p:cNvPr id="12" name="Footer Placeholder 4">
            <a:extLst>
              <a:ext uri="{FF2B5EF4-FFF2-40B4-BE49-F238E27FC236}">
                <a16:creationId xmlns:a16="http://schemas.microsoft.com/office/drawing/2014/main" id="{699D0098-87B4-4DED-9DA5-AD58D81E01BB}"/>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sp>
        <p:nvSpPr>
          <p:cNvPr id="4" name="Date Placeholder 3">
            <a:extLst>
              <a:ext uri="{FF2B5EF4-FFF2-40B4-BE49-F238E27FC236}">
                <a16:creationId xmlns:a16="http://schemas.microsoft.com/office/drawing/2014/main" id="{65E5E86F-6198-45AB-BCDD-FC6699753BC8}"/>
              </a:ext>
            </a:extLst>
          </p:cNvPr>
          <p:cNvSpPr>
            <a:spLocks noGrp="1"/>
          </p:cNvSpPr>
          <p:nvPr>
            <p:ph type="dt" sz="half" idx="15"/>
          </p:nvPr>
        </p:nvSpPr>
        <p:spPr/>
        <p:txBody>
          <a:bodyPr/>
          <a:lstStyle/>
          <a:p>
            <a:endParaRPr lang="en-GB"/>
          </a:p>
        </p:txBody>
      </p:sp>
      <p:sp>
        <p:nvSpPr>
          <p:cNvPr id="5" name="Slide Number Placeholder 4">
            <a:extLst>
              <a:ext uri="{FF2B5EF4-FFF2-40B4-BE49-F238E27FC236}">
                <a16:creationId xmlns:a16="http://schemas.microsoft.com/office/drawing/2014/main" id="{A12BF005-0053-4482-9A86-685DBCA5907A}"/>
              </a:ext>
            </a:extLst>
          </p:cNvPr>
          <p:cNvSpPr>
            <a:spLocks noGrp="1"/>
          </p:cNvSpPr>
          <p:nvPr>
            <p:ph type="sldNum" sz="quarter" idx="16"/>
          </p:nvPr>
        </p:nvSpPr>
        <p:spPr/>
        <p:txBody>
          <a:bodyPr/>
          <a:lstStyle/>
          <a:p>
            <a:fld id="{29CC380D-5F44-41E8-971E-CDD19ED6F8E3}" type="slidenum">
              <a:rPr lang="en-GB" smtClean="0"/>
              <a:pPr/>
              <a:t>‹#›</a:t>
            </a:fld>
            <a:endParaRPr lang="en-GB"/>
          </a:p>
        </p:txBody>
      </p:sp>
      <p:grpSp>
        <p:nvGrpSpPr>
          <p:cNvPr id="11" name="Group 4">
            <a:extLst>
              <a:ext uri="{FF2B5EF4-FFF2-40B4-BE49-F238E27FC236}">
                <a16:creationId xmlns:a16="http://schemas.microsoft.com/office/drawing/2014/main" id="{74908BFB-6A94-40AF-93AF-841A6E43FCBB}"/>
              </a:ext>
            </a:extLst>
          </p:cNvPr>
          <p:cNvGrpSpPr>
            <a:grpSpLocks noChangeAspect="1"/>
          </p:cNvGrpSpPr>
          <p:nvPr userDrawn="1"/>
        </p:nvGrpSpPr>
        <p:grpSpPr bwMode="auto">
          <a:xfrm>
            <a:off x="10296048" y="6238240"/>
            <a:ext cx="1266218" cy="446803"/>
            <a:chOff x="0" y="805"/>
            <a:chExt cx="7680" cy="2710"/>
          </a:xfrm>
        </p:grpSpPr>
        <p:sp>
          <p:nvSpPr>
            <p:cNvPr id="14" name="Freeform 5">
              <a:extLst>
                <a:ext uri="{FF2B5EF4-FFF2-40B4-BE49-F238E27FC236}">
                  <a16:creationId xmlns:a16="http://schemas.microsoft.com/office/drawing/2014/main" id="{9DC9AC2B-DC0D-4636-B0A7-886FF8250B89}"/>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1D39DB38-9117-48A1-A53B-43FEA47EEDFA}"/>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3039120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Three Images">
    <p:spTree>
      <p:nvGrpSpPr>
        <p:cNvPr id="1" name=""/>
        <p:cNvGrpSpPr/>
        <p:nvPr/>
      </p:nvGrpSpPr>
      <p:grpSpPr>
        <a:xfrm>
          <a:off x="0" y="0"/>
          <a:ext cx="0" cy="0"/>
          <a:chOff x="0" y="0"/>
          <a:chExt cx="0" cy="0"/>
        </a:xfrm>
      </p:grpSpPr>
      <p:sp>
        <p:nvSpPr>
          <p:cNvPr id="2" name="Title 1"/>
          <p:cNvSpPr>
            <a:spLocks noGrp="1"/>
          </p:cNvSpPr>
          <p:nvPr>
            <p:ph type="title"/>
          </p:nvPr>
        </p:nvSpPr>
        <p:spPr>
          <a:xfrm>
            <a:off x="377825" y="1227932"/>
            <a:ext cx="4590000" cy="2152469"/>
          </a:xfrm>
        </p:spPr>
        <p:txBody>
          <a:bodyPr anchor="b"/>
          <a:lstStyle>
            <a:lvl1pPr>
              <a:defRPr sz="5750">
                <a:solidFill>
                  <a:schemeClr val="accent4"/>
                </a:solidFill>
              </a:defRPr>
            </a:lvl1pPr>
          </a:lstStyle>
          <a:p>
            <a:r>
              <a:rPr lang="en-US"/>
              <a:t>Click to edit Master title style</a:t>
            </a:r>
            <a:endParaRPr lang="en-US" dirty="0"/>
          </a:p>
        </p:txBody>
      </p:sp>
      <p:sp>
        <p:nvSpPr>
          <p:cNvPr id="3" name="Text Placeholder 2"/>
          <p:cNvSpPr>
            <a:spLocks noGrp="1"/>
          </p:cNvSpPr>
          <p:nvPr>
            <p:ph type="body" idx="1"/>
          </p:nvPr>
        </p:nvSpPr>
        <p:spPr>
          <a:xfrm>
            <a:off x="377825" y="3465000"/>
            <a:ext cx="3608388" cy="1500187"/>
          </a:xfrm>
        </p:spPr>
        <p:txBody>
          <a:bodyPr/>
          <a:lstStyle>
            <a:lvl1pPr marL="0" indent="0">
              <a:buNone/>
              <a:defRPr sz="160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icture Placeholder 4">
            <a:extLst>
              <a:ext uri="{FF2B5EF4-FFF2-40B4-BE49-F238E27FC236}">
                <a16:creationId xmlns:a16="http://schemas.microsoft.com/office/drawing/2014/main" id="{DF22C6B2-3601-40B5-A63A-084FE28E5762}"/>
              </a:ext>
            </a:extLst>
          </p:cNvPr>
          <p:cNvSpPr>
            <a:spLocks noGrp="1"/>
          </p:cNvSpPr>
          <p:nvPr>
            <p:ph type="pic" sz="quarter" idx="13"/>
          </p:nvPr>
        </p:nvSpPr>
        <p:spPr>
          <a:xfrm>
            <a:off x="6135000" y="-1"/>
            <a:ext cx="4140000" cy="3595125"/>
          </a:xfrm>
          <a:solidFill>
            <a:schemeClr val="bg1">
              <a:lumMod val="85000"/>
            </a:schemeClr>
          </a:solidFill>
        </p:spPr>
        <p:txBody>
          <a:bodyPr/>
          <a:lstStyle/>
          <a:p>
            <a:r>
              <a:rPr lang="en-US"/>
              <a:t>Click icon to add picture</a:t>
            </a:r>
            <a:endParaRPr lang="en-GB"/>
          </a:p>
        </p:txBody>
      </p:sp>
      <p:sp>
        <p:nvSpPr>
          <p:cNvPr id="10" name="Picture Placeholder 4">
            <a:extLst>
              <a:ext uri="{FF2B5EF4-FFF2-40B4-BE49-F238E27FC236}">
                <a16:creationId xmlns:a16="http://schemas.microsoft.com/office/drawing/2014/main" id="{5BD02FF6-E8C6-4907-A5E5-4B6BC632719B}"/>
              </a:ext>
            </a:extLst>
          </p:cNvPr>
          <p:cNvSpPr>
            <a:spLocks noGrp="1"/>
          </p:cNvSpPr>
          <p:nvPr>
            <p:ph type="pic" sz="quarter" idx="14"/>
          </p:nvPr>
        </p:nvSpPr>
        <p:spPr>
          <a:xfrm>
            <a:off x="10275000" y="3595125"/>
            <a:ext cx="1917000" cy="1705876"/>
          </a:xfrm>
          <a:solidFill>
            <a:schemeClr val="bg1">
              <a:lumMod val="85000"/>
            </a:schemeClr>
          </a:solidFill>
        </p:spPr>
        <p:txBody>
          <a:bodyPr/>
          <a:lstStyle/>
          <a:p>
            <a:r>
              <a:rPr lang="en-US"/>
              <a:t>Click icon to add picture</a:t>
            </a:r>
            <a:endParaRPr lang="en-GB"/>
          </a:p>
        </p:txBody>
      </p:sp>
      <p:sp>
        <p:nvSpPr>
          <p:cNvPr id="11" name="Picture Placeholder 4">
            <a:extLst>
              <a:ext uri="{FF2B5EF4-FFF2-40B4-BE49-F238E27FC236}">
                <a16:creationId xmlns:a16="http://schemas.microsoft.com/office/drawing/2014/main" id="{E1798D99-AE73-44D3-BA8B-DA609105C499}"/>
              </a:ext>
            </a:extLst>
          </p:cNvPr>
          <p:cNvSpPr>
            <a:spLocks noGrp="1"/>
          </p:cNvSpPr>
          <p:nvPr>
            <p:ph type="pic" sz="quarter" idx="15"/>
          </p:nvPr>
        </p:nvSpPr>
        <p:spPr>
          <a:xfrm>
            <a:off x="8930400" y="5301000"/>
            <a:ext cx="1344600" cy="1080750"/>
          </a:xfrm>
          <a:solidFill>
            <a:schemeClr val="bg1">
              <a:lumMod val="85000"/>
            </a:schemeClr>
          </a:solidFill>
        </p:spPr>
        <p:txBody>
          <a:bodyPr/>
          <a:lstStyle/>
          <a:p>
            <a:r>
              <a:rPr lang="en-US"/>
              <a:t>Click icon to add picture</a:t>
            </a:r>
            <a:endParaRPr lang="en-GB"/>
          </a:p>
        </p:txBody>
      </p:sp>
      <p:sp>
        <p:nvSpPr>
          <p:cNvPr id="12" name="Footer Placeholder 4">
            <a:extLst>
              <a:ext uri="{FF2B5EF4-FFF2-40B4-BE49-F238E27FC236}">
                <a16:creationId xmlns:a16="http://schemas.microsoft.com/office/drawing/2014/main" id="{F71E62B2-11ED-4F53-987A-D7C7F8C57040}"/>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sp>
        <p:nvSpPr>
          <p:cNvPr id="4" name="Date Placeholder 3">
            <a:extLst>
              <a:ext uri="{FF2B5EF4-FFF2-40B4-BE49-F238E27FC236}">
                <a16:creationId xmlns:a16="http://schemas.microsoft.com/office/drawing/2014/main" id="{9F7744A4-A844-44EE-8999-4199B276EDC6}"/>
              </a:ext>
            </a:extLst>
          </p:cNvPr>
          <p:cNvSpPr>
            <a:spLocks noGrp="1"/>
          </p:cNvSpPr>
          <p:nvPr>
            <p:ph type="dt" sz="half" idx="16"/>
          </p:nvPr>
        </p:nvSpPr>
        <p:spPr/>
        <p:txBody>
          <a:bodyPr/>
          <a:lstStyle/>
          <a:p>
            <a:endParaRPr lang="en-GB"/>
          </a:p>
        </p:txBody>
      </p:sp>
      <p:sp>
        <p:nvSpPr>
          <p:cNvPr id="5" name="Slide Number Placeholder 4">
            <a:extLst>
              <a:ext uri="{FF2B5EF4-FFF2-40B4-BE49-F238E27FC236}">
                <a16:creationId xmlns:a16="http://schemas.microsoft.com/office/drawing/2014/main" id="{70F4500E-998D-49D0-800E-1C1C50531D29}"/>
              </a:ext>
            </a:extLst>
          </p:cNvPr>
          <p:cNvSpPr>
            <a:spLocks noGrp="1"/>
          </p:cNvSpPr>
          <p:nvPr>
            <p:ph type="sldNum" sz="quarter" idx="17"/>
          </p:nvPr>
        </p:nvSpPr>
        <p:spPr/>
        <p:txBody>
          <a:bodyPr/>
          <a:lstStyle/>
          <a:p>
            <a:fld id="{29CC380D-5F44-41E8-971E-CDD19ED6F8E3}" type="slidenum">
              <a:rPr lang="en-GB" smtClean="0"/>
              <a:pPr/>
              <a:t>‹#›</a:t>
            </a:fld>
            <a:endParaRPr lang="en-GB"/>
          </a:p>
        </p:txBody>
      </p:sp>
      <p:grpSp>
        <p:nvGrpSpPr>
          <p:cNvPr id="14" name="Group 4">
            <a:extLst>
              <a:ext uri="{FF2B5EF4-FFF2-40B4-BE49-F238E27FC236}">
                <a16:creationId xmlns:a16="http://schemas.microsoft.com/office/drawing/2014/main" id="{627EF324-7BDD-46F1-9162-2F7D99C1C3B3}"/>
              </a:ext>
            </a:extLst>
          </p:cNvPr>
          <p:cNvGrpSpPr>
            <a:grpSpLocks noChangeAspect="1"/>
          </p:cNvGrpSpPr>
          <p:nvPr userDrawn="1"/>
        </p:nvGrpSpPr>
        <p:grpSpPr bwMode="auto">
          <a:xfrm>
            <a:off x="10296048" y="6238240"/>
            <a:ext cx="1266218" cy="446803"/>
            <a:chOff x="0" y="805"/>
            <a:chExt cx="7680" cy="2710"/>
          </a:xfrm>
        </p:grpSpPr>
        <p:sp>
          <p:nvSpPr>
            <p:cNvPr id="15" name="Freeform 5">
              <a:extLst>
                <a:ext uri="{FF2B5EF4-FFF2-40B4-BE49-F238E27FC236}">
                  <a16:creationId xmlns:a16="http://schemas.microsoft.com/office/drawing/2014/main" id="{39678629-7F65-46D8-8311-789DBE7B4242}"/>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926F25C-D454-4D21-9DF7-43B608502B9A}"/>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8831212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Blank White">
    <p:spTree>
      <p:nvGrpSpPr>
        <p:cNvPr id="1" name=""/>
        <p:cNvGrpSpPr/>
        <p:nvPr/>
      </p:nvGrpSpPr>
      <p:grpSpPr>
        <a:xfrm>
          <a:off x="0" y="0"/>
          <a:ext cx="0" cy="0"/>
          <a:chOff x="0" y="0"/>
          <a:chExt cx="0" cy="0"/>
        </a:xfrm>
      </p:grpSpPr>
      <p:sp>
        <p:nvSpPr>
          <p:cNvPr id="2" name="Title 1"/>
          <p:cNvSpPr>
            <a:spLocks noGrp="1"/>
          </p:cNvSpPr>
          <p:nvPr>
            <p:ph type="title"/>
          </p:nvPr>
        </p:nvSpPr>
        <p:spPr>
          <a:xfrm>
            <a:off x="377825" y="1227932"/>
            <a:ext cx="4590000" cy="2152469"/>
          </a:xfrm>
        </p:spPr>
        <p:txBody>
          <a:bodyPr anchor="b"/>
          <a:lstStyle>
            <a:lvl1pPr>
              <a:defRPr sz="5750">
                <a:solidFill>
                  <a:schemeClr val="accent4"/>
                </a:solidFill>
              </a:defRPr>
            </a:lvl1pPr>
          </a:lstStyle>
          <a:p>
            <a:r>
              <a:rPr lang="en-US"/>
              <a:t>Click to edit Master title style</a:t>
            </a:r>
            <a:endParaRPr lang="en-US" dirty="0"/>
          </a:p>
        </p:txBody>
      </p:sp>
      <p:sp>
        <p:nvSpPr>
          <p:cNvPr id="3" name="Text Placeholder 2"/>
          <p:cNvSpPr>
            <a:spLocks noGrp="1"/>
          </p:cNvSpPr>
          <p:nvPr>
            <p:ph type="body" idx="1"/>
          </p:nvPr>
        </p:nvSpPr>
        <p:spPr>
          <a:xfrm>
            <a:off x="377825" y="3465000"/>
            <a:ext cx="3608388" cy="1500187"/>
          </a:xfrm>
        </p:spPr>
        <p:txBody>
          <a:bodyPr/>
          <a:lstStyle>
            <a:lvl1pPr marL="0" indent="0">
              <a:buNone/>
              <a:defRPr sz="160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Footer Placeholder 4">
            <a:extLst>
              <a:ext uri="{FF2B5EF4-FFF2-40B4-BE49-F238E27FC236}">
                <a16:creationId xmlns:a16="http://schemas.microsoft.com/office/drawing/2014/main" id="{073E7B15-B6FE-4A26-B618-7F1B832EEDED}"/>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chemeClr val="bg2"/>
                </a:solidFill>
              </a:defRPr>
            </a:lvl1pPr>
          </a:lstStyle>
          <a:p>
            <a:endParaRPr lang="en-GB" dirty="0"/>
          </a:p>
        </p:txBody>
      </p:sp>
      <p:sp>
        <p:nvSpPr>
          <p:cNvPr id="4" name="Date Placeholder 3">
            <a:extLst>
              <a:ext uri="{FF2B5EF4-FFF2-40B4-BE49-F238E27FC236}">
                <a16:creationId xmlns:a16="http://schemas.microsoft.com/office/drawing/2014/main" id="{9C732525-AB43-49B8-8347-B08BBD124235}"/>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B0EEFF27-0AA0-4416-981F-E6A4670CCD7F}"/>
              </a:ext>
            </a:extLst>
          </p:cNvPr>
          <p:cNvSpPr>
            <a:spLocks noGrp="1"/>
          </p:cNvSpPr>
          <p:nvPr>
            <p:ph type="sldNum" sz="quarter" idx="11"/>
          </p:nvPr>
        </p:nvSpPr>
        <p:spPr/>
        <p:txBody>
          <a:bodyPr/>
          <a:lstStyle/>
          <a:p>
            <a:fld id="{29CC380D-5F44-41E8-971E-CDD19ED6F8E3}" type="slidenum">
              <a:rPr lang="en-GB" smtClean="0"/>
              <a:pPr/>
              <a:t>‹#›</a:t>
            </a:fld>
            <a:endParaRPr lang="en-GB"/>
          </a:p>
        </p:txBody>
      </p:sp>
      <p:grpSp>
        <p:nvGrpSpPr>
          <p:cNvPr id="9" name="Group 4">
            <a:extLst>
              <a:ext uri="{FF2B5EF4-FFF2-40B4-BE49-F238E27FC236}">
                <a16:creationId xmlns:a16="http://schemas.microsoft.com/office/drawing/2014/main" id="{73CAAE19-ADA6-4629-9105-96C48660C8B2}"/>
              </a:ext>
            </a:extLst>
          </p:cNvPr>
          <p:cNvGrpSpPr>
            <a:grpSpLocks noChangeAspect="1"/>
          </p:cNvGrpSpPr>
          <p:nvPr userDrawn="1"/>
        </p:nvGrpSpPr>
        <p:grpSpPr bwMode="auto">
          <a:xfrm>
            <a:off x="10296048" y="6238240"/>
            <a:ext cx="1266218" cy="446803"/>
            <a:chOff x="0" y="805"/>
            <a:chExt cx="7680" cy="2710"/>
          </a:xfrm>
        </p:grpSpPr>
        <p:sp>
          <p:nvSpPr>
            <p:cNvPr id="10" name="Freeform 5">
              <a:extLst>
                <a:ext uri="{FF2B5EF4-FFF2-40B4-BE49-F238E27FC236}">
                  <a16:creationId xmlns:a16="http://schemas.microsoft.com/office/drawing/2014/main" id="{C172962A-46B5-4F11-AD73-A0B90A9F353D}"/>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5BD063A6-1BE6-4259-B3F9-E67D9A6FBA17}"/>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655588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spTree>
    <p:extLst>
      <p:ext uri="{BB962C8B-B14F-4D97-AF65-F5344CB8AC3E}">
        <p14:creationId xmlns:p14="http://schemas.microsoft.com/office/powerpoint/2010/main" val="381906059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 Blank Te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825" y="1228725"/>
            <a:ext cx="4590000" cy="2151675"/>
          </a:xfrm>
        </p:spPr>
        <p:txBody>
          <a:bodyPr anchor="b"/>
          <a:lstStyle>
            <a:lvl1pPr>
              <a:defRPr sz="575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77825" y="3465000"/>
            <a:ext cx="3608388" cy="1500187"/>
          </a:xfrm>
        </p:spPr>
        <p:txBody>
          <a:bodyPr/>
          <a:lstStyle>
            <a:lvl1pPr marL="0" indent="0">
              <a:buNone/>
              <a:defRPr sz="1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a:extLst>
              <a:ext uri="{FF2B5EF4-FFF2-40B4-BE49-F238E27FC236}">
                <a16:creationId xmlns:a16="http://schemas.microsoft.com/office/drawing/2014/main" id="{ACA5D602-19E5-4AD7-A798-9ABA97C87BC3}"/>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chemeClr val="bg2"/>
                </a:solidFill>
              </a:defRPr>
            </a:lvl1pPr>
          </a:lstStyle>
          <a:p>
            <a:endParaRPr lang="en-GB" dirty="0"/>
          </a:p>
        </p:txBody>
      </p:sp>
      <p:sp>
        <p:nvSpPr>
          <p:cNvPr id="4" name="Date Placeholder 3">
            <a:extLst>
              <a:ext uri="{FF2B5EF4-FFF2-40B4-BE49-F238E27FC236}">
                <a16:creationId xmlns:a16="http://schemas.microsoft.com/office/drawing/2014/main" id="{76AA2A05-C8DE-4BB6-A2EE-0A5AA8C5DCDF}"/>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FC23DA65-402A-4130-BFAD-85ADF5B74F02}"/>
              </a:ext>
            </a:extLst>
          </p:cNvPr>
          <p:cNvSpPr>
            <a:spLocks noGrp="1"/>
          </p:cNvSpPr>
          <p:nvPr>
            <p:ph type="sldNum" sz="quarter" idx="11"/>
          </p:nvPr>
        </p:nvSpPr>
        <p:spPr/>
        <p:txBody>
          <a:bodyPr/>
          <a:lstStyle/>
          <a:p>
            <a:fld id="{29CC380D-5F44-41E8-971E-CDD19ED6F8E3}" type="slidenum">
              <a:rPr lang="en-GB" smtClean="0"/>
              <a:pPr/>
              <a:t>‹#›</a:t>
            </a:fld>
            <a:endParaRPr lang="en-GB"/>
          </a:p>
        </p:txBody>
      </p:sp>
      <p:grpSp>
        <p:nvGrpSpPr>
          <p:cNvPr id="10" name="Group 4">
            <a:extLst>
              <a:ext uri="{FF2B5EF4-FFF2-40B4-BE49-F238E27FC236}">
                <a16:creationId xmlns:a16="http://schemas.microsoft.com/office/drawing/2014/main" id="{0425B664-67E8-45B4-813F-439052AB0594}"/>
              </a:ext>
            </a:extLst>
          </p:cNvPr>
          <p:cNvGrpSpPr>
            <a:grpSpLocks noChangeAspect="1"/>
          </p:cNvGrpSpPr>
          <p:nvPr userDrawn="1"/>
        </p:nvGrpSpPr>
        <p:grpSpPr bwMode="auto">
          <a:xfrm>
            <a:off x="10296048" y="6238240"/>
            <a:ext cx="1266218" cy="446803"/>
            <a:chOff x="0" y="805"/>
            <a:chExt cx="7680" cy="2710"/>
          </a:xfrm>
          <a:solidFill>
            <a:schemeClr val="bg1"/>
          </a:solidFill>
        </p:grpSpPr>
        <p:sp>
          <p:nvSpPr>
            <p:cNvPr id="11" name="Freeform 5">
              <a:extLst>
                <a:ext uri="{FF2B5EF4-FFF2-40B4-BE49-F238E27FC236}">
                  <a16:creationId xmlns:a16="http://schemas.microsoft.com/office/drawing/2014/main" id="{4891433F-F77A-4316-B50C-380BBA2E0B28}"/>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E5D3EC96-9CED-4555-844C-AB8DE19C18B9}"/>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5518717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x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FD4B-0143-44B2-AF27-F38BEA0C9B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BFDAD9-6320-48A9-B45C-F84E2C98332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2855E69-8D16-4484-9996-C9113A31799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2F07556-384E-4545-9AB5-A0F93C782A07}"/>
              </a:ext>
            </a:extLst>
          </p:cNvPr>
          <p:cNvSpPr>
            <a:spLocks noGrp="1"/>
          </p:cNvSpPr>
          <p:nvPr>
            <p:ph type="sldNum" sz="quarter" idx="12"/>
          </p:nvPr>
        </p:nvSpPr>
        <p:spPr/>
        <p:txBody>
          <a:bodyPr/>
          <a:lstStyle/>
          <a:p>
            <a:fld id="{29CC380D-5F44-41E8-971E-CDD19ED6F8E3}" type="slidenum">
              <a:rPr lang="en-GB" smtClean="0"/>
              <a:pPr/>
              <a:t>‹#›</a:t>
            </a:fld>
            <a:endParaRPr lang="en-GB"/>
          </a:p>
        </p:txBody>
      </p:sp>
      <p:sp>
        <p:nvSpPr>
          <p:cNvPr id="7" name="Picture Placeholder 6">
            <a:extLst>
              <a:ext uri="{FF2B5EF4-FFF2-40B4-BE49-F238E27FC236}">
                <a16:creationId xmlns:a16="http://schemas.microsoft.com/office/drawing/2014/main" id="{ED95A2FD-1DC7-4D29-86A8-51D546E3A2C4}"/>
              </a:ext>
            </a:extLst>
          </p:cNvPr>
          <p:cNvSpPr>
            <a:spLocks noGrp="1" noChangeAspect="1"/>
          </p:cNvSpPr>
          <p:nvPr>
            <p:ph type="pic" sz="quarter" idx="13"/>
          </p:nvPr>
        </p:nvSpPr>
        <p:spPr>
          <a:xfrm>
            <a:off x="2336400" y="1925638"/>
            <a:ext cx="1650600" cy="1650600"/>
          </a:xfrm>
          <a:solidFill>
            <a:schemeClr val="bg1">
              <a:lumMod val="85000"/>
            </a:schemeClr>
          </a:solidFill>
        </p:spPr>
        <p:txBody>
          <a:bodyPr/>
          <a:lstStyle/>
          <a:p>
            <a:r>
              <a:rPr lang="en-US"/>
              <a:t>Click icon to add picture</a:t>
            </a:r>
            <a:endParaRPr lang="en-GB"/>
          </a:p>
        </p:txBody>
      </p:sp>
      <p:sp>
        <p:nvSpPr>
          <p:cNvPr id="8" name="Picture Placeholder 6">
            <a:extLst>
              <a:ext uri="{FF2B5EF4-FFF2-40B4-BE49-F238E27FC236}">
                <a16:creationId xmlns:a16="http://schemas.microsoft.com/office/drawing/2014/main" id="{837F4A05-B3B3-429B-B6AF-4AAC8FF0B597}"/>
              </a:ext>
            </a:extLst>
          </p:cNvPr>
          <p:cNvSpPr>
            <a:spLocks noGrp="1" noChangeAspect="1"/>
          </p:cNvSpPr>
          <p:nvPr>
            <p:ph type="pic" sz="quarter" idx="14"/>
          </p:nvPr>
        </p:nvSpPr>
        <p:spPr>
          <a:xfrm>
            <a:off x="5270400" y="1925638"/>
            <a:ext cx="1650600" cy="1650600"/>
          </a:xfrm>
          <a:solidFill>
            <a:schemeClr val="bg1">
              <a:lumMod val="85000"/>
            </a:schemeClr>
          </a:solidFill>
        </p:spPr>
        <p:txBody>
          <a:bodyPr/>
          <a:lstStyle/>
          <a:p>
            <a:r>
              <a:rPr lang="en-US"/>
              <a:t>Click icon to add picture</a:t>
            </a:r>
            <a:endParaRPr lang="en-GB"/>
          </a:p>
        </p:txBody>
      </p:sp>
      <p:sp>
        <p:nvSpPr>
          <p:cNvPr id="9" name="Picture Placeholder 6">
            <a:extLst>
              <a:ext uri="{FF2B5EF4-FFF2-40B4-BE49-F238E27FC236}">
                <a16:creationId xmlns:a16="http://schemas.microsoft.com/office/drawing/2014/main" id="{A7E5C1B1-79BD-4C2B-8DF6-AAAFDC31D4EA}"/>
              </a:ext>
            </a:extLst>
          </p:cNvPr>
          <p:cNvSpPr>
            <a:spLocks noGrp="1" noChangeAspect="1"/>
          </p:cNvSpPr>
          <p:nvPr>
            <p:ph type="pic" sz="quarter" idx="15"/>
          </p:nvPr>
        </p:nvSpPr>
        <p:spPr>
          <a:xfrm>
            <a:off x="8204400" y="1925638"/>
            <a:ext cx="1650600" cy="1650600"/>
          </a:xfrm>
          <a:solidFill>
            <a:schemeClr val="bg1">
              <a:lumMod val="85000"/>
            </a:schemeClr>
          </a:solidFill>
        </p:spPr>
        <p:txBody>
          <a:bodyPr/>
          <a:lstStyle/>
          <a:p>
            <a:r>
              <a:rPr lang="en-US"/>
              <a:t>Click icon to add picture</a:t>
            </a:r>
            <a:endParaRPr lang="en-GB"/>
          </a:p>
        </p:txBody>
      </p:sp>
      <p:sp>
        <p:nvSpPr>
          <p:cNvPr id="12" name="Picture Placeholder 6">
            <a:extLst>
              <a:ext uri="{FF2B5EF4-FFF2-40B4-BE49-F238E27FC236}">
                <a16:creationId xmlns:a16="http://schemas.microsoft.com/office/drawing/2014/main" id="{3A1C0D48-6745-44FE-81AC-9E3EB1E2DECC}"/>
              </a:ext>
            </a:extLst>
          </p:cNvPr>
          <p:cNvSpPr>
            <a:spLocks noGrp="1" noChangeAspect="1"/>
          </p:cNvSpPr>
          <p:nvPr>
            <p:ph type="pic" sz="quarter" idx="18"/>
          </p:nvPr>
        </p:nvSpPr>
        <p:spPr>
          <a:xfrm>
            <a:off x="2336400" y="4053600"/>
            <a:ext cx="1650600" cy="1650600"/>
          </a:xfrm>
          <a:solidFill>
            <a:schemeClr val="bg1">
              <a:lumMod val="85000"/>
            </a:schemeClr>
          </a:solidFill>
        </p:spPr>
        <p:txBody>
          <a:bodyPr/>
          <a:lstStyle/>
          <a:p>
            <a:r>
              <a:rPr lang="en-US"/>
              <a:t>Click icon to add picture</a:t>
            </a:r>
            <a:endParaRPr lang="en-GB"/>
          </a:p>
        </p:txBody>
      </p:sp>
      <p:sp>
        <p:nvSpPr>
          <p:cNvPr id="13" name="Picture Placeholder 6">
            <a:extLst>
              <a:ext uri="{FF2B5EF4-FFF2-40B4-BE49-F238E27FC236}">
                <a16:creationId xmlns:a16="http://schemas.microsoft.com/office/drawing/2014/main" id="{62FA97E8-4519-4739-B895-55612F78257D}"/>
              </a:ext>
            </a:extLst>
          </p:cNvPr>
          <p:cNvSpPr>
            <a:spLocks noGrp="1" noChangeAspect="1"/>
          </p:cNvSpPr>
          <p:nvPr>
            <p:ph type="pic" sz="quarter" idx="19"/>
          </p:nvPr>
        </p:nvSpPr>
        <p:spPr>
          <a:xfrm>
            <a:off x="5270400" y="4053600"/>
            <a:ext cx="1650600" cy="1650600"/>
          </a:xfrm>
          <a:solidFill>
            <a:schemeClr val="bg1">
              <a:lumMod val="85000"/>
            </a:schemeClr>
          </a:solidFill>
        </p:spPr>
        <p:txBody>
          <a:bodyPr/>
          <a:lstStyle/>
          <a:p>
            <a:r>
              <a:rPr lang="en-US"/>
              <a:t>Click icon to add picture</a:t>
            </a:r>
            <a:endParaRPr lang="en-GB"/>
          </a:p>
        </p:txBody>
      </p:sp>
      <p:sp>
        <p:nvSpPr>
          <p:cNvPr id="14" name="Picture Placeholder 6">
            <a:extLst>
              <a:ext uri="{FF2B5EF4-FFF2-40B4-BE49-F238E27FC236}">
                <a16:creationId xmlns:a16="http://schemas.microsoft.com/office/drawing/2014/main" id="{B5432D3A-C3C9-4B63-96CD-241A721F1380}"/>
              </a:ext>
            </a:extLst>
          </p:cNvPr>
          <p:cNvSpPr>
            <a:spLocks noGrp="1" noChangeAspect="1"/>
          </p:cNvSpPr>
          <p:nvPr>
            <p:ph type="pic" sz="quarter" idx="20"/>
          </p:nvPr>
        </p:nvSpPr>
        <p:spPr>
          <a:xfrm>
            <a:off x="8204400" y="4053600"/>
            <a:ext cx="1650600" cy="1650600"/>
          </a:xfrm>
          <a:solidFill>
            <a:schemeClr val="bg1">
              <a:lumMod val="85000"/>
            </a:schemeClr>
          </a:solidFill>
        </p:spPr>
        <p:txBody>
          <a:bodyPr/>
          <a:lstStyle/>
          <a:p>
            <a:r>
              <a:rPr lang="en-US"/>
              <a:t>Click icon to add picture</a:t>
            </a:r>
            <a:endParaRPr lang="en-GB"/>
          </a:p>
        </p:txBody>
      </p:sp>
      <p:sp>
        <p:nvSpPr>
          <p:cNvPr id="18" name="Text Placeholder 17">
            <a:extLst>
              <a:ext uri="{FF2B5EF4-FFF2-40B4-BE49-F238E27FC236}">
                <a16:creationId xmlns:a16="http://schemas.microsoft.com/office/drawing/2014/main" id="{B1A0F457-BA31-458F-B36F-869F673ADA62}"/>
              </a:ext>
            </a:extLst>
          </p:cNvPr>
          <p:cNvSpPr>
            <a:spLocks noGrp="1"/>
          </p:cNvSpPr>
          <p:nvPr>
            <p:ph type="body" sz="quarter" idx="23"/>
          </p:nvPr>
        </p:nvSpPr>
        <p:spPr>
          <a:xfrm>
            <a:off x="2336400" y="3576238"/>
            <a:ext cx="1650600" cy="252000"/>
          </a:xfrm>
        </p:spPr>
        <p:txBody>
          <a:bodyPr anchor="ctr"/>
          <a:lstStyle>
            <a:lvl1pPr algn="ctr">
              <a:spcAft>
                <a:spcPts val="0"/>
              </a:spcAft>
              <a:defRPr/>
            </a:lvl1pPr>
          </a:lstStyle>
          <a:p>
            <a:pPr lvl="0"/>
            <a:r>
              <a:rPr lang="en-US"/>
              <a:t>Click to edit Master text styles</a:t>
            </a:r>
          </a:p>
        </p:txBody>
      </p:sp>
      <p:sp>
        <p:nvSpPr>
          <p:cNvPr id="19" name="Text Placeholder 17">
            <a:extLst>
              <a:ext uri="{FF2B5EF4-FFF2-40B4-BE49-F238E27FC236}">
                <a16:creationId xmlns:a16="http://schemas.microsoft.com/office/drawing/2014/main" id="{5C675381-77C0-419D-99B9-16471F4F9AE1}"/>
              </a:ext>
            </a:extLst>
          </p:cNvPr>
          <p:cNvSpPr>
            <a:spLocks noGrp="1"/>
          </p:cNvSpPr>
          <p:nvPr>
            <p:ph type="body" sz="quarter" idx="24"/>
          </p:nvPr>
        </p:nvSpPr>
        <p:spPr>
          <a:xfrm>
            <a:off x="5270400" y="3576238"/>
            <a:ext cx="1650600" cy="252000"/>
          </a:xfrm>
        </p:spPr>
        <p:txBody>
          <a:bodyPr anchor="ctr"/>
          <a:lstStyle>
            <a:lvl1pPr algn="ctr">
              <a:spcAft>
                <a:spcPts val="0"/>
              </a:spcAft>
              <a:defRPr/>
            </a:lvl1pPr>
          </a:lstStyle>
          <a:p>
            <a:pPr lvl="0"/>
            <a:r>
              <a:rPr lang="en-US"/>
              <a:t>Click to edit Master text styles</a:t>
            </a:r>
          </a:p>
        </p:txBody>
      </p:sp>
      <p:sp>
        <p:nvSpPr>
          <p:cNvPr id="20" name="Text Placeholder 17">
            <a:extLst>
              <a:ext uri="{FF2B5EF4-FFF2-40B4-BE49-F238E27FC236}">
                <a16:creationId xmlns:a16="http://schemas.microsoft.com/office/drawing/2014/main" id="{B33EE2B0-3C6A-4F7E-BD70-00D5834A151A}"/>
              </a:ext>
            </a:extLst>
          </p:cNvPr>
          <p:cNvSpPr>
            <a:spLocks noGrp="1"/>
          </p:cNvSpPr>
          <p:nvPr>
            <p:ph type="body" sz="quarter" idx="25"/>
          </p:nvPr>
        </p:nvSpPr>
        <p:spPr>
          <a:xfrm>
            <a:off x="8204400" y="3576238"/>
            <a:ext cx="1650600" cy="252000"/>
          </a:xfrm>
        </p:spPr>
        <p:txBody>
          <a:bodyPr anchor="ctr"/>
          <a:lstStyle>
            <a:lvl1pPr algn="ctr">
              <a:spcAft>
                <a:spcPts val="0"/>
              </a:spcAft>
              <a:defRPr/>
            </a:lvl1pPr>
          </a:lstStyle>
          <a:p>
            <a:pPr lvl="0"/>
            <a:r>
              <a:rPr lang="en-US"/>
              <a:t>Click to edit Master text styles</a:t>
            </a:r>
          </a:p>
        </p:txBody>
      </p:sp>
      <p:sp>
        <p:nvSpPr>
          <p:cNvPr id="23" name="Text Placeholder 17">
            <a:extLst>
              <a:ext uri="{FF2B5EF4-FFF2-40B4-BE49-F238E27FC236}">
                <a16:creationId xmlns:a16="http://schemas.microsoft.com/office/drawing/2014/main" id="{DCE95CF4-5CBF-4291-A2EE-D5DE9E6B9DFA}"/>
              </a:ext>
            </a:extLst>
          </p:cNvPr>
          <p:cNvSpPr>
            <a:spLocks noGrp="1"/>
          </p:cNvSpPr>
          <p:nvPr>
            <p:ph type="body" sz="quarter" idx="28"/>
          </p:nvPr>
        </p:nvSpPr>
        <p:spPr>
          <a:xfrm>
            <a:off x="2336400" y="5714188"/>
            <a:ext cx="1650600" cy="252000"/>
          </a:xfrm>
        </p:spPr>
        <p:txBody>
          <a:bodyPr anchor="ctr"/>
          <a:lstStyle>
            <a:lvl1pPr algn="ctr">
              <a:spcAft>
                <a:spcPts val="0"/>
              </a:spcAft>
              <a:defRPr/>
            </a:lvl1pPr>
          </a:lstStyle>
          <a:p>
            <a:pPr lvl="0"/>
            <a:r>
              <a:rPr lang="en-US"/>
              <a:t>Click to edit Master text styles</a:t>
            </a:r>
          </a:p>
        </p:txBody>
      </p:sp>
      <p:sp>
        <p:nvSpPr>
          <p:cNvPr id="24" name="Text Placeholder 17">
            <a:extLst>
              <a:ext uri="{FF2B5EF4-FFF2-40B4-BE49-F238E27FC236}">
                <a16:creationId xmlns:a16="http://schemas.microsoft.com/office/drawing/2014/main" id="{5D1BABBE-6978-4D02-8163-974D5CE637CA}"/>
              </a:ext>
            </a:extLst>
          </p:cNvPr>
          <p:cNvSpPr>
            <a:spLocks noGrp="1"/>
          </p:cNvSpPr>
          <p:nvPr>
            <p:ph type="body" sz="quarter" idx="29"/>
          </p:nvPr>
        </p:nvSpPr>
        <p:spPr>
          <a:xfrm>
            <a:off x="5270400" y="5714188"/>
            <a:ext cx="1650600" cy="252000"/>
          </a:xfrm>
        </p:spPr>
        <p:txBody>
          <a:bodyPr anchor="ctr"/>
          <a:lstStyle>
            <a:lvl1pPr algn="ctr">
              <a:spcAft>
                <a:spcPts val="0"/>
              </a:spcAft>
              <a:defRPr/>
            </a:lvl1pPr>
          </a:lstStyle>
          <a:p>
            <a:pPr lvl="0"/>
            <a:r>
              <a:rPr lang="en-US"/>
              <a:t>Click to edit Master text styles</a:t>
            </a:r>
          </a:p>
        </p:txBody>
      </p:sp>
      <p:sp>
        <p:nvSpPr>
          <p:cNvPr id="25" name="Text Placeholder 17">
            <a:extLst>
              <a:ext uri="{FF2B5EF4-FFF2-40B4-BE49-F238E27FC236}">
                <a16:creationId xmlns:a16="http://schemas.microsoft.com/office/drawing/2014/main" id="{6638213F-5B32-4E08-8CF4-7C45D4AFBD89}"/>
              </a:ext>
            </a:extLst>
          </p:cNvPr>
          <p:cNvSpPr>
            <a:spLocks noGrp="1"/>
          </p:cNvSpPr>
          <p:nvPr>
            <p:ph type="body" sz="quarter" idx="30"/>
          </p:nvPr>
        </p:nvSpPr>
        <p:spPr>
          <a:xfrm>
            <a:off x="8204400" y="5714188"/>
            <a:ext cx="1650600" cy="252000"/>
          </a:xfrm>
        </p:spPr>
        <p:txBody>
          <a:bodyPr anchor="ctr"/>
          <a:lstStyle>
            <a:lvl1pPr algn="ctr">
              <a:spcAft>
                <a:spcPts val="0"/>
              </a:spcAft>
              <a:defRPr/>
            </a:lvl1pPr>
          </a:lstStyle>
          <a:p>
            <a:pPr lvl="0"/>
            <a:r>
              <a:rPr lang="en-US"/>
              <a:t>Click to edit Master text styles</a:t>
            </a:r>
          </a:p>
        </p:txBody>
      </p:sp>
    </p:spTree>
    <p:extLst>
      <p:ext uri="{BB962C8B-B14F-4D97-AF65-F5344CB8AC3E}">
        <p14:creationId xmlns:p14="http://schemas.microsoft.com/office/powerpoint/2010/main" val="119454414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n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FD4B-0143-44B2-AF27-F38BEA0C9B78}"/>
              </a:ext>
            </a:extLst>
          </p:cNvPr>
          <p:cNvSpPr>
            <a:spLocks noGrp="1"/>
          </p:cNvSpPr>
          <p:nvPr>
            <p:ph type="title"/>
          </p:nvPr>
        </p:nvSpPr>
        <p:spPr>
          <a:xfrm>
            <a:off x="377825" y="377825"/>
            <a:ext cx="11436350" cy="85010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BFDAD9-6320-48A9-B45C-F84E2C98332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2855E69-8D16-4484-9996-C9113A31799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2F07556-384E-4545-9AB5-A0F93C782A07}"/>
              </a:ext>
            </a:extLst>
          </p:cNvPr>
          <p:cNvSpPr>
            <a:spLocks noGrp="1"/>
          </p:cNvSpPr>
          <p:nvPr>
            <p:ph type="sldNum" sz="quarter" idx="12"/>
          </p:nvPr>
        </p:nvSpPr>
        <p:spPr/>
        <p:txBody>
          <a:bodyPr/>
          <a:lstStyle/>
          <a:p>
            <a:fld id="{29CC380D-5F44-41E8-971E-CDD19ED6F8E3}" type="slidenum">
              <a:rPr lang="en-GB" smtClean="0"/>
              <a:pPr/>
              <a:t>‹#›</a:t>
            </a:fld>
            <a:endParaRPr lang="en-GB"/>
          </a:p>
        </p:txBody>
      </p:sp>
      <p:sp>
        <p:nvSpPr>
          <p:cNvPr id="7" name="Picture Placeholder 6">
            <a:extLst>
              <a:ext uri="{FF2B5EF4-FFF2-40B4-BE49-F238E27FC236}">
                <a16:creationId xmlns:a16="http://schemas.microsoft.com/office/drawing/2014/main" id="{ED95A2FD-1DC7-4D29-86A8-51D546E3A2C4}"/>
              </a:ext>
            </a:extLst>
          </p:cNvPr>
          <p:cNvSpPr>
            <a:spLocks noGrp="1" noChangeAspect="1"/>
          </p:cNvSpPr>
          <p:nvPr>
            <p:ph type="pic" sz="quarter" idx="13"/>
          </p:nvPr>
        </p:nvSpPr>
        <p:spPr>
          <a:xfrm>
            <a:off x="1359000" y="1925638"/>
            <a:ext cx="1650600" cy="1650600"/>
          </a:xfrm>
          <a:solidFill>
            <a:schemeClr val="bg1">
              <a:lumMod val="85000"/>
            </a:schemeClr>
          </a:solidFill>
        </p:spPr>
        <p:txBody>
          <a:bodyPr/>
          <a:lstStyle/>
          <a:p>
            <a:r>
              <a:rPr lang="en-US"/>
              <a:t>Click icon to add picture</a:t>
            </a:r>
            <a:endParaRPr lang="en-GB"/>
          </a:p>
        </p:txBody>
      </p:sp>
      <p:sp>
        <p:nvSpPr>
          <p:cNvPr id="8" name="Picture Placeholder 6">
            <a:extLst>
              <a:ext uri="{FF2B5EF4-FFF2-40B4-BE49-F238E27FC236}">
                <a16:creationId xmlns:a16="http://schemas.microsoft.com/office/drawing/2014/main" id="{837F4A05-B3B3-429B-B6AF-4AAC8FF0B597}"/>
              </a:ext>
            </a:extLst>
          </p:cNvPr>
          <p:cNvSpPr>
            <a:spLocks noGrp="1" noChangeAspect="1"/>
          </p:cNvSpPr>
          <p:nvPr>
            <p:ph type="pic" sz="quarter" idx="14"/>
          </p:nvPr>
        </p:nvSpPr>
        <p:spPr>
          <a:xfrm>
            <a:off x="3314700" y="1925638"/>
            <a:ext cx="1650600" cy="1650600"/>
          </a:xfrm>
          <a:solidFill>
            <a:schemeClr val="bg1">
              <a:lumMod val="85000"/>
            </a:schemeClr>
          </a:solidFill>
        </p:spPr>
        <p:txBody>
          <a:bodyPr/>
          <a:lstStyle/>
          <a:p>
            <a:r>
              <a:rPr lang="en-US"/>
              <a:t>Click icon to add picture</a:t>
            </a:r>
            <a:endParaRPr lang="en-GB"/>
          </a:p>
        </p:txBody>
      </p:sp>
      <p:sp>
        <p:nvSpPr>
          <p:cNvPr id="9" name="Picture Placeholder 6">
            <a:extLst>
              <a:ext uri="{FF2B5EF4-FFF2-40B4-BE49-F238E27FC236}">
                <a16:creationId xmlns:a16="http://schemas.microsoft.com/office/drawing/2014/main" id="{A7E5C1B1-79BD-4C2B-8DF6-AAAFDC31D4EA}"/>
              </a:ext>
            </a:extLst>
          </p:cNvPr>
          <p:cNvSpPr>
            <a:spLocks noGrp="1" noChangeAspect="1"/>
          </p:cNvSpPr>
          <p:nvPr>
            <p:ph type="pic" sz="quarter" idx="15"/>
          </p:nvPr>
        </p:nvSpPr>
        <p:spPr>
          <a:xfrm>
            <a:off x="5270400" y="1925638"/>
            <a:ext cx="1650600" cy="1650600"/>
          </a:xfrm>
          <a:solidFill>
            <a:schemeClr val="bg1">
              <a:lumMod val="85000"/>
            </a:schemeClr>
          </a:solidFill>
        </p:spPr>
        <p:txBody>
          <a:bodyPr/>
          <a:lstStyle/>
          <a:p>
            <a:r>
              <a:rPr lang="en-US"/>
              <a:t>Click icon to add picture</a:t>
            </a:r>
            <a:endParaRPr lang="en-GB"/>
          </a:p>
        </p:txBody>
      </p:sp>
      <p:sp>
        <p:nvSpPr>
          <p:cNvPr id="18" name="Text Placeholder 17">
            <a:extLst>
              <a:ext uri="{FF2B5EF4-FFF2-40B4-BE49-F238E27FC236}">
                <a16:creationId xmlns:a16="http://schemas.microsoft.com/office/drawing/2014/main" id="{B1A0F457-BA31-458F-B36F-869F673ADA62}"/>
              </a:ext>
            </a:extLst>
          </p:cNvPr>
          <p:cNvSpPr>
            <a:spLocks noGrp="1"/>
          </p:cNvSpPr>
          <p:nvPr>
            <p:ph type="body" sz="quarter" idx="23"/>
          </p:nvPr>
        </p:nvSpPr>
        <p:spPr>
          <a:xfrm>
            <a:off x="1359000" y="3576238"/>
            <a:ext cx="1650600" cy="252000"/>
          </a:xfrm>
        </p:spPr>
        <p:txBody>
          <a:bodyPr anchor="ctr"/>
          <a:lstStyle>
            <a:lvl1pPr algn="ctr">
              <a:spcAft>
                <a:spcPts val="0"/>
              </a:spcAft>
              <a:defRPr/>
            </a:lvl1pPr>
          </a:lstStyle>
          <a:p>
            <a:pPr lvl="0"/>
            <a:r>
              <a:rPr lang="en-US"/>
              <a:t>Click to edit Master text styles</a:t>
            </a:r>
          </a:p>
        </p:txBody>
      </p:sp>
      <p:sp>
        <p:nvSpPr>
          <p:cNvPr id="19" name="Text Placeholder 17">
            <a:extLst>
              <a:ext uri="{FF2B5EF4-FFF2-40B4-BE49-F238E27FC236}">
                <a16:creationId xmlns:a16="http://schemas.microsoft.com/office/drawing/2014/main" id="{5C675381-77C0-419D-99B9-16471F4F9AE1}"/>
              </a:ext>
            </a:extLst>
          </p:cNvPr>
          <p:cNvSpPr>
            <a:spLocks noGrp="1"/>
          </p:cNvSpPr>
          <p:nvPr>
            <p:ph type="body" sz="quarter" idx="24"/>
          </p:nvPr>
        </p:nvSpPr>
        <p:spPr>
          <a:xfrm>
            <a:off x="3314700" y="3576238"/>
            <a:ext cx="1650600" cy="252000"/>
          </a:xfrm>
        </p:spPr>
        <p:txBody>
          <a:bodyPr anchor="ctr"/>
          <a:lstStyle>
            <a:lvl1pPr algn="ctr">
              <a:spcAft>
                <a:spcPts val="0"/>
              </a:spcAft>
              <a:defRPr/>
            </a:lvl1pPr>
          </a:lstStyle>
          <a:p>
            <a:pPr lvl="0"/>
            <a:r>
              <a:rPr lang="en-US"/>
              <a:t>Click to edit Master text styles</a:t>
            </a:r>
          </a:p>
        </p:txBody>
      </p:sp>
      <p:sp>
        <p:nvSpPr>
          <p:cNvPr id="20" name="Text Placeholder 17">
            <a:extLst>
              <a:ext uri="{FF2B5EF4-FFF2-40B4-BE49-F238E27FC236}">
                <a16:creationId xmlns:a16="http://schemas.microsoft.com/office/drawing/2014/main" id="{B33EE2B0-3C6A-4F7E-BD70-00D5834A151A}"/>
              </a:ext>
            </a:extLst>
          </p:cNvPr>
          <p:cNvSpPr>
            <a:spLocks noGrp="1"/>
          </p:cNvSpPr>
          <p:nvPr>
            <p:ph type="body" sz="quarter" idx="25"/>
          </p:nvPr>
        </p:nvSpPr>
        <p:spPr>
          <a:xfrm>
            <a:off x="5270400" y="3576238"/>
            <a:ext cx="1650600" cy="252000"/>
          </a:xfrm>
        </p:spPr>
        <p:txBody>
          <a:bodyPr anchor="ctr"/>
          <a:lstStyle>
            <a:lvl1pPr algn="ctr">
              <a:spcAft>
                <a:spcPts val="0"/>
              </a:spcAft>
              <a:defRPr/>
            </a:lvl1pPr>
          </a:lstStyle>
          <a:p>
            <a:pPr lvl="0"/>
            <a:r>
              <a:rPr lang="en-US"/>
              <a:t>Click to edit Master text styles</a:t>
            </a:r>
          </a:p>
        </p:txBody>
      </p:sp>
      <p:sp>
        <p:nvSpPr>
          <p:cNvPr id="21" name="Picture Placeholder 6">
            <a:extLst>
              <a:ext uri="{FF2B5EF4-FFF2-40B4-BE49-F238E27FC236}">
                <a16:creationId xmlns:a16="http://schemas.microsoft.com/office/drawing/2014/main" id="{F0F2B2CB-3337-458C-8742-CD64EDBB5A7B}"/>
              </a:ext>
            </a:extLst>
          </p:cNvPr>
          <p:cNvSpPr>
            <a:spLocks noGrp="1" noChangeAspect="1"/>
          </p:cNvSpPr>
          <p:nvPr>
            <p:ph type="pic" sz="quarter" idx="26"/>
          </p:nvPr>
        </p:nvSpPr>
        <p:spPr>
          <a:xfrm>
            <a:off x="7226100" y="1925638"/>
            <a:ext cx="1650600" cy="1650600"/>
          </a:xfrm>
          <a:solidFill>
            <a:schemeClr val="bg1">
              <a:lumMod val="85000"/>
            </a:schemeClr>
          </a:solidFill>
        </p:spPr>
        <p:txBody>
          <a:bodyPr/>
          <a:lstStyle/>
          <a:p>
            <a:r>
              <a:rPr lang="en-US"/>
              <a:t>Click icon to add picture</a:t>
            </a:r>
            <a:endParaRPr lang="en-GB"/>
          </a:p>
        </p:txBody>
      </p:sp>
      <p:sp>
        <p:nvSpPr>
          <p:cNvPr id="22" name="Picture Placeholder 6">
            <a:extLst>
              <a:ext uri="{FF2B5EF4-FFF2-40B4-BE49-F238E27FC236}">
                <a16:creationId xmlns:a16="http://schemas.microsoft.com/office/drawing/2014/main" id="{06226EB7-DC79-4415-9F31-120925FC7DB0}"/>
              </a:ext>
            </a:extLst>
          </p:cNvPr>
          <p:cNvSpPr>
            <a:spLocks noGrp="1" noChangeAspect="1"/>
          </p:cNvSpPr>
          <p:nvPr>
            <p:ph type="pic" sz="quarter" idx="27"/>
          </p:nvPr>
        </p:nvSpPr>
        <p:spPr>
          <a:xfrm>
            <a:off x="9181800" y="1925638"/>
            <a:ext cx="1650600" cy="1650600"/>
          </a:xfrm>
          <a:solidFill>
            <a:schemeClr val="bg1">
              <a:lumMod val="85000"/>
            </a:schemeClr>
          </a:solidFill>
        </p:spPr>
        <p:txBody>
          <a:bodyPr/>
          <a:lstStyle/>
          <a:p>
            <a:r>
              <a:rPr lang="en-US"/>
              <a:t>Click icon to add picture</a:t>
            </a:r>
            <a:endParaRPr lang="en-GB"/>
          </a:p>
        </p:txBody>
      </p:sp>
      <p:sp>
        <p:nvSpPr>
          <p:cNvPr id="26" name="Text Placeholder 17">
            <a:extLst>
              <a:ext uri="{FF2B5EF4-FFF2-40B4-BE49-F238E27FC236}">
                <a16:creationId xmlns:a16="http://schemas.microsoft.com/office/drawing/2014/main" id="{8BD9D58A-9730-4689-82FF-3880AD4EB557}"/>
              </a:ext>
            </a:extLst>
          </p:cNvPr>
          <p:cNvSpPr>
            <a:spLocks noGrp="1"/>
          </p:cNvSpPr>
          <p:nvPr>
            <p:ph type="body" sz="quarter" idx="28"/>
          </p:nvPr>
        </p:nvSpPr>
        <p:spPr>
          <a:xfrm>
            <a:off x="7226100" y="3576238"/>
            <a:ext cx="1650600" cy="252000"/>
          </a:xfrm>
        </p:spPr>
        <p:txBody>
          <a:bodyPr anchor="ctr"/>
          <a:lstStyle>
            <a:lvl1pPr algn="ctr">
              <a:spcAft>
                <a:spcPts val="0"/>
              </a:spcAft>
              <a:defRPr/>
            </a:lvl1pPr>
          </a:lstStyle>
          <a:p>
            <a:pPr lvl="0"/>
            <a:r>
              <a:rPr lang="en-US"/>
              <a:t>Click to edit Master text styles</a:t>
            </a:r>
          </a:p>
        </p:txBody>
      </p:sp>
      <p:sp>
        <p:nvSpPr>
          <p:cNvPr id="27" name="Text Placeholder 17">
            <a:extLst>
              <a:ext uri="{FF2B5EF4-FFF2-40B4-BE49-F238E27FC236}">
                <a16:creationId xmlns:a16="http://schemas.microsoft.com/office/drawing/2014/main" id="{84FA9470-3E08-4A55-BB56-6A291847C13A}"/>
              </a:ext>
            </a:extLst>
          </p:cNvPr>
          <p:cNvSpPr>
            <a:spLocks noGrp="1"/>
          </p:cNvSpPr>
          <p:nvPr>
            <p:ph type="body" sz="quarter" idx="29"/>
          </p:nvPr>
        </p:nvSpPr>
        <p:spPr>
          <a:xfrm>
            <a:off x="9181800" y="3576238"/>
            <a:ext cx="1650600" cy="252000"/>
          </a:xfrm>
        </p:spPr>
        <p:txBody>
          <a:bodyPr anchor="ctr"/>
          <a:lstStyle>
            <a:lvl1pPr algn="ctr">
              <a:spcAft>
                <a:spcPts val="0"/>
              </a:spcAft>
              <a:defRPr/>
            </a:lvl1pPr>
          </a:lstStyle>
          <a:p>
            <a:pPr lvl="0"/>
            <a:r>
              <a:rPr lang="en-US"/>
              <a:t>Click to edit Master text styles</a:t>
            </a:r>
          </a:p>
        </p:txBody>
      </p:sp>
      <p:sp>
        <p:nvSpPr>
          <p:cNvPr id="28" name="Picture Placeholder 6">
            <a:extLst>
              <a:ext uri="{FF2B5EF4-FFF2-40B4-BE49-F238E27FC236}">
                <a16:creationId xmlns:a16="http://schemas.microsoft.com/office/drawing/2014/main" id="{74F72C97-0B91-4D13-BC93-502C0DDA63D5}"/>
              </a:ext>
            </a:extLst>
          </p:cNvPr>
          <p:cNvSpPr>
            <a:spLocks noGrp="1" noChangeAspect="1"/>
          </p:cNvSpPr>
          <p:nvPr>
            <p:ph type="pic" sz="quarter" idx="30"/>
          </p:nvPr>
        </p:nvSpPr>
        <p:spPr>
          <a:xfrm>
            <a:off x="1359000" y="4053600"/>
            <a:ext cx="1650600" cy="1650600"/>
          </a:xfrm>
          <a:solidFill>
            <a:schemeClr val="bg1">
              <a:lumMod val="85000"/>
            </a:schemeClr>
          </a:solidFill>
        </p:spPr>
        <p:txBody>
          <a:bodyPr/>
          <a:lstStyle/>
          <a:p>
            <a:r>
              <a:rPr lang="en-US"/>
              <a:t>Click icon to add picture</a:t>
            </a:r>
            <a:endParaRPr lang="en-GB"/>
          </a:p>
        </p:txBody>
      </p:sp>
      <p:sp>
        <p:nvSpPr>
          <p:cNvPr id="29" name="Picture Placeholder 6">
            <a:extLst>
              <a:ext uri="{FF2B5EF4-FFF2-40B4-BE49-F238E27FC236}">
                <a16:creationId xmlns:a16="http://schemas.microsoft.com/office/drawing/2014/main" id="{CA834CB8-8309-40CC-85CB-E847DDFEAA88}"/>
              </a:ext>
            </a:extLst>
          </p:cNvPr>
          <p:cNvSpPr>
            <a:spLocks noGrp="1" noChangeAspect="1"/>
          </p:cNvSpPr>
          <p:nvPr>
            <p:ph type="pic" sz="quarter" idx="31"/>
          </p:nvPr>
        </p:nvSpPr>
        <p:spPr>
          <a:xfrm>
            <a:off x="3314700" y="4053600"/>
            <a:ext cx="1650600" cy="1650600"/>
          </a:xfrm>
          <a:solidFill>
            <a:schemeClr val="bg1">
              <a:lumMod val="85000"/>
            </a:schemeClr>
          </a:solidFill>
        </p:spPr>
        <p:txBody>
          <a:bodyPr/>
          <a:lstStyle/>
          <a:p>
            <a:r>
              <a:rPr lang="en-US"/>
              <a:t>Click icon to add picture</a:t>
            </a:r>
            <a:endParaRPr lang="en-GB"/>
          </a:p>
        </p:txBody>
      </p:sp>
      <p:sp>
        <p:nvSpPr>
          <p:cNvPr id="30" name="Picture Placeholder 6">
            <a:extLst>
              <a:ext uri="{FF2B5EF4-FFF2-40B4-BE49-F238E27FC236}">
                <a16:creationId xmlns:a16="http://schemas.microsoft.com/office/drawing/2014/main" id="{A434F088-0196-49C1-B53B-EC3AFBDEA6FB}"/>
              </a:ext>
            </a:extLst>
          </p:cNvPr>
          <p:cNvSpPr>
            <a:spLocks noGrp="1" noChangeAspect="1"/>
          </p:cNvSpPr>
          <p:nvPr>
            <p:ph type="pic" sz="quarter" idx="32"/>
          </p:nvPr>
        </p:nvSpPr>
        <p:spPr>
          <a:xfrm>
            <a:off x="5270400" y="4053600"/>
            <a:ext cx="1650600" cy="1650600"/>
          </a:xfrm>
          <a:solidFill>
            <a:schemeClr val="bg1">
              <a:lumMod val="85000"/>
            </a:schemeClr>
          </a:solidFill>
        </p:spPr>
        <p:txBody>
          <a:bodyPr/>
          <a:lstStyle/>
          <a:p>
            <a:r>
              <a:rPr lang="en-US"/>
              <a:t>Click icon to add picture</a:t>
            </a:r>
            <a:endParaRPr lang="en-GB"/>
          </a:p>
        </p:txBody>
      </p:sp>
      <p:sp>
        <p:nvSpPr>
          <p:cNvPr id="31" name="Text Placeholder 17">
            <a:extLst>
              <a:ext uri="{FF2B5EF4-FFF2-40B4-BE49-F238E27FC236}">
                <a16:creationId xmlns:a16="http://schemas.microsoft.com/office/drawing/2014/main" id="{AFE4E092-B0F3-402B-9C53-055B7286B5B0}"/>
              </a:ext>
            </a:extLst>
          </p:cNvPr>
          <p:cNvSpPr>
            <a:spLocks noGrp="1"/>
          </p:cNvSpPr>
          <p:nvPr>
            <p:ph type="body" sz="quarter" idx="33"/>
          </p:nvPr>
        </p:nvSpPr>
        <p:spPr>
          <a:xfrm>
            <a:off x="1359000" y="5714188"/>
            <a:ext cx="1650600" cy="252000"/>
          </a:xfrm>
        </p:spPr>
        <p:txBody>
          <a:bodyPr anchor="ctr"/>
          <a:lstStyle>
            <a:lvl1pPr algn="ctr">
              <a:defRPr/>
            </a:lvl1pPr>
          </a:lstStyle>
          <a:p>
            <a:pPr lvl="0"/>
            <a:r>
              <a:rPr lang="en-US"/>
              <a:t>Click to edit Master text styles</a:t>
            </a:r>
          </a:p>
        </p:txBody>
      </p:sp>
      <p:sp>
        <p:nvSpPr>
          <p:cNvPr id="32" name="Text Placeholder 17">
            <a:extLst>
              <a:ext uri="{FF2B5EF4-FFF2-40B4-BE49-F238E27FC236}">
                <a16:creationId xmlns:a16="http://schemas.microsoft.com/office/drawing/2014/main" id="{D0EEFE8D-FB7E-4184-B179-6802E6985B26}"/>
              </a:ext>
            </a:extLst>
          </p:cNvPr>
          <p:cNvSpPr>
            <a:spLocks noGrp="1"/>
          </p:cNvSpPr>
          <p:nvPr>
            <p:ph type="body" sz="quarter" idx="34"/>
          </p:nvPr>
        </p:nvSpPr>
        <p:spPr>
          <a:xfrm>
            <a:off x="3314700" y="5714188"/>
            <a:ext cx="1650600" cy="252000"/>
          </a:xfrm>
        </p:spPr>
        <p:txBody>
          <a:bodyPr anchor="ctr"/>
          <a:lstStyle>
            <a:lvl1pPr algn="ctr">
              <a:defRPr/>
            </a:lvl1pPr>
          </a:lstStyle>
          <a:p>
            <a:pPr lvl="0"/>
            <a:r>
              <a:rPr lang="en-US"/>
              <a:t>Click to edit Master text styles</a:t>
            </a:r>
          </a:p>
        </p:txBody>
      </p:sp>
      <p:sp>
        <p:nvSpPr>
          <p:cNvPr id="33" name="Text Placeholder 17">
            <a:extLst>
              <a:ext uri="{FF2B5EF4-FFF2-40B4-BE49-F238E27FC236}">
                <a16:creationId xmlns:a16="http://schemas.microsoft.com/office/drawing/2014/main" id="{13E886F9-8EBE-418C-A9C2-637AD0660219}"/>
              </a:ext>
            </a:extLst>
          </p:cNvPr>
          <p:cNvSpPr>
            <a:spLocks noGrp="1"/>
          </p:cNvSpPr>
          <p:nvPr>
            <p:ph type="body" sz="quarter" idx="35"/>
          </p:nvPr>
        </p:nvSpPr>
        <p:spPr>
          <a:xfrm>
            <a:off x="5270400" y="5714188"/>
            <a:ext cx="1650600" cy="252000"/>
          </a:xfrm>
        </p:spPr>
        <p:txBody>
          <a:bodyPr anchor="ctr"/>
          <a:lstStyle>
            <a:lvl1pPr algn="ctr">
              <a:defRPr/>
            </a:lvl1pPr>
          </a:lstStyle>
          <a:p>
            <a:pPr lvl="0"/>
            <a:r>
              <a:rPr lang="en-US"/>
              <a:t>Click to edit Master text styles</a:t>
            </a:r>
          </a:p>
        </p:txBody>
      </p:sp>
      <p:sp>
        <p:nvSpPr>
          <p:cNvPr id="34" name="Picture Placeholder 6">
            <a:extLst>
              <a:ext uri="{FF2B5EF4-FFF2-40B4-BE49-F238E27FC236}">
                <a16:creationId xmlns:a16="http://schemas.microsoft.com/office/drawing/2014/main" id="{4E3663E3-789A-40E1-BABF-D31E612525FE}"/>
              </a:ext>
            </a:extLst>
          </p:cNvPr>
          <p:cNvSpPr>
            <a:spLocks noGrp="1" noChangeAspect="1"/>
          </p:cNvSpPr>
          <p:nvPr>
            <p:ph type="pic" sz="quarter" idx="36"/>
          </p:nvPr>
        </p:nvSpPr>
        <p:spPr>
          <a:xfrm>
            <a:off x="7226100" y="4053600"/>
            <a:ext cx="1650600" cy="1650600"/>
          </a:xfrm>
          <a:solidFill>
            <a:schemeClr val="bg1">
              <a:lumMod val="85000"/>
            </a:schemeClr>
          </a:solidFill>
        </p:spPr>
        <p:txBody>
          <a:bodyPr/>
          <a:lstStyle/>
          <a:p>
            <a:r>
              <a:rPr lang="en-US"/>
              <a:t>Click icon to add picture</a:t>
            </a:r>
            <a:endParaRPr lang="en-GB"/>
          </a:p>
        </p:txBody>
      </p:sp>
      <p:sp>
        <p:nvSpPr>
          <p:cNvPr id="35" name="Picture Placeholder 6">
            <a:extLst>
              <a:ext uri="{FF2B5EF4-FFF2-40B4-BE49-F238E27FC236}">
                <a16:creationId xmlns:a16="http://schemas.microsoft.com/office/drawing/2014/main" id="{36EF7152-E16E-465A-A125-AF45D3A0E37A}"/>
              </a:ext>
            </a:extLst>
          </p:cNvPr>
          <p:cNvSpPr>
            <a:spLocks noGrp="1" noChangeAspect="1"/>
          </p:cNvSpPr>
          <p:nvPr>
            <p:ph type="pic" sz="quarter" idx="37"/>
          </p:nvPr>
        </p:nvSpPr>
        <p:spPr>
          <a:xfrm>
            <a:off x="9181800" y="4053600"/>
            <a:ext cx="1650600" cy="1650600"/>
          </a:xfrm>
          <a:solidFill>
            <a:schemeClr val="bg1">
              <a:lumMod val="85000"/>
            </a:schemeClr>
          </a:solidFill>
        </p:spPr>
        <p:txBody>
          <a:bodyPr/>
          <a:lstStyle/>
          <a:p>
            <a:r>
              <a:rPr lang="en-US"/>
              <a:t>Click icon to add picture</a:t>
            </a:r>
            <a:endParaRPr lang="en-GB"/>
          </a:p>
        </p:txBody>
      </p:sp>
      <p:sp>
        <p:nvSpPr>
          <p:cNvPr id="36" name="Text Placeholder 17">
            <a:extLst>
              <a:ext uri="{FF2B5EF4-FFF2-40B4-BE49-F238E27FC236}">
                <a16:creationId xmlns:a16="http://schemas.microsoft.com/office/drawing/2014/main" id="{A01E7611-82DD-4924-934D-F8701B5CD98A}"/>
              </a:ext>
            </a:extLst>
          </p:cNvPr>
          <p:cNvSpPr>
            <a:spLocks noGrp="1"/>
          </p:cNvSpPr>
          <p:nvPr>
            <p:ph type="body" sz="quarter" idx="38"/>
          </p:nvPr>
        </p:nvSpPr>
        <p:spPr>
          <a:xfrm>
            <a:off x="7226100" y="5714188"/>
            <a:ext cx="1650600" cy="252000"/>
          </a:xfrm>
        </p:spPr>
        <p:txBody>
          <a:bodyPr anchor="ctr"/>
          <a:lstStyle>
            <a:lvl1pPr algn="ctr">
              <a:defRPr/>
            </a:lvl1pPr>
          </a:lstStyle>
          <a:p>
            <a:pPr lvl="0"/>
            <a:r>
              <a:rPr lang="en-US"/>
              <a:t>Click to edit Master text styles</a:t>
            </a:r>
          </a:p>
        </p:txBody>
      </p:sp>
      <p:sp>
        <p:nvSpPr>
          <p:cNvPr id="37" name="Text Placeholder 17">
            <a:extLst>
              <a:ext uri="{FF2B5EF4-FFF2-40B4-BE49-F238E27FC236}">
                <a16:creationId xmlns:a16="http://schemas.microsoft.com/office/drawing/2014/main" id="{5E1CA1F3-9B65-483E-B0E7-D4BB7ACD4FCD}"/>
              </a:ext>
            </a:extLst>
          </p:cNvPr>
          <p:cNvSpPr>
            <a:spLocks noGrp="1"/>
          </p:cNvSpPr>
          <p:nvPr>
            <p:ph type="body" sz="quarter" idx="39"/>
          </p:nvPr>
        </p:nvSpPr>
        <p:spPr>
          <a:xfrm>
            <a:off x="9181800" y="5714188"/>
            <a:ext cx="1650600" cy="252000"/>
          </a:xfrm>
        </p:spPr>
        <p:txBody>
          <a:bodyPr anchor="ctr"/>
          <a:lstStyle>
            <a:lvl1pPr algn="ctr">
              <a:defRPr/>
            </a:lvl1pPr>
          </a:lstStyle>
          <a:p>
            <a:pPr lvl="0"/>
            <a:r>
              <a:rPr lang="en-US"/>
              <a:t>Click to edit Master text styles</a:t>
            </a:r>
          </a:p>
        </p:txBody>
      </p:sp>
    </p:spTree>
    <p:extLst>
      <p:ext uri="{BB962C8B-B14F-4D97-AF65-F5344CB8AC3E}">
        <p14:creationId xmlns:p14="http://schemas.microsoft.com/office/powerpoint/2010/main" val="309063852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3E1F-B93C-43BE-95FC-0E6BE53DB1B9}"/>
              </a:ext>
            </a:extLst>
          </p:cNvPr>
          <p:cNvSpPr>
            <a:spLocks noGrp="1"/>
          </p:cNvSpPr>
          <p:nvPr>
            <p:ph type="title"/>
          </p:nvPr>
        </p:nvSpPr>
        <p:spPr>
          <a:xfrm>
            <a:off x="377825" y="5004001"/>
            <a:ext cx="3600000" cy="1053900"/>
          </a:xfrm>
        </p:spPr>
        <p:txBody>
          <a:bodyPr anchor="t"/>
          <a:lstStyle/>
          <a:p>
            <a:r>
              <a:rPr lang="en-US"/>
              <a:t>Click to edit Master title style</a:t>
            </a:r>
            <a:endParaRPr lang="en-GB" dirty="0"/>
          </a:p>
        </p:txBody>
      </p:sp>
      <p:sp>
        <p:nvSpPr>
          <p:cNvPr id="3" name="Date Placeholder 2">
            <a:extLst>
              <a:ext uri="{FF2B5EF4-FFF2-40B4-BE49-F238E27FC236}">
                <a16:creationId xmlns:a16="http://schemas.microsoft.com/office/drawing/2014/main" id="{6E010F0D-A983-4160-86AD-209E0D38C99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6F525F3-B2B6-4542-956B-C67A77F16FB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CE82B12-C03F-4C3B-A37D-2ABAB8B6D5D2}"/>
              </a:ext>
            </a:extLst>
          </p:cNvPr>
          <p:cNvSpPr>
            <a:spLocks noGrp="1"/>
          </p:cNvSpPr>
          <p:nvPr>
            <p:ph type="sldNum" sz="quarter" idx="12"/>
          </p:nvPr>
        </p:nvSpPr>
        <p:spPr/>
        <p:txBody>
          <a:bodyPr/>
          <a:lstStyle/>
          <a:p>
            <a:fld id="{29CC380D-5F44-41E8-971E-CDD19ED6F8E3}" type="slidenum">
              <a:rPr lang="en-GB" smtClean="0"/>
              <a:pPr/>
              <a:t>‹#›</a:t>
            </a:fld>
            <a:endParaRPr lang="en-GB"/>
          </a:p>
        </p:txBody>
      </p:sp>
      <p:sp>
        <p:nvSpPr>
          <p:cNvPr id="6" name="Content Placeholder 2">
            <a:extLst>
              <a:ext uri="{FF2B5EF4-FFF2-40B4-BE49-F238E27FC236}">
                <a16:creationId xmlns:a16="http://schemas.microsoft.com/office/drawing/2014/main" id="{3B16427B-9B77-48C4-9A8F-FDA993BCAD3F}"/>
              </a:ext>
            </a:extLst>
          </p:cNvPr>
          <p:cNvSpPr>
            <a:spLocks noGrp="1"/>
          </p:cNvSpPr>
          <p:nvPr>
            <p:ph sz="half" idx="1"/>
          </p:nvPr>
        </p:nvSpPr>
        <p:spPr>
          <a:xfrm>
            <a:off x="4296000" y="5004000"/>
            <a:ext cx="3600000" cy="105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3ED3EE21-B105-4761-ACD1-C5BEE2805BD9}"/>
              </a:ext>
            </a:extLst>
          </p:cNvPr>
          <p:cNvSpPr>
            <a:spLocks noGrp="1"/>
          </p:cNvSpPr>
          <p:nvPr>
            <p:ph sz="half" idx="13"/>
          </p:nvPr>
        </p:nvSpPr>
        <p:spPr>
          <a:xfrm>
            <a:off x="8214175" y="5004000"/>
            <a:ext cx="3600000" cy="105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6">
            <a:extLst>
              <a:ext uri="{FF2B5EF4-FFF2-40B4-BE49-F238E27FC236}">
                <a16:creationId xmlns:a16="http://schemas.microsoft.com/office/drawing/2014/main" id="{E7F3E19A-DFC7-42BB-8D77-9CC547ED650D}"/>
              </a:ext>
            </a:extLst>
          </p:cNvPr>
          <p:cNvSpPr>
            <a:spLocks noGrp="1"/>
          </p:cNvSpPr>
          <p:nvPr>
            <p:ph type="pic" sz="quarter" idx="14"/>
          </p:nvPr>
        </p:nvSpPr>
        <p:spPr>
          <a:xfrm>
            <a:off x="0" y="0"/>
            <a:ext cx="11814175" cy="459720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2374908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Multiple Images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3E1F-B93C-43BE-95FC-0E6BE53DB1B9}"/>
              </a:ext>
            </a:extLst>
          </p:cNvPr>
          <p:cNvSpPr>
            <a:spLocks noGrp="1"/>
          </p:cNvSpPr>
          <p:nvPr>
            <p:ph type="title"/>
          </p:nvPr>
        </p:nvSpPr>
        <p:spPr>
          <a:xfrm>
            <a:off x="377825" y="5004001"/>
            <a:ext cx="3600000" cy="1053900"/>
          </a:xfrm>
        </p:spPr>
        <p:txBody>
          <a:bodyPr anchor="t"/>
          <a:lstStyle/>
          <a:p>
            <a:r>
              <a:rPr lang="en-US"/>
              <a:t>Click to edit Master title style</a:t>
            </a:r>
            <a:endParaRPr lang="en-GB" dirty="0"/>
          </a:p>
        </p:txBody>
      </p:sp>
      <p:sp>
        <p:nvSpPr>
          <p:cNvPr id="3" name="Date Placeholder 2">
            <a:extLst>
              <a:ext uri="{FF2B5EF4-FFF2-40B4-BE49-F238E27FC236}">
                <a16:creationId xmlns:a16="http://schemas.microsoft.com/office/drawing/2014/main" id="{6E010F0D-A983-4160-86AD-209E0D38C99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6F525F3-B2B6-4542-956B-C67A77F16FB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CE82B12-C03F-4C3B-A37D-2ABAB8B6D5D2}"/>
              </a:ext>
            </a:extLst>
          </p:cNvPr>
          <p:cNvSpPr>
            <a:spLocks noGrp="1"/>
          </p:cNvSpPr>
          <p:nvPr>
            <p:ph type="sldNum" sz="quarter" idx="12"/>
          </p:nvPr>
        </p:nvSpPr>
        <p:spPr/>
        <p:txBody>
          <a:bodyPr/>
          <a:lstStyle/>
          <a:p>
            <a:fld id="{29CC380D-5F44-41E8-971E-CDD19ED6F8E3}" type="slidenum">
              <a:rPr lang="en-GB" smtClean="0"/>
              <a:pPr/>
              <a:t>‹#›</a:t>
            </a:fld>
            <a:endParaRPr lang="en-GB"/>
          </a:p>
        </p:txBody>
      </p:sp>
      <p:sp>
        <p:nvSpPr>
          <p:cNvPr id="6" name="Content Placeholder 2">
            <a:extLst>
              <a:ext uri="{FF2B5EF4-FFF2-40B4-BE49-F238E27FC236}">
                <a16:creationId xmlns:a16="http://schemas.microsoft.com/office/drawing/2014/main" id="{3B16427B-9B77-48C4-9A8F-FDA993BCAD3F}"/>
              </a:ext>
            </a:extLst>
          </p:cNvPr>
          <p:cNvSpPr>
            <a:spLocks noGrp="1"/>
          </p:cNvSpPr>
          <p:nvPr>
            <p:ph sz="half" idx="1"/>
          </p:nvPr>
        </p:nvSpPr>
        <p:spPr>
          <a:xfrm>
            <a:off x="4296000" y="5004000"/>
            <a:ext cx="3600000" cy="105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3ED3EE21-B105-4761-ACD1-C5BEE2805BD9}"/>
              </a:ext>
            </a:extLst>
          </p:cNvPr>
          <p:cNvSpPr>
            <a:spLocks noGrp="1"/>
          </p:cNvSpPr>
          <p:nvPr>
            <p:ph sz="half" idx="13"/>
          </p:nvPr>
        </p:nvSpPr>
        <p:spPr>
          <a:xfrm>
            <a:off x="8214175" y="5004000"/>
            <a:ext cx="3600000" cy="105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6">
            <a:extLst>
              <a:ext uri="{FF2B5EF4-FFF2-40B4-BE49-F238E27FC236}">
                <a16:creationId xmlns:a16="http://schemas.microsoft.com/office/drawing/2014/main" id="{E7F3E19A-DFC7-42BB-8D77-9CC547ED650D}"/>
              </a:ext>
            </a:extLst>
          </p:cNvPr>
          <p:cNvSpPr>
            <a:spLocks noGrp="1"/>
          </p:cNvSpPr>
          <p:nvPr>
            <p:ph type="pic" sz="quarter" idx="14"/>
          </p:nvPr>
        </p:nvSpPr>
        <p:spPr>
          <a:xfrm>
            <a:off x="377825" y="377825"/>
            <a:ext cx="2775600" cy="2167200"/>
          </a:xfrm>
          <a:solidFill>
            <a:schemeClr val="bg1">
              <a:lumMod val="85000"/>
            </a:schemeClr>
          </a:solidFill>
        </p:spPr>
        <p:txBody>
          <a:bodyPr/>
          <a:lstStyle/>
          <a:p>
            <a:r>
              <a:rPr lang="en-US"/>
              <a:t>Click icon to add picture</a:t>
            </a:r>
            <a:endParaRPr lang="en-GB"/>
          </a:p>
        </p:txBody>
      </p:sp>
      <p:sp>
        <p:nvSpPr>
          <p:cNvPr id="9" name="Picture Placeholder 6">
            <a:extLst>
              <a:ext uri="{FF2B5EF4-FFF2-40B4-BE49-F238E27FC236}">
                <a16:creationId xmlns:a16="http://schemas.microsoft.com/office/drawing/2014/main" id="{0061F575-6BDD-40A0-B4C1-0823AE11E632}"/>
              </a:ext>
            </a:extLst>
          </p:cNvPr>
          <p:cNvSpPr>
            <a:spLocks noGrp="1"/>
          </p:cNvSpPr>
          <p:nvPr>
            <p:ph type="pic" sz="quarter" idx="15"/>
          </p:nvPr>
        </p:nvSpPr>
        <p:spPr>
          <a:xfrm>
            <a:off x="3264742" y="377825"/>
            <a:ext cx="2775600" cy="2167200"/>
          </a:xfrm>
          <a:solidFill>
            <a:schemeClr val="bg1">
              <a:lumMod val="85000"/>
            </a:schemeClr>
          </a:solidFill>
        </p:spPr>
        <p:txBody>
          <a:bodyPr/>
          <a:lstStyle/>
          <a:p>
            <a:r>
              <a:rPr lang="en-US"/>
              <a:t>Click icon to add picture</a:t>
            </a:r>
            <a:endParaRPr lang="en-GB"/>
          </a:p>
        </p:txBody>
      </p:sp>
      <p:sp>
        <p:nvSpPr>
          <p:cNvPr id="10" name="Picture Placeholder 6">
            <a:extLst>
              <a:ext uri="{FF2B5EF4-FFF2-40B4-BE49-F238E27FC236}">
                <a16:creationId xmlns:a16="http://schemas.microsoft.com/office/drawing/2014/main" id="{07E6A55F-41D0-4C19-AA9F-66CBA132944E}"/>
              </a:ext>
            </a:extLst>
          </p:cNvPr>
          <p:cNvSpPr>
            <a:spLocks noGrp="1"/>
          </p:cNvSpPr>
          <p:nvPr>
            <p:ph type="pic" sz="quarter" idx="16"/>
          </p:nvPr>
        </p:nvSpPr>
        <p:spPr>
          <a:xfrm>
            <a:off x="6151659" y="377825"/>
            <a:ext cx="2775600" cy="2167200"/>
          </a:xfrm>
          <a:solidFill>
            <a:schemeClr val="bg1">
              <a:lumMod val="85000"/>
            </a:schemeClr>
          </a:solidFill>
        </p:spPr>
        <p:txBody>
          <a:bodyPr/>
          <a:lstStyle/>
          <a:p>
            <a:r>
              <a:rPr lang="en-US"/>
              <a:t>Click icon to add picture</a:t>
            </a:r>
            <a:endParaRPr lang="en-GB"/>
          </a:p>
        </p:txBody>
      </p:sp>
      <p:sp>
        <p:nvSpPr>
          <p:cNvPr id="11" name="Picture Placeholder 6">
            <a:extLst>
              <a:ext uri="{FF2B5EF4-FFF2-40B4-BE49-F238E27FC236}">
                <a16:creationId xmlns:a16="http://schemas.microsoft.com/office/drawing/2014/main" id="{37F76CA7-FA50-46BB-94FE-8FDB12571824}"/>
              </a:ext>
            </a:extLst>
          </p:cNvPr>
          <p:cNvSpPr>
            <a:spLocks noGrp="1"/>
          </p:cNvSpPr>
          <p:nvPr>
            <p:ph type="pic" sz="quarter" idx="17"/>
          </p:nvPr>
        </p:nvSpPr>
        <p:spPr>
          <a:xfrm>
            <a:off x="9038575" y="377825"/>
            <a:ext cx="2775600" cy="2167200"/>
          </a:xfrm>
          <a:solidFill>
            <a:schemeClr val="bg1">
              <a:lumMod val="85000"/>
            </a:schemeClr>
          </a:solidFill>
        </p:spPr>
        <p:txBody>
          <a:bodyPr/>
          <a:lstStyle/>
          <a:p>
            <a:r>
              <a:rPr lang="en-US"/>
              <a:t>Click icon to add picture</a:t>
            </a:r>
            <a:endParaRPr lang="en-GB"/>
          </a:p>
        </p:txBody>
      </p:sp>
      <p:sp>
        <p:nvSpPr>
          <p:cNvPr id="12" name="Picture Placeholder 6">
            <a:extLst>
              <a:ext uri="{FF2B5EF4-FFF2-40B4-BE49-F238E27FC236}">
                <a16:creationId xmlns:a16="http://schemas.microsoft.com/office/drawing/2014/main" id="{8B91DBF2-83B0-4D7A-BE47-DDB7E9E87649}"/>
              </a:ext>
            </a:extLst>
          </p:cNvPr>
          <p:cNvSpPr>
            <a:spLocks noGrp="1"/>
          </p:cNvSpPr>
          <p:nvPr>
            <p:ph type="pic" sz="quarter" idx="18"/>
          </p:nvPr>
        </p:nvSpPr>
        <p:spPr>
          <a:xfrm>
            <a:off x="377825" y="2690912"/>
            <a:ext cx="2775600" cy="2167200"/>
          </a:xfrm>
          <a:solidFill>
            <a:schemeClr val="bg1">
              <a:lumMod val="85000"/>
            </a:schemeClr>
          </a:solidFill>
        </p:spPr>
        <p:txBody>
          <a:bodyPr/>
          <a:lstStyle/>
          <a:p>
            <a:r>
              <a:rPr lang="en-US"/>
              <a:t>Click icon to add picture</a:t>
            </a:r>
            <a:endParaRPr lang="en-GB"/>
          </a:p>
        </p:txBody>
      </p:sp>
      <p:sp>
        <p:nvSpPr>
          <p:cNvPr id="13" name="Picture Placeholder 6">
            <a:extLst>
              <a:ext uri="{FF2B5EF4-FFF2-40B4-BE49-F238E27FC236}">
                <a16:creationId xmlns:a16="http://schemas.microsoft.com/office/drawing/2014/main" id="{B16D8BA9-B27F-44E4-AD31-E2F3C1C77AB2}"/>
              </a:ext>
            </a:extLst>
          </p:cNvPr>
          <p:cNvSpPr>
            <a:spLocks noGrp="1"/>
          </p:cNvSpPr>
          <p:nvPr>
            <p:ph type="pic" sz="quarter" idx="19"/>
          </p:nvPr>
        </p:nvSpPr>
        <p:spPr>
          <a:xfrm>
            <a:off x="3264742" y="2690912"/>
            <a:ext cx="2775600" cy="2167200"/>
          </a:xfrm>
          <a:solidFill>
            <a:schemeClr val="bg1">
              <a:lumMod val="85000"/>
            </a:schemeClr>
          </a:solidFill>
        </p:spPr>
        <p:txBody>
          <a:bodyPr/>
          <a:lstStyle/>
          <a:p>
            <a:r>
              <a:rPr lang="en-US"/>
              <a:t>Click icon to add picture</a:t>
            </a:r>
            <a:endParaRPr lang="en-GB"/>
          </a:p>
        </p:txBody>
      </p:sp>
      <p:sp>
        <p:nvSpPr>
          <p:cNvPr id="14" name="Picture Placeholder 6">
            <a:extLst>
              <a:ext uri="{FF2B5EF4-FFF2-40B4-BE49-F238E27FC236}">
                <a16:creationId xmlns:a16="http://schemas.microsoft.com/office/drawing/2014/main" id="{95C2C717-1F08-4A5F-BAC4-5F85B8DC7953}"/>
              </a:ext>
            </a:extLst>
          </p:cNvPr>
          <p:cNvSpPr>
            <a:spLocks noGrp="1"/>
          </p:cNvSpPr>
          <p:nvPr>
            <p:ph type="pic" sz="quarter" idx="20"/>
          </p:nvPr>
        </p:nvSpPr>
        <p:spPr>
          <a:xfrm>
            <a:off x="6151659" y="2690912"/>
            <a:ext cx="2775600" cy="2167200"/>
          </a:xfrm>
          <a:solidFill>
            <a:schemeClr val="bg1">
              <a:lumMod val="85000"/>
            </a:schemeClr>
          </a:solidFill>
        </p:spPr>
        <p:txBody>
          <a:bodyPr/>
          <a:lstStyle/>
          <a:p>
            <a:r>
              <a:rPr lang="en-US"/>
              <a:t>Click icon to add picture</a:t>
            </a:r>
            <a:endParaRPr lang="en-GB"/>
          </a:p>
        </p:txBody>
      </p:sp>
      <p:sp>
        <p:nvSpPr>
          <p:cNvPr id="15" name="Picture Placeholder 6">
            <a:extLst>
              <a:ext uri="{FF2B5EF4-FFF2-40B4-BE49-F238E27FC236}">
                <a16:creationId xmlns:a16="http://schemas.microsoft.com/office/drawing/2014/main" id="{FFE67741-C379-4556-8D96-822D44EE08AD}"/>
              </a:ext>
            </a:extLst>
          </p:cNvPr>
          <p:cNvSpPr>
            <a:spLocks noGrp="1"/>
          </p:cNvSpPr>
          <p:nvPr>
            <p:ph type="pic" sz="quarter" idx="21"/>
          </p:nvPr>
        </p:nvSpPr>
        <p:spPr>
          <a:xfrm>
            <a:off x="9038575" y="2690912"/>
            <a:ext cx="2775600" cy="2167200"/>
          </a:xfrm>
          <a:solidFill>
            <a:schemeClr val="bg1">
              <a:lumMod val="85000"/>
            </a:schemeClr>
          </a:solidFill>
        </p:spPr>
        <p:txBody>
          <a:bodyPr/>
          <a:lstStyle/>
          <a:p>
            <a:r>
              <a:rPr lang="en-US"/>
              <a:t>Click icon to add picture</a:t>
            </a:r>
            <a:endParaRPr lang="en-GB"/>
          </a:p>
        </p:txBody>
      </p:sp>
      <p:grpSp>
        <p:nvGrpSpPr>
          <p:cNvPr id="16" name="Group 4">
            <a:extLst>
              <a:ext uri="{FF2B5EF4-FFF2-40B4-BE49-F238E27FC236}">
                <a16:creationId xmlns:a16="http://schemas.microsoft.com/office/drawing/2014/main" id="{307E5CD1-25B9-4BBF-80BA-0501297CCA37}"/>
              </a:ext>
            </a:extLst>
          </p:cNvPr>
          <p:cNvGrpSpPr>
            <a:grpSpLocks noChangeAspect="1"/>
          </p:cNvGrpSpPr>
          <p:nvPr userDrawn="1"/>
        </p:nvGrpSpPr>
        <p:grpSpPr bwMode="auto">
          <a:xfrm>
            <a:off x="10296048" y="6238240"/>
            <a:ext cx="1266218" cy="446803"/>
            <a:chOff x="0" y="805"/>
            <a:chExt cx="7680" cy="2710"/>
          </a:xfrm>
        </p:grpSpPr>
        <p:sp>
          <p:nvSpPr>
            <p:cNvPr id="17" name="Freeform 5">
              <a:extLst>
                <a:ext uri="{FF2B5EF4-FFF2-40B4-BE49-F238E27FC236}">
                  <a16:creationId xmlns:a16="http://schemas.microsoft.com/office/drawing/2014/main" id="{7F10AA2A-7B8C-40BD-92E7-C27A6B333B3A}"/>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33E623B6-D47B-4AD8-AFF5-7E0F2CEB9D2E}"/>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6938533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arge Image with Content and Image">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F1B9233A-DF33-49E3-8950-75A72BB6ABA6}"/>
              </a:ext>
            </a:extLst>
          </p:cNvPr>
          <p:cNvSpPr>
            <a:spLocks noGrp="1"/>
          </p:cNvSpPr>
          <p:nvPr>
            <p:ph type="pic" sz="quarter" idx="15"/>
          </p:nvPr>
        </p:nvSpPr>
        <p:spPr>
          <a:xfrm>
            <a:off x="8877600" y="4597200"/>
            <a:ext cx="3314400" cy="22608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539C3E1F-B93C-43BE-95FC-0E6BE53DB1B9}"/>
              </a:ext>
            </a:extLst>
          </p:cNvPr>
          <p:cNvSpPr>
            <a:spLocks noGrp="1"/>
          </p:cNvSpPr>
          <p:nvPr>
            <p:ph type="title"/>
          </p:nvPr>
        </p:nvSpPr>
        <p:spPr>
          <a:xfrm>
            <a:off x="377825" y="5004001"/>
            <a:ext cx="3600000" cy="1053900"/>
          </a:xfrm>
        </p:spPr>
        <p:txBody>
          <a:bodyPr anchor="t"/>
          <a:lstStyle/>
          <a:p>
            <a:r>
              <a:rPr lang="en-US"/>
              <a:t>Click to edit Master title style</a:t>
            </a:r>
            <a:endParaRPr lang="en-GB" dirty="0"/>
          </a:p>
        </p:txBody>
      </p:sp>
      <p:sp>
        <p:nvSpPr>
          <p:cNvPr id="6" name="Content Placeholder 2">
            <a:extLst>
              <a:ext uri="{FF2B5EF4-FFF2-40B4-BE49-F238E27FC236}">
                <a16:creationId xmlns:a16="http://schemas.microsoft.com/office/drawing/2014/main" id="{3B16427B-9B77-48C4-9A8F-FDA993BCAD3F}"/>
              </a:ext>
            </a:extLst>
          </p:cNvPr>
          <p:cNvSpPr>
            <a:spLocks noGrp="1"/>
          </p:cNvSpPr>
          <p:nvPr>
            <p:ph sz="half" idx="1"/>
          </p:nvPr>
        </p:nvSpPr>
        <p:spPr>
          <a:xfrm>
            <a:off x="4296000" y="5004000"/>
            <a:ext cx="3600000" cy="1053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6">
            <a:extLst>
              <a:ext uri="{FF2B5EF4-FFF2-40B4-BE49-F238E27FC236}">
                <a16:creationId xmlns:a16="http://schemas.microsoft.com/office/drawing/2014/main" id="{E7F3E19A-DFC7-42BB-8D77-9CC547ED650D}"/>
              </a:ext>
            </a:extLst>
          </p:cNvPr>
          <p:cNvSpPr>
            <a:spLocks noGrp="1"/>
          </p:cNvSpPr>
          <p:nvPr>
            <p:ph type="pic" sz="quarter" idx="14"/>
          </p:nvPr>
        </p:nvSpPr>
        <p:spPr>
          <a:xfrm>
            <a:off x="0" y="0"/>
            <a:ext cx="8877600" cy="4597200"/>
          </a:xfrm>
          <a:solidFill>
            <a:schemeClr val="bg1">
              <a:lumMod val="85000"/>
            </a:schemeClr>
          </a:solidFill>
        </p:spPr>
        <p:txBody>
          <a:bodyPr/>
          <a:lstStyle/>
          <a:p>
            <a:r>
              <a:rPr lang="en-US"/>
              <a:t>Click icon to add picture</a:t>
            </a:r>
            <a:endParaRPr lang="en-GB"/>
          </a:p>
        </p:txBody>
      </p:sp>
      <p:sp>
        <p:nvSpPr>
          <p:cNvPr id="7" name="Footer Placeholder 4">
            <a:extLst>
              <a:ext uri="{FF2B5EF4-FFF2-40B4-BE49-F238E27FC236}">
                <a16:creationId xmlns:a16="http://schemas.microsoft.com/office/drawing/2014/main" id="{5CF7A6AE-FA80-4C09-887C-D512261AAC39}"/>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spTree>
    <p:extLst>
      <p:ext uri="{BB962C8B-B14F-4D97-AF65-F5344CB8AC3E}">
        <p14:creationId xmlns:p14="http://schemas.microsoft.com/office/powerpoint/2010/main" val="359362905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rge Image with Content Left">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E7F3E19A-DFC7-42BB-8D77-9CC547ED650D}"/>
              </a:ext>
            </a:extLst>
          </p:cNvPr>
          <p:cNvSpPr>
            <a:spLocks noGrp="1"/>
          </p:cNvSpPr>
          <p:nvPr>
            <p:ph type="pic" sz="quarter" idx="14"/>
          </p:nvPr>
        </p:nvSpPr>
        <p:spPr>
          <a:xfrm>
            <a:off x="385419" y="0"/>
            <a:ext cx="7200000" cy="60579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539C3E1F-B93C-43BE-95FC-0E6BE53DB1B9}"/>
              </a:ext>
            </a:extLst>
          </p:cNvPr>
          <p:cNvSpPr>
            <a:spLocks noGrp="1"/>
          </p:cNvSpPr>
          <p:nvPr>
            <p:ph type="title"/>
          </p:nvPr>
        </p:nvSpPr>
        <p:spPr>
          <a:xfrm>
            <a:off x="8217754" y="1387799"/>
            <a:ext cx="3596421" cy="1220400"/>
          </a:xfrm>
        </p:spPr>
        <p:txBody>
          <a:bodyPr anchor="t"/>
          <a:lstStyle/>
          <a:p>
            <a:r>
              <a:rPr lang="en-US"/>
              <a:t>Click to edit Master title style</a:t>
            </a:r>
            <a:endParaRPr lang="en-GB" dirty="0"/>
          </a:p>
        </p:txBody>
      </p:sp>
      <p:sp>
        <p:nvSpPr>
          <p:cNvPr id="3" name="Date Placeholder 2">
            <a:extLst>
              <a:ext uri="{FF2B5EF4-FFF2-40B4-BE49-F238E27FC236}">
                <a16:creationId xmlns:a16="http://schemas.microsoft.com/office/drawing/2014/main" id="{6E010F0D-A983-4160-86AD-209E0D38C99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6F525F3-B2B6-4542-956B-C67A77F16FB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CE82B12-C03F-4C3B-A37D-2ABAB8B6D5D2}"/>
              </a:ext>
            </a:extLst>
          </p:cNvPr>
          <p:cNvSpPr>
            <a:spLocks noGrp="1"/>
          </p:cNvSpPr>
          <p:nvPr>
            <p:ph type="sldNum" sz="quarter" idx="12"/>
          </p:nvPr>
        </p:nvSpPr>
        <p:spPr/>
        <p:txBody>
          <a:bodyPr/>
          <a:lstStyle/>
          <a:p>
            <a:fld id="{29CC380D-5F44-41E8-971E-CDD19ED6F8E3}" type="slidenum">
              <a:rPr lang="en-GB" smtClean="0"/>
              <a:pPr/>
              <a:t>‹#›</a:t>
            </a:fld>
            <a:endParaRPr lang="en-GB"/>
          </a:p>
        </p:txBody>
      </p:sp>
      <p:sp>
        <p:nvSpPr>
          <p:cNvPr id="6" name="Content Placeholder 2">
            <a:extLst>
              <a:ext uri="{FF2B5EF4-FFF2-40B4-BE49-F238E27FC236}">
                <a16:creationId xmlns:a16="http://schemas.microsoft.com/office/drawing/2014/main" id="{3B16427B-9B77-48C4-9A8F-FDA993BCAD3F}"/>
              </a:ext>
            </a:extLst>
          </p:cNvPr>
          <p:cNvSpPr>
            <a:spLocks noGrp="1"/>
          </p:cNvSpPr>
          <p:nvPr>
            <p:ph sz="half" idx="1"/>
          </p:nvPr>
        </p:nvSpPr>
        <p:spPr>
          <a:xfrm>
            <a:off x="8217754" y="2778919"/>
            <a:ext cx="3600000" cy="32789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4">
            <a:extLst>
              <a:ext uri="{FF2B5EF4-FFF2-40B4-BE49-F238E27FC236}">
                <a16:creationId xmlns:a16="http://schemas.microsoft.com/office/drawing/2014/main" id="{07CF41E7-75FC-4DB3-8041-46DB8140C3CB}"/>
              </a:ext>
            </a:extLst>
          </p:cNvPr>
          <p:cNvGrpSpPr>
            <a:grpSpLocks noChangeAspect="1"/>
          </p:cNvGrpSpPr>
          <p:nvPr userDrawn="1"/>
        </p:nvGrpSpPr>
        <p:grpSpPr bwMode="auto">
          <a:xfrm>
            <a:off x="10296048" y="6238240"/>
            <a:ext cx="1266218" cy="446803"/>
            <a:chOff x="0" y="805"/>
            <a:chExt cx="7680" cy="2710"/>
          </a:xfrm>
        </p:grpSpPr>
        <p:sp>
          <p:nvSpPr>
            <p:cNvPr id="11" name="Freeform 5">
              <a:extLst>
                <a:ext uri="{FF2B5EF4-FFF2-40B4-BE49-F238E27FC236}">
                  <a16:creationId xmlns:a16="http://schemas.microsoft.com/office/drawing/2014/main" id="{60B8E44C-F447-44C9-BBEC-79DB1DCC12D3}"/>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8B302F08-CC0A-4836-8020-66F8B908322B}"/>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6129304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arge Image with Content Right">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E7F3E19A-DFC7-42BB-8D77-9CC547ED650D}"/>
              </a:ext>
            </a:extLst>
          </p:cNvPr>
          <p:cNvSpPr>
            <a:spLocks noGrp="1"/>
          </p:cNvSpPr>
          <p:nvPr>
            <p:ph type="pic" sz="quarter" idx="14"/>
          </p:nvPr>
        </p:nvSpPr>
        <p:spPr>
          <a:xfrm>
            <a:off x="4617754" y="0"/>
            <a:ext cx="7200000" cy="60579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539C3E1F-B93C-43BE-95FC-0E6BE53DB1B9}"/>
              </a:ext>
            </a:extLst>
          </p:cNvPr>
          <p:cNvSpPr>
            <a:spLocks noGrp="1"/>
          </p:cNvSpPr>
          <p:nvPr>
            <p:ph type="title"/>
          </p:nvPr>
        </p:nvSpPr>
        <p:spPr>
          <a:xfrm>
            <a:off x="378000" y="1387800"/>
            <a:ext cx="3596421" cy="1221757"/>
          </a:xfrm>
        </p:spPr>
        <p:txBody>
          <a:bodyPr anchor="t"/>
          <a:lstStyle/>
          <a:p>
            <a:r>
              <a:rPr lang="en-US"/>
              <a:t>Click to edit Master title style</a:t>
            </a:r>
            <a:endParaRPr lang="en-GB" dirty="0"/>
          </a:p>
        </p:txBody>
      </p:sp>
      <p:sp>
        <p:nvSpPr>
          <p:cNvPr id="3" name="Date Placeholder 2">
            <a:extLst>
              <a:ext uri="{FF2B5EF4-FFF2-40B4-BE49-F238E27FC236}">
                <a16:creationId xmlns:a16="http://schemas.microsoft.com/office/drawing/2014/main" id="{6E010F0D-A983-4160-86AD-209E0D38C99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6F525F3-B2B6-4542-956B-C67A77F16FB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CE82B12-C03F-4C3B-A37D-2ABAB8B6D5D2}"/>
              </a:ext>
            </a:extLst>
          </p:cNvPr>
          <p:cNvSpPr>
            <a:spLocks noGrp="1"/>
          </p:cNvSpPr>
          <p:nvPr>
            <p:ph type="sldNum" sz="quarter" idx="12"/>
          </p:nvPr>
        </p:nvSpPr>
        <p:spPr/>
        <p:txBody>
          <a:bodyPr/>
          <a:lstStyle/>
          <a:p>
            <a:fld id="{29CC380D-5F44-41E8-971E-CDD19ED6F8E3}" type="slidenum">
              <a:rPr lang="en-GB" smtClean="0"/>
              <a:pPr/>
              <a:t>‹#›</a:t>
            </a:fld>
            <a:endParaRPr lang="en-GB"/>
          </a:p>
        </p:txBody>
      </p:sp>
      <p:sp>
        <p:nvSpPr>
          <p:cNvPr id="6" name="Content Placeholder 2">
            <a:extLst>
              <a:ext uri="{FF2B5EF4-FFF2-40B4-BE49-F238E27FC236}">
                <a16:creationId xmlns:a16="http://schemas.microsoft.com/office/drawing/2014/main" id="{3B16427B-9B77-48C4-9A8F-FDA993BCAD3F}"/>
              </a:ext>
            </a:extLst>
          </p:cNvPr>
          <p:cNvSpPr>
            <a:spLocks noGrp="1"/>
          </p:cNvSpPr>
          <p:nvPr>
            <p:ph sz="half" idx="1"/>
          </p:nvPr>
        </p:nvSpPr>
        <p:spPr>
          <a:xfrm>
            <a:off x="378000" y="2778919"/>
            <a:ext cx="3600000" cy="32789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4">
            <a:extLst>
              <a:ext uri="{FF2B5EF4-FFF2-40B4-BE49-F238E27FC236}">
                <a16:creationId xmlns:a16="http://schemas.microsoft.com/office/drawing/2014/main" id="{95157E05-2E30-4BD1-BA16-03BC5CAB5B1A}"/>
              </a:ext>
            </a:extLst>
          </p:cNvPr>
          <p:cNvGrpSpPr>
            <a:grpSpLocks noChangeAspect="1"/>
          </p:cNvGrpSpPr>
          <p:nvPr userDrawn="1"/>
        </p:nvGrpSpPr>
        <p:grpSpPr bwMode="auto">
          <a:xfrm>
            <a:off x="10296048" y="6238240"/>
            <a:ext cx="1266218" cy="446803"/>
            <a:chOff x="0" y="805"/>
            <a:chExt cx="7680" cy="2710"/>
          </a:xfrm>
        </p:grpSpPr>
        <p:sp>
          <p:nvSpPr>
            <p:cNvPr id="11" name="Freeform 5">
              <a:extLst>
                <a:ext uri="{FF2B5EF4-FFF2-40B4-BE49-F238E27FC236}">
                  <a16:creationId xmlns:a16="http://schemas.microsoft.com/office/drawing/2014/main" id="{06ACF4EE-402B-4108-ACD9-5C6DB32CF517}"/>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F7B558BC-70F7-4C9B-A1C8-3B90A5685B96}"/>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5451003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ull Slide Image and Caption">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F30EF0-1BA1-49CF-B35E-118E146B5E20}"/>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5EE08C3D-9B0C-4E74-9AB5-9E79B4458543}"/>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B99ACBD4-335A-44B8-985A-019168B92E11}"/>
              </a:ext>
            </a:extLst>
          </p:cNvPr>
          <p:cNvSpPr>
            <a:spLocks noGrp="1"/>
          </p:cNvSpPr>
          <p:nvPr>
            <p:ph type="sldNum" sz="quarter" idx="12"/>
          </p:nvPr>
        </p:nvSpPr>
        <p:spPr/>
        <p:txBody>
          <a:bodyPr/>
          <a:lstStyle>
            <a:lvl1pPr>
              <a:defRPr>
                <a:solidFill>
                  <a:schemeClr val="bg1"/>
                </a:solidFill>
              </a:defRPr>
            </a:lvl1pPr>
          </a:lstStyle>
          <a:p>
            <a:fld id="{29CC380D-5F44-41E8-971E-CDD19ED6F8E3}" type="slidenum">
              <a:rPr lang="en-GB" smtClean="0"/>
              <a:pPr/>
              <a:t>‹#›</a:t>
            </a:fld>
            <a:endParaRPr lang="en-GB"/>
          </a:p>
        </p:txBody>
      </p:sp>
      <p:sp>
        <p:nvSpPr>
          <p:cNvPr id="6" name="Picture Placeholder 9">
            <a:extLst>
              <a:ext uri="{FF2B5EF4-FFF2-40B4-BE49-F238E27FC236}">
                <a16:creationId xmlns:a16="http://schemas.microsoft.com/office/drawing/2014/main" id="{A29767D4-6CBA-4EAD-AEB1-73F0D103F504}"/>
              </a:ext>
            </a:extLst>
          </p:cNvPr>
          <p:cNvSpPr>
            <a:spLocks noGrp="1"/>
          </p:cNvSpPr>
          <p:nvPr>
            <p:ph type="pic" sz="quarter" idx="14"/>
          </p:nvPr>
        </p:nvSpPr>
        <p:spPr>
          <a:xfrm>
            <a:off x="-472" y="-3332"/>
            <a:ext cx="12192632" cy="686133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4334 h 6862334"/>
              <a:gd name="connsiteX1" fmla="*/ 3826612 w 9144000"/>
              <a:gd name="connsiteY1" fmla="*/ 0 h 6862334"/>
              <a:gd name="connsiteX2" fmla="*/ 9144000 w 9144000"/>
              <a:gd name="connsiteY2" fmla="*/ 4334 h 6862334"/>
              <a:gd name="connsiteX3" fmla="*/ 9144000 w 9144000"/>
              <a:gd name="connsiteY3" fmla="*/ 6862334 h 6862334"/>
              <a:gd name="connsiteX4" fmla="*/ 0 w 9144000"/>
              <a:gd name="connsiteY4" fmla="*/ 6862334 h 6862334"/>
              <a:gd name="connsiteX5" fmla="*/ 0 w 9144000"/>
              <a:gd name="connsiteY5" fmla="*/ 4334 h 6862334"/>
              <a:gd name="connsiteX0" fmla="*/ 4334 w 9148334"/>
              <a:gd name="connsiteY0" fmla="*/ 4334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4334 w 9148334"/>
              <a:gd name="connsiteY6" fmla="*/ 4334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8607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8607 h 6862334"/>
              <a:gd name="connsiteX0" fmla="*/ 3826612 w 9148334"/>
              <a:gd name="connsiteY0" fmla="*/ 3744700 h 6862334"/>
              <a:gd name="connsiteX1" fmla="*/ 3830946 w 9148334"/>
              <a:gd name="connsiteY1" fmla="*/ 0 h 6862334"/>
              <a:gd name="connsiteX2" fmla="*/ 9148334 w 9148334"/>
              <a:gd name="connsiteY2" fmla="*/ 4334 h 6862334"/>
              <a:gd name="connsiteX3" fmla="*/ 9148334 w 9148334"/>
              <a:gd name="connsiteY3" fmla="*/ 6862334 h 6862334"/>
              <a:gd name="connsiteX4" fmla="*/ 4334 w 9148334"/>
              <a:gd name="connsiteY4" fmla="*/ 6862334 h 6862334"/>
              <a:gd name="connsiteX5" fmla="*/ 0 w 9148334"/>
              <a:gd name="connsiteY5" fmla="*/ 3744273 h 6862334"/>
              <a:gd name="connsiteX6" fmla="*/ 3826612 w 9148334"/>
              <a:gd name="connsiteY6" fmla="*/ 3744700 h 6862334"/>
              <a:gd name="connsiteX0" fmla="*/ 3822752 w 9144474"/>
              <a:gd name="connsiteY0" fmla="*/ 3744700 h 6862334"/>
              <a:gd name="connsiteX1" fmla="*/ 3827086 w 9144474"/>
              <a:gd name="connsiteY1" fmla="*/ 0 h 6862334"/>
              <a:gd name="connsiteX2" fmla="*/ 9144474 w 9144474"/>
              <a:gd name="connsiteY2" fmla="*/ 4334 h 6862334"/>
              <a:gd name="connsiteX3" fmla="*/ 9144474 w 9144474"/>
              <a:gd name="connsiteY3" fmla="*/ 6862334 h 6862334"/>
              <a:gd name="connsiteX4" fmla="*/ 474 w 9144474"/>
              <a:gd name="connsiteY4" fmla="*/ 6862334 h 6862334"/>
              <a:gd name="connsiteX5" fmla="*/ 48 w 9144474"/>
              <a:gd name="connsiteY5" fmla="*/ 3744273 h 6862334"/>
              <a:gd name="connsiteX6" fmla="*/ 3822752 w 9144474"/>
              <a:gd name="connsiteY6" fmla="*/ 3744700 h 6862334"/>
              <a:gd name="connsiteX0" fmla="*/ 3818844 w 9144474"/>
              <a:gd name="connsiteY0" fmla="*/ 3744700 h 6862334"/>
              <a:gd name="connsiteX1" fmla="*/ 3827086 w 9144474"/>
              <a:gd name="connsiteY1" fmla="*/ 0 h 6862334"/>
              <a:gd name="connsiteX2" fmla="*/ 9144474 w 9144474"/>
              <a:gd name="connsiteY2" fmla="*/ 4334 h 6862334"/>
              <a:gd name="connsiteX3" fmla="*/ 9144474 w 9144474"/>
              <a:gd name="connsiteY3" fmla="*/ 6862334 h 6862334"/>
              <a:gd name="connsiteX4" fmla="*/ 474 w 9144474"/>
              <a:gd name="connsiteY4" fmla="*/ 6862334 h 6862334"/>
              <a:gd name="connsiteX5" fmla="*/ 48 w 9144474"/>
              <a:gd name="connsiteY5" fmla="*/ 3744273 h 6862334"/>
              <a:gd name="connsiteX6" fmla="*/ 3818844 w 9144474"/>
              <a:gd name="connsiteY6" fmla="*/ 3744700 h 6862334"/>
              <a:gd name="connsiteX0" fmla="*/ 3818844 w 9144474"/>
              <a:gd name="connsiteY0" fmla="*/ 3740792 h 6858426"/>
              <a:gd name="connsiteX1" fmla="*/ 3819270 w 9144474"/>
              <a:gd name="connsiteY1" fmla="*/ 0 h 6858426"/>
              <a:gd name="connsiteX2" fmla="*/ 9144474 w 9144474"/>
              <a:gd name="connsiteY2" fmla="*/ 426 h 6858426"/>
              <a:gd name="connsiteX3" fmla="*/ 9144474 w 9144474"/>
              <a:gd name="connsiteY3" fmla="*/ 6858426 h 6858426"/>
              <a:gd name="connsiteX4" fmla="*/ 474 w 9144474"/>
              <a:gd name="connsiteY4" fmla="*/ 6858426 h 6858426"/>
              <a:gd name="connsiteX5" fmla="*/ 48 w 9144474"/>
              <a:gd name="connsiteY5" fmla="*/ 3740365 h 6858426"/>
              <a:gd name="connsiteX6" fmla="*/ 3818844 w 9144474"/>
              <a:gd name="connsiteY6" fmla="*/ 3740792 h 6858426"/>
              <a:gd name="connsiteX0" fmla="*/ 3818844 w 12163899"/>
              <a:gd name="connsiteY0" fmla="*/ 3740792 h 6858426"/>
              <a:gd name="connsiteX1" fmla="*/ 3819270 w 12163899"/>
              <a:gd name="connsiteY1" fmla="*/ 0 h 6858426"/>
              <a:gd name="connsiteX2" fmla="*/ 12163899 w 12163899"/>
              <a:gd name="connsiteY2" fmla="*/ 426 h 6858426"/>
              <a:gd name="connsiteX3" fmla="*/ 9144474 w 12163899"/>
              <a:gd name="connsiteY3" fmla="*/ 6858426 h 6858426"/>
              <a:gd name="connsiteX4" fmla="*/ 474 w 12163899"/>
              <a:gd name="connsiteY4" fmla="*/ 6858426 h 6858426"/>
              <a:gd name="connsiteX5" fmla="*/ 48 w 12163899"/>
              <a:gd name="connsiteY5" fmla="*/ 3740365 h 6858426"/>
              <a:gd name="connsiteX6" fmla="*/ 3818844 w 12163899"/>
              <a:gd name="connsiteY6" fmla="*/ 3740792 h 6858426"/>
              <a:gd name="connsiteX0" fmla="*/ 3818844 w 12192474"/>
              <a:gd name="connsiteY0" fmla="*/ 3740792 h 6858426"/>
              <a:gd name="connsiteX1" fmla="*/ 3819270 w 12192474"/>
              <a:gd name="connsiteY1" fmla="*/ 0 h 6858426"/>
              <a:gd name="connsiteX2" fmla="*/ 12163899 w 12192474"/>
              <a:gd name="connsiteY2" fmla="*/ 426 h 6858426"/>
              <a:gd name="connsiteX3" fmla="*/ 12192474 w 12192474"/>
              <a:gd name="connsiteY3" fmla="*/ 6858426 h 6858426"/>
              <a:gd name="connsiteX4" fmla="*/ 474 w 12192474"/>
              <a:gd name="connsiteY4" fmla="*/ 6858426 h 6858426"/>
              <a:gd name="connsiteX5" fmla="*/ 48 w 12192474"/>
              <a:gd name="connsiteY5" fmla="*/ 3740365 h 6858426"/>
              <a:gd name="connsiteX6" fmla="*/ 3818844 w 12192474"/>
              <a:gd name="connsiteY6" fmla="*/ 3740792 h 6858426"/>
              <a:gd name="connsiteX0" fmla="*/ 3818844 w 12193696"/>
              <a:gd name="connsiteY0" fmla="*/ 3740792 h 6858426"/>
              <a:gd name="connsiteX1" fmla="*/ 3819270 w 12193696"/>
              <a:gd name="connsiteY1" fmla="*/ 0 h 6858426"/>
              <a:gd name="connsiteX2" fmla="*/ 12193696 w 12193696"/>
              <a:gd name="connsiteY2" fmla="*/ 426 h 6858426"/>
              <a:gd name="connsiteX3" fmla="*/ 12192474 w 12193696"/>
              <a:gd name="connsiteY3" fmla="*/ 6858426 h 6858426"/>
              <a:gd name="connsiteX4" fmla="*/ 474 w 12193696"/>
              <a:gd name="connsiteY4" fmla="*/ 6858426 h 6858426"/>
              <a:gd name="connsiteX5" fmla="*/ 48 w 12193696"/>
              <a:gd name="connsiteY5" fmla="*/ 3740365 h 6858426"/>
              <a:gd name="connsiteX6" fmla="*/ 3818844 w 12193696"/>
              <a:gd name="connsiteY6" fmla="*/ 3740792 h 6858426"/>
              <a:gd name="connsiteX0" fmla="*/ 3818844 w 12193696"/>
              <a:gd name="connsiteY0" fmla="*/ 3740792 h 6858426"/>
              <a:gd name="connsiteX1" fmla="*/ 3819270 w 12193696"/>
              <a:gd name="connsiteY1" fmla="*/ 0 h 6858426"/>
              <a:gd name="connsiteX2" fmla="*/ 12193696 w 12193696"/>
              <a:gd name="connsiteY2" fmla="*/ 426 h 6858426"/>
              <a:gd name="connsiteX3" fmla="*/ 12192474 w 12193696"/>
              <a:gd name="connsiteY3" fmla="*/ 6858426 h 6858426"/>
              <a:gd name="connsiteX4" fmla="*/ 474 w 12193696"/>
              <a:gd name="connsiteY4" fmla="*/ 6858426 h 6858426"/>
              <a:gd name="connsiteX5" fmla="*/ 48 w 12193696"/>
              <a:gd name="connsiteY5" fmla="*/ 3740365 h 6858426"/>
              <a:gd name="connsiteX6" fmla="*/ 3818844 w 12193696"/>
              <a:gd name="connsiteY6" fmla="*/ 3740792 h 6858426"/>
              <a:gd name="connsiteX0" fmla="*/ 3818844 w 12192508"/>
              <a:gd name="connsiteY0" fmla="*/ 3740792 h 6858426"/>
              <a:gd name="connsiteX1" fmla="*/ 3819270 w 12192508"/>
              <a:gd name="connsiteY1" fmla="*/ 0 h 6858426"/>
              <a:gd name="connsiteX2" fmla="*/ 12189971 w 12192508"/>
              <a:gd name="connsiteY2" fmla="*/ 426 h 6858426"/>
              <a:gd name="connsiteX3" fmla="*/ 12192474 w 12192508"/>
              <a:gd name="connsiteY3" fmla="*/ 6858426 h 6858426"/>
              <a:gd name="connsiteX4" fmla="*/ 474 w 12192508"/>
              <a:gd name="connsiteY4" fmla="*/ 6858426 h 6858426"/>
              <a:gd name="connsiteX5" fmla="*/ 48 w 12192508"/>
              <a:gd name="connsiteY5" fmla="*/ 3740365 h 6858426"/>
              <a:gd name="connsiteX6" fmla="*/ 3818844 w 12192508"/>
              <a:gd name="connsiteY6" fmla="*/ 3740792 h 6858426"/>
              <a:gd name="connsiteX0" fmla="*/ 3818844 w 12192633"/>
              <a:gd name="connsiteY0" fmla="*/ 3740792 h 6858426"/>
              <a:gd name="connsiteX1" fmla="*/ 3819270 w 12192633"/>
              <a:gd name="connsiteY1" fmla="*/ 0 h 6858426"/>
              <a:gd name="connsiteX2" fmla="*/ 12192633 w 12192633"/>
              <a:gd name="connsiteY2" fmla="*/ 426 h 6858426"/>
              <a:gd name="connsiteX3" fmla="*/ 12192474 w 12192633"/>
              <a:gd name="connsiteY3" fmla="*/ 6858426 h 6858426"/>
              <a:gd name="connsiteX4" fmla="*/ 474 w 12192633"/>
              <a:gd name="connsiteY4" fmla="*/ 6858426 h 6858426"/>
              <a:gd name="connsiteX5" fmla="*/ 48 w 12192633"/>
              <a:gd name="connsiteY5" fmla="*/ 3740365 h 6858426"/>
              <a:gd name="connsiteX6" fmla="*/ 3818844 w 12192633"/>
              <a:gd name="connsiteY6" fmla="*/ 3740792 h 6858426"/>
              <a:gd name="connsiteX0" fmla="*/ 3818844 w 12192633"/>
              <a:gd name="connsiteY0" fmla="*/ 3740792 h 6858426"/>
              <a:gd name="connsiteX1" fmla="*/ 4590795 w 12192633"/>
              <a:gd name="connsiteY1" fmla="*/ 0 h 6858426"/>
              <a:gd name="connsiteX2" fmla="*/ 12192633 w 12192633"/>
              <a:gd name="connsiteY2" fmla="*/ 426 h 6858426"/>
              <a:gd name="connsiteX3" fmla="*/ 12192474 w 12192633"/>
              <a:gd name="connsiteY3" fmla="*/ 6858426 h 6858426"/>
              <a:gd name="connsiteX4" fmla="*/ 474 w 12192633"/>
              <a:gd name="connsiteY4" fmla="*/ 6858426 h 6858426"/>
              <a:gd name="connsiteX5" fmla="*/ 48 w 12192633"/>
              <a:gd name="connsiteY5" fmla="*/ 3740365 h 6858426"/>
              <a:gd name="connsiteX6" fmla="*/ 3818844 w 12192633"/>
              <a:gd name="connsiteY6" fmla="*/ 3740792 h 6858426"/>
              <a:gd name="connsiteX0" fmla="*/ 3818844 w 12192633"/>
              <a:gd name="connsiteY0" fmla="*/ 3740366 h 6858000"/>
              <a:gd name="connsiteX1" fmla="*/ 4590795 w 12192633"/>
              <a:gd name="connsiteY1" fmla="*/ 9099 h 6858000"/>
              <a:gd name="connsiteX2" fmla="*/ 12192633 w 12192633"/>
              <a:gd name="connsiteY2" fmla="*/ 0 h 6858000"/>
              <a:gd name="connsiteX3" fmla="*/ 12192474 w 12192633"/>
              <a:gd name="connsiteY3" fmla="*/ 6858000 h 6858000"/>
              <a:gd name="connsiteX4" fmla="*/ 474 w 12192633"/>
              <a:gd name="connsiteY4" fmla="*/ 6858000 h 6858000"/>
              <a:gd name="connsiteX5" fmla="*/ 48 w 12192633"/>
              <a:gd name="connsiteY5" fmla="*/ 3739939 h 6858000"/>
              <a:gd name="connsiteX6" fmla="*/ 3818844 w 12192633"/>
              <a:gd name="connsiteY6" fmla="*/ 3740366 h 6858000"/>
              <a:gd name="connsiteX0" fmla="*/ 3818844 w 12192633"/>
              <a:gd name="connsiteY0" fmla="*/ 3740792 h 6858426"/>
              <a:gd name="connsiteX1" fmla="*/ 4590795 w 12192633"/>
              <a:gd name="connsiteY1" fmla="*/ 0 h 6858426"/>
              <a:gd name="connsiteX2" fmla="*/ 12192633 w 12192633"/>
              <a:gd name="connsiteY2" fmla="*/ 426 h 6858426"/>
              <a:gd name="connsiteX3" fmla="*/ 12192474 w 12192633"/>
              <a:gd name="connsiteY3" fmla="*/ 6858426 h 6858426"/>
              <a:gd name="connsiteX4" fmla="*/ 474 w 12192633"/>
              <a:gd name="connsiteY4" fmla="*/ 6858426 h 6858426"/>
              <a:gd name="connsiteX5" fmla="*/ 48 w 12192633"/>
              <a:gd name="connsiteY5" fmla="*/ 3740365 h 6858426"/>
              <a:gd name="connsiteX6" fmla="*/ 3818844 w 12192633"/>
              <a:gd name="connsiteY6" fmla="*/ 3740792 h 6858426"/>
              <a:gd name="connsiteX0" fmla="*/ 4590369 w 12192633"/>
              <a:gd name="connsiteY0" fmla="*/ 4026542 h 6858426"/>
              <a:gd name="connsiteX1" fmla="*/ 4590795 w 12192633"/>
              <a:gd name="connsiteY1" fmla="*/ 0 h 6858426"/>
              <a:gd name="connsiteX2" fmla="*/ 12192633 w 12192633"/>
              <a:gd name="connsiteY2" fmla="*/ 426 h 6858426"/>
              <a:gd name="connsiteX3" fmla="*/ 12192474 w 12192633"/>
              <a:gd name="connsiteY3" fmla="*/ 6858426 h 6858426"/>
              <a:gd name="connsiteX4" fmla="*/ 474 w 12192633"/>
              <a:gd name="connsiteY4" fmla="*/ 6858426 h 6858426"/>
              <a:gd name="connsiteX5" fmla="*/ 48 w 12192633"/>
              <a:gd name="connsiteY5" fmla="*/ 3740365 h 6858426"/>
              <a:gd name="connsiteX6" fmla="*/ 4590369 w 12192633"/>
              <a:gd name="connsiteY6" fmla="*/ 4026542 h 6858426"/>
              <a:gd name="connsiteX0" fmla="*/ 4590017 w 12192281"/>
              <a:gd name="connsiteY0" fmla="*/ 4026542 h 6858426"/>
              <a:gd name="connsiteX1" fmla="*/ 4590443 w 12192281"/>
              <a:gd name="connsiteY1" fmla="*/ 0 h 6858426"/>
              <a:gd name="connsiteX2" fmla="*/ 12192281 w 12192281"/>
              <a:gd name="connsiteY2" fmla="*/ 426 h 6858426"/>
              <a:gd name="connsiteX3" fmla="*/ 12192122 w 12192281"/>
              <a:gd name="connsiteY3" fmla="*/ 6858426 h 6858426"/>
              <a:gd name="connsiteX4" fmla="*/ 122 w 12192281"/>
              <a:gd name="connsiteY4" fmla="*/ 6858426 h 6858426"/>
              <a:gd name="connsiteX5" fmla="*/ 9221 w 12192281"/>
              <a:gd name="connsiteY5" fmla="*/ 4054690 h 6858426"/>
              <a:gd name="connsiteX6" fmla="*/ 4590017 w 12192281"/>
              <a:gd name="connsiteY6" fmla="*/ 4026542 h 6858426"/>
              <a:gd name="connsiteX0" fmla="*/ 4590368 w 12192632"/>
              <a:gd name="connsiteY0" fmla="*/ 4026542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26542 h 6858426"/>
              <a:gd name="connsiteX0" fmla="*/ 4590368 w 12192632"/>
              <a:gd name="connsiteY0" fmla="*/ 4036067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36067 h 6858426"/>
              <a:gd name="connsiteX0" fmla="*/ 4590368 w 12192632"/>
              <a:gd name="connsiteY0" fmla="*/ 4045592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45592 h 6858426"/>
              <a:gd name="connsiteX0" fmla="*/ 4590368 w 12192632"/>
              <a:gd name="connsiteY0" fmla="*/ 4055117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55117 h 6858426"/>
              <a:gd name="connsiteX0" fmla="*/ 4590368 w 12192632"/>
              <a:gd name="connsiteY0" fmla="*/ 4041793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54690 h 6858426"/>
              <a:gd name="connsiteX6" fmla="*/ 4590368 w 12192632"/>
              <a:gd name="connsiteY6" fmla="*/ 4041793 h 6858426"/>
              <a:gd name="connsiteX0" fmla="*/ 4590368 w 12192632"/>
              <a:gd name="connsiteY0" fmla="*/ 4041793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4696 h 6858426"/>
              <a:gd name="connsiteX6" fmla="*/ 4590368 w 12192632"/>
              <a:gd name="connsiteY6" fmla="*/ 4041793 h 6858426"/>
              <a:gd name="connsiteX0" fmla="*/ 4590368 w 12192632"/>
              <a:gd name="connsiteY0" fmla="*/ 4041793 h 6858426"/>
              <a:gd name="connsiteX1" fmla="*/ 4590794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1365 h 6858426"/>
              <a:gd name="connsiteX6" fmla="*/ 4590368 w 12192632"/>
              <a:gd name="connsiteY6" fmla="*/ 4041793 h 6858426"/>
              <a:gd name="connsiteX0" fmla="*/ 4590368 w 12192632"/>
              <a:gd name="connsiteY0" fmla="*/ 4041793 h 6858426"/>
              <a:gd name="connsiteX1" fmla="*/ 4587462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1365 h 6858426"/>
              <a:gd name="connsiteX6" fmla="*/ 4590368 w 12192632"/>
              <a:gd name="connsiteY6" fmla="*/ 4041793 h 6858426"/>
              <a:gd name="connsiteX0" fmla="*/ 4587036 w 12192632"/>
              <a:gd name="connsiteY0" fmla="*/ 4041793 h 6858426"/>
              <a:gd name="connsiteX1" fmla="*/ 4587462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1365 h 6858426"/>
              <a:gd name="connsiteX6" fmla="*/ 4587036 w 12192632"/>
              <a:gd name="connsiteY6" fmla="*/ 4041793 h 6858426"/>
              <a:gd name="connsiteX0" fmla="*/ 4587036 w 12192632"/>
              <a:gd name="connsiteY0" fmla="*/ 4041793 h 6858426"/>
              <a:gd name="connsiteX1" fmla="*/ 4587462 w 12192632"/>
              <a:gd name="connsiteY1" fmla="*/ 0 h 6858426"/>
              <a:gd name="connsiteX2" fmla="*/ 12192632 w 12192632"/>
              <a:gd name="connsiteY2" fmla="*/ 426 h 6858426"/>
              <a:gd name="connsiteX3" fmla="*/ 12192473 w 12192632"/>
              <a:gd name="connsiteY3" fmla="*/ 6858426 h 6858426"/>
              <a:gd name="connsiteX4" fmla="*/ 473 w 12192632"/>
              <a:gd name="connsiteY4" fmla="*/ 6858426 h 6858426"/>
              <a:gd name="connsiteX5" fmla="*/ 47 w 12192632"/>
              <a:gd name="connsiteY5" fmla="*/ 4041365 h 6858426"/>
              <a:gd name="connsiteX6" fmla="*/ 4587036 w 12192632"/>
              <a:gd name="connsiteY6" fmla="*/ 4041793 h 6858426"/>
              <a:gd name="connsiteX0" fmla="*/ 4587036 w 12192632"/>
              <a:gd name="connsiteY0" fmla="*/ 4044698 h 6861331"/>
              <a:gd name="connsiteX1" fmla="*/ 4587462 w 12192632"/>
              <a:gd name="connsiteY1" fmla="*/ 2905 h 6861331"/>
              <a:gd name="connsiteX2" fmla="*/ 12192632 w 12192632"/>
              <a:gd name="connsiteY2" fmla="*/ 0 h 6861331"/>
              <a:gd name="connsiteX3" fmla="*/ 12192473 w 12192632"/>
              <a:gd name="connsiteY3" fmla="*/ 6861331 h 6861331"/>
              <a:gd name="connsiteX4" fmla="*/ 473 w 12192632"/>
              <a:gd name="connsiteY4" fmla="*/ 6861331 h 6861331"/>
              <a:gd name="connsiteX5" fmla="*/ 47 w 12192632"/>
              <a:gd name="connsiteY5" fmla="*/ 4044270 h 6861331"/>
              <a:gd name="connsiteX6" fmla="*/ 4587036 w 12192632"/>
              <a:gd name="connsiteY6" fmla="*/ 4044698 h 686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632" h="6861331">
                <a:moveTo>
                  <a:pt x="4587036" y="4044698"/>
                </a:moveTo>
                <a:cubicBezTo>
                  <a:pt x="4588481" y="2795162"/>
                  <a:pt x="4586017" y="1252441"/>
                  <a:pt x="4587462" y="2905"/>
                </a:cubicBezTo>
                <a:lnTo>
                  <a:pt x="12192632" y="0"/>
                </a:lnTo>
                <a:cubicBezTo>
                  <a:pt x="12192225" y="2286000"/>
                  <a:pt x="12192880" y="4575331"/>
                  <a:pt x="12192473" y="6861331"/>
                </a:cubicBezTo>
                <a:lnTo>
                  <a:pt x="473" y="6861331"/>
                </a:lnTo>
                <a:cubicBezTo>
                  <a:pt x="-972" y="5821977"/>
                  <a:pt x="1492" y="5083624"/>
                  <a:pt x="47" y="4044270"/>
                </a:cubicBezTo>
                <a:lnTo>
                  <a:pt x="4587036" y="4044698"/>
                </a:lnTo>
                <a:close/>
              </a:path>
            </a:pathLst>
          </a:custGeom>
          <a:solidFill>
            <a:schemeClr val="bg1">
              <a:lumMod val="85000"/>
            </a:schemeClr>
          </a:solidFill>
        </p:spPr>
        <p:txBody>
          <a:bodyPr/>
          <a:lstStyle>
            <a:lvl1pPr algn="r">
              <a:defRPr/>
            </a:lvl1pPr>
          </a:lstStyle>
          <a:p>
            <a:r>
              <a:rPr lang="en-US"/>
              <a:t>Click icon to add picture</a:t>
            </a:r>
            <a:endParaRPr lang="en-GB"/>
          </a:p>
        </p:txBody>
      </p:sp>
      <p:sp>
        <p:nvSpPr>
          <p:cNvPr id="8" name="Content Placeholder 2">
            <a:extLst>
              <a:ext uri="{FF2B5EF4-FFF2-40B4-BE49-F238E27FC236}">
                <a16:creationId xmlns:a16="http://schemas.microsoft.com/office/drawing/2014/main" id="{F17F807A-F369-4FBC-B5EB-675732DA4D1E}"/>
              </a:ext>
            </a:extLst>
          </p:cNvPr>
          <p:cNvSpPr>
            <a:spLocks noGrp="1"/>
          </p:cNvSpPr>
          <p:nvPr>
            <p:ph idx="1"/>
          </p:nvPr>
        </p:nvSpPr>
        <p:spPr>
          <a:xfrm>
            <a:off x="431798" y="377826"/>
            <a:ext cx="3860802" cy="30511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500319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825" y="2952000"/>
            <a:ext cx="4932000" cy="1503000"/>
          </a:xfrm>
        </p:spPr>
        <p:txBody>
          <a:bodyPr anchor="t"/>
          <a:lstStyle>
            <a:lvl1pPr algn="l">
              <a:defRPr sz="5750">
                <a:solidFill>
                  <a:schemeClr val="accent4"/>
                </a:solidFill>
                <a:latin typeface="+mj-lt"/>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59BCDAA-3E86-4330-AE34-33DA3205BC85}"/>
              </a:ext>
            </a:extLst>
          </p:cNvPr>
          <p:cNvSpPr>
            <a:spLocks noGrp="1"/>
          </p:cNvSpPr>
          <p:nvPr>
            <p:ph type="body" sz="quarter" idx="10"/>
          </p:nvPr>
        </p:nvSpPr>
        <p:spPr>
          <a:xfrm>
            <a:off x="377825" y="5011200"/>
            <a:ext cx="3607594" cy="1370550"/>
          </a:xfrm>
        </p:spPr>
        <p:txBody>
          <a:bodyPr anchor="b"/>
          <a:lstStyle>
            <a:lvl1pPr>
              <a:spcAft>
                <a:spcPts val="0"/>
              </a:spcAft>
              <a:defRPr sz="1200">
                <a:solidFill>
                  <a:schemeClr val="accent4"/>
                </a:solidFill>
              </a:defRPr>
            </a:lvl1pPr>
            <a:lvl2pPr marL="0" indent="0">
              <a:spcAft>
                <a:spcPts val="0"/>
              </a:spcAft>
              <a:buNone/>
              <a:defRPr sz="1200" b="1">
                <a:solidFill>
                  <a:schemeClr val="accent4"/>
                </a:solidFill>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884E0A01-DDD8-40C4-8091-30F2078FD312}"/>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grpSp>
        <p:nvGrpSpPr>
          <p:cNvPr id="14" name="Group 4">
            <a:extLst>
              <a:ext uri="{FF2B5EF4-FFF2-40B4-BE49-F238E27FC236}">
                <a16:creationId xmlns:a16="http://schemas.microsoft.com/office/drawing/2014/main" id="{79384545-965E-4CE5-909B-76052D373E16}"/>
              </a:ext>
            </a:extLst>
          </p:cNvPr>
          <p:cNvGrpSpPr>
            <a:grpSpLocks noChangeAspect="1"/>
          </p:cNvGrpSpPr>
          <p:nvPr userDrawn="1"/>
        </p:nvGrpSpPr>
        <p:grpSpPr bwMode="auto">
          <a:xfrm>
            <a:off x="9607375" y="5585698"/>
            <a:ext cx="2206800" cy="799157"/>
            <a:chOff x="0" y="769"/>
            <a:chExt cx="7685" cy="2783"/>
          </a:xfrm>
        </p:grpSpPr>
        <p:sp>
          <p:nvSpPr>
            <p:cNvPr id="15" name="Freeform 5">
              <a:extLst>
                <a:ext uri="{FF2B5EF4-FFF2-40B4-BE49-F238E27FC236}">
                  <a16:creationId xmlns:a16="http://schemas.microsoft.com/office/drawing/2014/main" id="{18E6B2BE-36FC-46F2-8D20-B64CF3D47A40}"/>
                </a:ext>
              </a:extLst>
            </p:cNvPr>
            <p:cNvSpPr>
              <a:spLocks noEditPoints="1"/>
            </p:cNvSpPr>
            <p:nvPr userDrawn="1"/>
          </p:nvSpPr>
          <p:spPr bwMode="auto">
            <a:xfrm>
              <a:off x="1" y="769"/>
              <a:ext cx="1614" cy="1615"/>
            </a:xfrm>
            <a:custGeom>
              <a:avLst/>
              <a:gdLst>
                <a:gd name="T0" fmla="*/ 604 w 2417"/>
                <a:gd name="T1" fmla="*/ 605 h 2418"/>
                <a:gd name="T2" fmla="*/ 1208 w 2417"/>
                <a:gd name="T3" fmla="*/ 0 h 2418"/>
                <a:gd name="T4" fmla="*/ 1813 w 2417"/>
                <a:gd name="T5" fmla="*/ 605 h 2418"/>
                <a:gd name="T6" fmla="*/ 604 w 2417"/>
                <a:gd name="T7" fmla="*/ 605 h 2418"/>
                <a:gd name="T8" fmla="*/ 604 w 2417"/>
                <a:gd name="T9" fmla="*/ 1814 h 2418"/>
                <a:gd name="T10" fmla="*/ 1208 w 2417"/>
                <a:gd name="T11" fmla="*/ 2418 h 2418"/>
                <a:gd name="T12" fmla="*/ 1813 w 2417"/>
                <a:gd name="T13" fmla="*/ 1814 h 2418"/>
                <a:gd name="T14" fmla="*/ 604 w 2417"/>
                <a:gd name="T15" fmla="*/ 1814 h 2418"/>
                <a:gd name="T16" fmla="*/ 1151 w 2417"/>
                <a:gd name="T17" fmla="*/ 1207 h 2418"/>
                <a:gd name="T18" fmla="*/ 604 w 2417"/>
                <a:gd name="T19" fmla="*/ 605 h 2418"/>
                <a:gd name="T20" fmla="*/ 0 w 2417"/>
                <a:gd name="T21" fmla="*/ 1210 h 2418"/>
                <a:gd name="T22" fmla="*/ 604 w 2417"/>
                <a:gd name="T23" fmla="*/ 1814 h 2418"/>
                <a:gd name="T24" fmla="*/ 1151 w 2417"/>
                <a:gd name="T25" fmla="*/ 1212 h 2418"/>
                <a:gd name="T26" fmla="*/ 1151 w 2417"/>
                <a:gd name="T27" fmla="*/ 1207 h 2418"/>
                <a:gd name="T28" fmla="*/ 1266 w 2417"/>
                <a:gd name="T29" fmla="*/ 1212 h 2418"/>
                <a:gd name="T30" fmla="*/ 1813 w 2417"/>
                <a:gd name="T31" fmla="*/ 1814 h 2418"/>
                <a:gd name="T32" fmla="*/ 2416 w 2417"/>
                <a:gd name="T33" fmla="*/ 1208 h 2418"/>
                <a:gd name="T34" fmla="*/ 1813 w 2417"/>
                <a:gd name="T35" fmla="*/ 605 h 2418"/>
                <a:gd name="T36" fmla="*/ 1266 w 2417"/>
                <a:gd name="T37" fmla="*/ 1207 h 2418"/>
                <a:gd name="T38" fmla="*/ 1266 w 2417"/>
                <a:gd name="T39" fmla="*/ 1212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7" h="2418">
                  <a:moveTo>
                    <a:pt x="604" y="605"/>
                  </a:moveTo>
                  <a:cubicBezTo>
                    <a:pt x="604" y="271"/>
                    <a:pt x="874" y="0"/>
                    <a:pt x="1208" y="0"/>
                  </a:cubicBezTo>
                  <a:cubicBezTo>
                    <a:pt x="1542" y="0"/>
                    <a:pt x="1813" y="271"/>
                    <a:pt x="1813" y="605"/>
                  </a:cubicBezTo>
                  <a:cubicBezTo>
                    <a:pt x="604" y="605"/>
                    <a:pt x="604" y="605"/>
                    <a:pt x="604" y="605"/>
                  </a:cubicBezTo>
                  <a:moveTo>
                    <a:pt x="604" y="1814"/>
                  </a:moveTo>
                  <a:cubicBezTo>
                    <a:pt x="604" y="2148"/>
                    <a:pt x="874" y="2418"/>
                    <a:pt x="1208" y="2418"/>
                  </a:cubicBezTo>
                  <a:cubicBezTo>
                    <a:pt x="1542" y="2418"/>
                    <a:pt x="1813" y="2148"/>
                    <a:pt x="1813" y="1814"/>
                  </a:cubicBezTo>
                  <a:lnTo>
                    <a:pt x="604" y="1814"/>
                  </a:lnTo>
                  <a:close/>
                  <a:moveTo>
                    <a:pt x="1151" y="1207"/>
                  </a:moveTo>
                  <a:cubicBezTo>
                    <a:pt x="841" y="1177"/>
                    <a:pt x="604" y="916"/>
                    <a:pt x="604" y="605"/>
                  </a:cubicBezTo>
                  <a:cubicBezTo>
                    <a:pt x="270" y="605"/>
                    <a:pt x="0" y="876"/>
                    <a:pt x="0" y="1210"/>
                  </a:cubicBezTo>
                  <a:cubicBezTo>
                    <a:pt x="1" y="1543"/>
                    <a:pt x="271" y="1813"/>
                    <a:pt x="604" y="1814"/>
                  </a:cubicBezTo>
                  <a:cubicBezTo>
                    <a:pt x="604" y="1502"/>
                    <a:pt x="841" y="1242"/>
                    <a:pt x="1151" y="1212"/>
                  </a:cubicBezTo>
                  <a:lnTo>
                    <a:pt x="1151" y="1207"/>
                  </a:lnTo>
                  <a:close/>
                  <a:moveTo>
                    <a:pt x="1266" y="1212"/>
                  </a:moveTo>
                  <a:cubicBezTo>
                    <a:pt x="1576" y="1242"/>
                    <a:pt x="1813" y="1502"/>
                    <a:pt x="1813" y="1814"/>
                  </a:cubicBezTo>
                  <a:cubicBezTo>
                    <a:pt x="2147" y="1813"/>
                    <a:pt x="2417" y="1542"/>
                    <a:pt x="2416" y="1208"/>
                  </a:cubicBezTo>
                  <a:cubicBezTo>
                    <a:pt x="2416" y="875"/>
                    <a:pt x="2146" y="605"/>
                    <a:pt x="1813" y="605"/>
                  </a:cubicBezTo>
                  <a:cubicBezTo>
                    <a:pt x="1813" y="916"/>
                    <a:pt x="1576" y="1177"/>
                    <a:pt x="1266" y="1207"/>
                  </a:cubicBezTo>
                  <a:lnTo>
                    <a:pt x="1266" y="1212"/>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88AFF8C5-CE70-4011-B9D2-F218D4D1FB6B}"/>
                </a:ext>
              </a:extLst>
            </p:cNvPr>
            <p:cNvSpPr>
              <a:spLocks noEditPoints="1"/>
            </p:cNvSpPr>
            <p:nvPr userDrawn="1"/>
          </p:nvSpPr>
          <p:spPr bwMode="auto">
            <a:xfrm>
              <a:off x="1989" y="1158"/>
              <a:ext cx="3552" cy="1564"/>
            </a:xfrm>
            <a:custGeom>
              <a:avLst/>
              <a:gdLst>
                <a:gd name="T0" fmla="*/ 4549 w 5320"/>
                <a:gd name="T1" fmla="*/ 23 h 2342"/>
                <a:gd name="T2" fmla="*/ 3187 w 5320"/>
                <a:gd name="T3" fmla="*/ 649 h 2342"/>
                <a:gd name="T4" fmla="*/ 3863 w 5320"/>
                <a:gd name="T5" fmla="*/ 1048 h 2342"/>
                <a:gd name="T6" fmla="*/ 4165 w 5320"/>
                <a:gd name="T7" fmla="*/ 71 h 2342"/>
                <a:gd name="T8" fmla="*/ 1452 w 5320"/>
                <a:gd name="T9" fmla="*/ 1240 h 2342"/>
                <a:gd name="T10" fmla="*/ 1721 w 5320"/>
                <a:gd name="T11" fmla="*/ 727 h 2342"/>
                <a:gd name="T12" fmla="*/ 1721 w 5320"/>
                <a:gd name="T13" fmla="*/ 235 h 2342"/>
                <a:gd name="T14" fmla="*/ 5317 w 5320"/>
                <a:gd name="T15" fmla="*/ 1240 h 2342"/>
                <a:gd name="T16" fmla="*/ 4559 w 5320"/>
                <a:gd name="T17" fmla="*/ 576 h 2342"/>
                <a:gd name="T18" fmla="*/ 2698 w 5320"/>
                <a:gd name="T19" fmla="*/ 574 h 2342"/>
                <a:gd name="T20" fmla="*/ 2555 w 5320"/>
                <a:gd name="T21" fmla="*/ 574 h 2342"/>
                <a:gd name="T22" fmla="*/ 3146 w 5320"/>
                <a:gd name="T23" fmla="*/ 384 h 2342"/>
                <a:gd name="T24" fmla="*/ 2546 w 5320"/>
                <a:gd name="T25" fmla="*/ 1240 h 2342"/>
                <a:gd name="T26" fmla="*/ 1051 w 5320"/>
                <a:gd name="T27" fmla="*/ 1240 h 2342"/>
                <a:gd name="T28" fmla="*/ 675 w 5320"/>
                <a:gd name="T29" fmla="*/ 647 h 2342"/>
                <a:gd name="T30" fmla="*/ 299 w 5320"/>
                <a:gd name="T31" fmla="*/ 1240 h 2342"/>
                <a:gd name="T32" fmla="*/ 83 w 5320"/>
                <a:gd name="T33" fmla="*/ 2326 h 2342"/>
                <a:gd name="T34" fmla="*/ 566 w 5320"/>
                <a:gd name="T35" fmla="*/ 2326 h 2342"/>
                <a:gd name="T36" fmla="*/ 284 w 5320"/>
                <a:gd name="T37" fmla="*/ 1824 h 2342"/>
                <a:gd name="T38" fmla="*/ 648 w 5320"/>
                <a:gd name="T39" fmla="*/ 2326 h 2342"/>
                <a:gd name="T40" fmla="*/ 901 w 5320"/>
                <a:gd name="T41" fmla="*/ 2000 h 2342"/>
                <a:gd name="T42" fmla="*/ 1000 w 5320"/>
                <a:gd name="T43" fmla="*/ 2051 h 2342"/>
                <a:gd name="T44" fmla="*/ 647 w 5320"/>
                <a:gd name="T45" fmla="*/ 1922 h 2342"/>
                <a:gd name="T46" fmla="*/ 1222 w 5320"/>
                <a:gd name="T47" fmla="*/ 1829 h 2342"/>
                <a:gd name="T48" fmla="*/ 1139 w 5320"/>
                <a:gd name="T49" fmla="*/ 2326 h 2342"/>
                <a:gd name="T50" fmla="*/ 1139 w 5320"/>
                <a:gd name="T51" fmla="*/ 2326 h 2342"/>
                <a:gd name="T52" fmla="*/ 1455 w 5320"/>
                <a:gd name="T53" fmla="*/ 2014 h 2342"/>
                <a:gd name="T54" fmla="*/ 1709 w 5320"/>
                <a:gd name="T55" fmla="*/ 2326 h 2342"/>
                <a:gd name="T56" fmla="*/ 1891 w 5320"/>
                <a:gd name="T57" fmla="*/ 2005 h 2342"/>
                <a:gd name="T58" fmla="*/ 1981 w 5320"/>
                <a:gd name="T59" fmla="*/ 2055 h 2342"/>
                <a:gd name="T60" fmla="*/ 1436 w 5320"/>
                <a:gd name="T61" fmla="*/ 1980 h 2342"/>
                <a:gd name="T62" fmla="*/ 1361 w 5320"/>
                <a:gd name="T63" fmla="*/ 2326 h 2342"/>
                <a:gd name="T64" fmla="*/ 2421 w 5320"/>
                <a:gd name="T65" fmla="*/ 1969 h 2342"/>
                <a:gd name="T66" fmla="*/ 2195 w 5320"/>
                <a:gd name="T67" fmla="*/ 2030 h 2342"/>
                <a:gd name="T68" fmla="*/ 2306 w 5320"/>
                <a:gd name="T69" fmla="*/ 2075 h 2342"/>
                <a:gd name="T70" fmla="*/ 2362 w 5320"/>
                <a:gd name="T71" fmla="*/ 2266 h 2342"/>
                <a:gd name="T72" fmla="*/ 2341 w 5320"/>
                <a:gd name="T73" fmla="*/ 2236 h 2342"/>
                <a:gd name="T74" fmla="*/ 2360 w 5320"/>
                <a:gd name="T75" fmla="*/ 2130 h 2342"/>
                <a:gd name="T76" fmla="*/ 2573 w 5320"/>
                <a:gd name="T77" fmla="*/ 1745 h 2342"/>
                <a:gd name="T78" fmla="*/ 3100 w 5320"/>
                <a:gd name="T79" fmla="*/ 2326 h 2342"/>
                <a:gd name="T80" fmla="*/ 3457 w 5320"/>
                <a:gd name="T81" fmla="*/ 2326 h 2342"/>
                <a:gd name="T82" fmla="*/ 3100 w 5320"/>
                <a:gd name="T83" fmla="*/ 1994 h 2342"/>
                <a:gd name="T84" fmla="*/ 3762 w 5320"/>
                <a:gd name="T85" fmla="*/ 1911 h 2342"/>
                <a:gd name="T86" fmla="*/ 3899 w 5320"/>
                <a:gd name="T87" fmla="*/ 2284 h 2342"/>
                <a:gd name="T88" fmla="*/ 3647 w 5320"/>
                <a:gd name="T89" fmla="*/ 2138 h 2342"/>
                <a:gd name="T90" fmla="*/ 3861 w 5320"/>
                <a:gd name="T91" fmla="*/ 2084 h 2342"/>
                <a:gd name="T92" fmla="*/ 4361 w 5320"/>
                <a:gd name="T93" fmla="*/ 2031 h 2342"/>
                <a:gd name="T94" fmla="*/ 4045 w 5320"/>
                <a:gd name="T95" fmla="*/ 2030 h 2342"/>
                <a:gd name="T96" fmla="*/ 4287 w 5320"/>
                <a:gd name="T97" fmla="*/ 2077 h 2342"/>
                <a:gd name="T98" fmla="*/ 4164 w 5320"/>
                <a:gd name="T99" fmla="*/ 2339 h 2342"/>
                <a:gd name="T100" fmla="*/ 4287 w 5320"/>
                <a:gd name="T101" fmla="*/ 2130 h 2342"/>
                <a:gd name="T102" fmla="*/ 4243 w 5320"/>
                <a:gd name="T103" fmla="*/ 2127 h 2342"/>
                <a:gd name="T104" fmla="*/ 4565 w 5320"/>
                <a:gd name="T105" fmla="*/ 1745 h 2342"/>
                <a:gd name="T106" fmla="*/ 4712 w 5320"/>
                <a:gd name="T107" fmla="*/ 1976 h 2342"/>
                <a:gd name="T108" fmla="*/ 4877 w 5320"/>
                <a:gd name="T109" fmla="*/ 2268 h 2342"/>
                <a:gd name="T110" fmla="*/ 4877 w 5320"/>
                <a:gd name="T111" fmla="*/ 1976 h 2342"/>
                <a:gd name="T112" fmla="*/ 4712 w 5320"/>
                <a:gd name="T113" fmla="*/ 1835 h 2342"/>
                <a:gd name="T114" fmla="*/ 4971 w 5320"/>
                <a:gd name="T115" fmla="*/ 2326 h 2342"/>
                <a:gd name="T116" fmla="*/ 5155 w 5320"/>
                <a:gd name="T117" fmla="*/ 1972 h 2342"/>
                <a:gd name="T118" fmla="*/ 5320 w 5320"/>
                <a:gd name="T119" fmla="*/ 2073 h 2342"/>
                <a:gd name="T120" fmla="*/ 5047 w 5320"/>
                <a:gd name="T121" fmla="*/ 1745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0" h="2342">
                  <a:moveTo>
                    <a:pt x="4549" y="1240"/>
                  </a:moveTo>
                  <a:cubicBezTo>
                    <a:pt x="4283" y="1240"/>
                    <a:pt x="4283" y="1240"/>
                    <a:pt x="4283" y="1240"/>
                  </a:cubicBezTo>
                  <a:cubicBezTo>
                    <a:pt x="4283" y="23"/>
                    <a:pt x="4283" y="23"/>
                    <a:pt x="4283" y="23"/>
                  </a:cubicBezTo>
                  <a:cubicBezTo>
                    <a:pt x="4549" y="23"/>
                    <a:pt x="4549" y="23"/>
                    <a:pt x="4549" y="23"/>
                  </a:cubicBezTo>
                  <a:lnTo>
                    <a:pt x="4549" y="1240"/>
                  </a:lnTo>
                  <a:close/>
                  <a:moveTo>
                    <a:pt x="4165" y="71"/>
                  </a:moveTo>
                  <a:cubicBezTo>
                    <a:pt x="4070" y="24"/>
                    <a:pt x="3966" y="0"/>
                    <a:pt x="3861" y="0"/>
                  </a:cubicBezTo>
                  <a:cubicBezTo>
                    <a:pt x="3461" y="0"/>
                    <a:pt x="3187" y="304"/>
                    <a:pt x="3187" y="649"/>
                  </a:cubicBezTo>
                  <a:cubicBezTo>
                    <a:pt x="3187" y="983"/>
                    <a:pt x="3471" y="1277"/>
                    <a:pt x="3856" y="1277"/>
                  </a:cubicBezTo>
                  <a:cubicBezTo>
                    <a:pt x="3966" y="1277"/>
                    <a:pt x="4067" y="1247"/>
                    <a:pt x="4165" y="1206"/>
                  </a:cubicBezTo>
                  <a:cubicBezTo>
                    <a:pt x="4165" y="925"/>
                    <a:pt x="4165" y="925"/>
                    <a:pt x="4165" y="925"/>
                  </a:cubicBezTo>
                  <a:cubicBezTo>
                    <a:pt x="4084" y="1004"/>
                    <a:pt x="3976" y="1048"/>
                    <a:pt x="3863" y="1048"/>
                  </a:cubicBezTo>
                  <a:cubicBezTo>
                    <a:pt x="3615" y="1048"/>
                    <a:pt x="3464" y="847"/>
                    <a:pt x="3464" y="644"/>
                  </a:cubicBezTo>
                  <a:cubicBezTo>
                    <a:pt x="3464" y="435"/>
                    <a:pt x="3610" y="232"/>
                    <a:pt x="3866" y="232"/>
                  </a:cubicBezTo>
                  <a:cubicBezTo>
                    <a:pt x="3979" y="232"/>
                    <a:pt x="4092" y="274"/>
                    <a:pt x="4165" y="355"/>
                  </a:cubicBezTo>
                  <a:cubicBezTo>
                    <a:pt x="4165" y="71"/>
                    <a:pt x="4165" y="71"/>
                    <a:pt x="4165" y="71"/>
                  </a:cubicBezTo>
                  <a:moveTo>
                    <a:pt x="2163" y="235"/>
                  </a:moveTo>
                  <a:cubicBezTo>
                    <a:pt x="2163" y="23"/>
                    <a:pt x="2163" y="23"/>
                    <a:pt x="2163" y="23"/>
                  </a:cubicBezTo>
                  <a:cubicBezTo>
                    <a:pt x="1452" y="23"/>
                    <a:pt x="1452" y="23"/>
                    <a:pt x="1452" y="23"/>
                  </a:cubicBezTo>
                  <a:cubicBezTo>
                    <a:pt x="1452" y="1240"/>
                    <a:pt x="1452" y="1240"/>
                    <a:pt x="1452" y="1240"/>
                  </a:cubicBezTo>
                  <a:cubicBezTo>
                    <a:pt x="2163" y="1240"/>
                    <a:pt x="2163" y="1240"/>
                    <a:pt x="2163" y="1240"/>
                  </a:cubicBezTo>
                  <a:cubicBezTo>
                    <a:pt x="2163" y="1030"/>
                    <a:pt x="2163" y="1030"/>
                    <a:pt x="2163" y="1030"/>
                  </a:cubicBezTo>
                  <a:cubicBezTo>
                    <a:pt x="1721" y="1030"/>
                    <a:pt x="1721" y="1030"/>
                    <a:pt x="1721" y="1030"/>
                  </a:cubicBezTo>
                  <a:cubicBezTo>
                    <a:pt x="1721" y="727"/>
                    <a:pt x="1721" y="727"/>
                    <a:pt x="1721" y="727"/>
                  </a:cubicBezTo>
                  <a:cubicBezTo>
                    <a:pt x="2146" y="727"/>
                    <a:pt x="2146" y="727"/>
                    <a:pt x="2146" y="727"/>
                  </a:cubicBezTo>
                  <a:cubicBezTo>
                    <a:pt x="2146" y="515"/>
                    <a:pt x="2146" y="515"/>
                    <a:pt x="2146" y="515"/>
                  </a:cubicBezTo>
                  <a:cubicBezTo>
                    <a:pt x="1721" y="515"/>
                    <a:pt x="1721" y="515"/>
                    <a:pt x="1721" y="515"/>
                  </a:cubicBezTo>
                  <a:cubicBezTo>
                    <a:pt x="1721" y="235"/>
                    <a:pt x="1721" y="235"/>
                    <a:pt x="1721" y="235"/>
                  </a:cubicBezTo>
                  <a:cubicBezTo>
                    <a:pt x="2163" y="235"/>
                    <a:pt x="2163" y="235"/>
                    <a:pt x="2163" y="235"/>
                  </a:cubicBezTo>
                  <a:moveTo>
                    <a:pt x="4559" y="576"/>
                  </a:moveTo>
                  <a:cubicBezTo>
                    <a:pt x="5008" y="1240"/>
                    <a:pt x="5008" y="1240"/>
                    <a:pt x="5008" y="1240"/>
                  </a:cubicBezTo>
                  <a:cubicBezTo>
                    <a:pt x="5317" y="1240"/>
                    <a:pt x="5317" y="1240"/>
                    <a:pt x="5317" y="1240"/>
                  </a:cubicBezTo>
                  <a:cubicBezTo>
                    <a:pt x="4861" y="576"/>
                    <a:pt x="4861" y="576"/>
                    <a:pt x="4861" y="576"/>
                  </a:cubicBezTo>
                  <a:cubicBezTo>
                    <a:pt x="5259" y="23"/>
                    <a:pt x="5259" y="23"/>
                    <a:pt x="5259" y="23"/>
                  </a:cubicBezTo>
                  <a:cubicBezTo>
                    <a:pt x="4952" y="23"/>
                    <a:pt x="4952" y="23"/>
                    <a:pt x="4952" y="23"/>
                  </a:cubicBezTo>
                  <a:lnTo>
                    <a:pt x="4559" y="576"/>
                  </a:lnTo>
                  <a:close/>
                  <a:moveTo>
                    <a:pt x="2546" y="221"/>
                  </a:moveTo>
                  <a:cubicBezTo>
                    <a:pt x="2546" y="221"/>
                    <a:pt x="2706" y="221"/>
                    <a:pt x="2716" y="222"/>
                  </a:cubicBezTo>
                  <a:cubicBezTo>
                    <a:pt x="2813" y="232"/>
                    <a:pt x="2883" y="319"/>
                    <a:pt x="2873" y="416"/>
                  </a:cubicBezTo>
                  <a:cubicBezTo>
                    <a:pt x="2863" y="506"/>
                    <a:pt x="2788" y="574"/>
                    <a:pt x="2698" y="574"/>
                  </a:cubicBezTo>
                  <a:cubicBezTo>
                    <a:pt x="2695" y="574"/>
                    <a:pt x="2695" y="574"/>
                    <a:pt x="2695" y="574"/>
                  </a:cubicBezTo>
                  <a:cubicBezTo>
                    <a:pt x="2683" y="574"/>
                    <a:pt x="2630" y="575"/>
                    <a:pt x="2617" y="575"/>
                  </a:cubicBezTo>
                  <a:cubicBezTo>
                    <a:pt x="2585" y="575"/>
                    <a:pt x="2585" y="575"/>
                    <a:pt x="2585" y="575"/>
                  </a:cubicBezTo>
                  <a:cubicBezTo>
                    <a:pt x="2555" y="574"/>
                    <a:pt x="2555" y="574"/>
                    <a:pt x="2555" y="574"/>
                  </a:cubicBezTo>
                  <a:cubicBezTo>
                    <a:pt x="2998" y="1239"/>
                    <a:pt x="2998" y="1239"/>
                    <a:pt x="2998" y="1239"/>
                  </a:cubicBezTo>
                  <a:cubicBezTo>
                    <a:pt x="3300" y="1240"/>
                    <a:pt x="3300" y="1240"/>
                    <a:pt x="3300" y="1240"/>
                  </a:cubicBezTo>
                  <a:cubicBezTo>
                    <a:pt x="2929" y="715"/>
                    <a:pt x="2929" y="715"/>
                    <a:pt x="2929" y="715"/>
                  </a:cubicBezTo>
                  <a:cubicBezTo>
                    <a:pt x="3083" y="663"/>
                    <a:pt x="3146" y="533"/>
                    <a:pt x="3146" y="384"/>
                  </a:cubicBezTo>
                  <a:cubicBezTo>
                    <a:pt x="3146" y="185"/>
                    <a:pt x="2985" y="24"/>
                    <a:pt x="2786" y="23"/>
                  </a:cubicBezTo>
                  <a:cubicBezTo>
                    <a:pt x="2779" y="23"/>
                    <a:pt x="2279" y="23"/>
                    <a:pt x="2279" y="23"/>
                  </a:cubicBezTo>
                  <a:cubicBezTo>
                    <a:pt x="2279" y="1240"/>
                    <a:pt x="2279" y="1240"/>
                    <a:pt x="2279" y="1240"/>
                  </a:cubicBezTo>
                  <a:cubicBezTo>
                    <a:pt x="2546" y="1240"/>
                    <a:pt x="2546" y="1240"/>
                    <a:pt x="2546" y="1240"/>
                  </a:cubicBezTo>
                  <a:lnTo>
                    <a:pt x="2546" y="221"/>
                  </a:lnTo>
                  <a:close/>
                  <a:moveTo>
                    <a:pt x="675" y="1253"/>
                  </a:moveTo>
                  <a:cubicBezTo>
                    <a:pt x="1051" y="376"/>
                    <a:pt x="1051" y="376"/>
                    <a:pt x="1051" y="376"/>
                  </a:cubicBezTo>
                  <a:cubicBezTo>
                    <a:pt x="1051" y="1240"/>
                    <a:pt x="1051" y="1240"/>
                    <a:pt x="1051" y="1240"/>
                  </a:cubicBezTo>
                  <a:cubicBezTo>
                    <a:pt x="1313" y="1240"/>
                    <a:pt x="1313" y="1240"/>
                    <a:pt x="1313" y="1240"/>
                  </a:cubicBezTo>
                  <a:cubicBezTo>
                    <a:pt x="1313" y="23"/>
                    <a:pt x="1313" y="23"/>
                    <a:pt x="1313" y="23"/>
                  </a:cubicBezTo>
                  <a:cubicBezTo>
                    <a:pt x="924" y="23"/>
                    <a:pt x="924" y="23"/>
                    <a:pt x="924" y="23"/>
                  </a:cubicBezTo>
                  <a:cubicBezTo>
                    <a:pt x="675" y="647"/>
                    <a:pt x="675" y="647"/>
                    <a:pt x="675" y="647"/>
                  </a:cubicBezTo>
                  <a:cubicBezTo>
                    <a:pt x="426" y="23"/>
                    <a:pt x="426" y="23"/>
                    <a:pt x="426" y="23"/>
                  </a:cubicBezTo>
                  <a:cubicBezTo>
                    <a:pt x="37" y="23"/>
                    <a:pt x="37" y="23"/>
                    <a:pt x="37" y="23"/>
                  </a:cubicBezTo>
                  <a:cubicBezTo>
                    <a:pt x="37" y="1240"/>
                    <a:pt x="37" y="1240"/>
                    <a:pt x="37" y="1240"/>
                  </a:cubicBezTo>
                  <a:cubicBezTo>
                    <a:pt x="299" y="1240"/>
                    <a:pt x="299" y="1240"/>
                    <a:pt x="299" y="1240"/>
                  </a:cubicBezTo>
                  <a:cubicBezTo>
                    <a:pt x="299" y="376"/>
                    <a:pt x="299" y="376"/>
                    <a:pt x="299" y="376"/>
                  </a:cubicBezTo>
                  <a:cubicBezTo>
                    <a:pt x="675" y="1253"/>
                    <a:pt x="675" y="1253"/>
                    <a:pt x="675" y="1253"/>
                  </a:cubicBezTo>
                  <a:close/>
                  <a:moveTo>
                    <a:pt x="0" y="2326"/>
                  </a:moveTo>
                  <a:cubicBezTo>
                    <a:pt x="83" y="2326"/>
                    <a:pt x="83" y="2326"/>
                    <a:pt x="83" y="2326"/>
                  </a:cubicBezTo>
                  <a:cubicBezTo>
                    <a:pt x="146" y="2175"/>
                    <a:pt x="146" y="2175"/>
                    <a:pt x="146" y="2175"/>
                  </a:cubicBezTo>
                  <a:cubicBezTo>
                    <a:pt x="416" y="2175"/>
                    <a:pt x="416" y="2175"/>
                    <a:pt x="416" y="2175"/>
                  </a:cubicBezTo>
                  <a:cubicBezTo>
                    <a:pt x="478" y="2326"/>
                    <a:pt x="478" y="2326"/>
                    <a:pt x="478" y="2326"/>
                  </a:cubicBezTo>
                  <a:cubicBezTo>
                    <a:pt x="566" y="2326"/>
                    <a:pt x="566" y="2326"/>
                    <a:pt x="566" y="2326"/>
                  </a:cubicBezTo>
                  <a:cubicBezTo>
                    <a:pt x="331" y="1744"/>
                    <a:pt x="331" y="1744"/>
                    <a:pt x="331" y="1744"/>
                  </a:cubicBezTo>
                  <a:cubicBezTo>
                    <a:pt x="245" y="1744"/>
                    <a:pt x="245" y="1744"/>
                    <a:pt x="245" y="1744"/>
                  </a:cubicBezTo>
                  <a:lnTo>
                    <a:pt x="0" y="2326"/>
                  </a:lnTo>
                  <a:close/>
                  <a:moveTo>
                    <a:pt x="284" y="1824"/>
                  </a:moveTo>
                  <a:cubicBezTo>
                    <a:pt x="391" y="2109"/>
                    <a:pt x="391" y="2109"/>
                    <a:pt x="391" y="2109"/>
                  </a:cubicBezTo>
                  <a:cubicBezTo>
                    <a:pt x="171" y="2109"/>
                    <a:pt x="171" y="2109"/>
                    <a:pt x="171" y="2109"/>
                  </a:cubicBezTo>
                  <a:lnTo>
                    <a:pt x="284" y="1824"/>
                  </a:lnTo>
                  <a:close/>
                  <a:moveTo>
                    <a:pt x="648" y="2326"/>
                  </a:moveTo>
                  <a:cubicBezTo>
                    <a:pt x="724" y="2326"/>
                    <a:pt x="724" y="2326"/>
                    <a:pt x="724" y="2326"/>
                  </a:cubicBezTo>
                  <a:cubicBezTo>
                    <a:pt x="724" y="2093"/>
                    <a:pt x="724" y="2093"/>
                    <a:pt x="724" y="2093"/>
                  </a:cubicBezTo>
                  <a:cubicBezTo>
                    <a:pt x="724" y="2012"/>
                    <a:pt x="774" y="1972"/>
                    <a:pt x="829" y="1972"/>
                  </a:cubicBezTo>
                  <a:cubicBezTo>
                    <a:pt x="856" y="1972"/>
                    <a:pt x="881" y="1982"/>
                    <a:pt x="901" y="2000"/>
                  </a:cubicBezTo>
                  <a:cubicBezTo>
                    <a:pt x="919" y="2018"/>
                    <a:pt x="923" y="2043"/>
                    <a:pt x="923" y="2069"/>
                  </a:cubicBezTo>
                  <a:cubicBezTo>
                    <a:pt x="923" y="2326"/>
                    <a:pt x="923" y="2326"/>
                    <a:pt x="923" y="2326"/>
                  </a:cubicBezTo>
                  <a:cubicBezTo>
                    <a:pt x="1000" y="2326"/>
                    <a:pt x="1000" y="2326"/>
                    <a:pt x="1000" y="2326"/>
                  </a:cubicBezTo>
                  <a:cubicBezTo>
                    <a:pt x="1000" y="2051"/>
                    <a:pt x="1000" y="2051"/>
                    <a:pt x="1000" y="2051"/>
                  </a:cubicBezTo>
                  <a:cubicBezTo>
                    <a:pt x="1000" y="1927"/>
                    <a:pt x="890" y="1914"/>
                    <a:pt x="853" y="1914"/>
                  </a:cubicBezTo>
                  <a:cubicBezTo>
                    <a:pt x="761" y="1914"/>
                    <a:pt x="732" y="1970"/>
                    <a:pt x="724" y="1987"/>
                  </a:cubicBezTo>
                  <a:cubicBezTo>
                    <a:pt x="723" y="1922"/>
                    <a:pt x="723" y="1922"/>
                    <a:pt x="723" y="1922"/>
                  </a:cubicBezTo>
                  <a:cubicBezTo>
                    <a:pt x="647" y="1922"/>
                    <a:pt x="647" y="1922"/>
                    <a:pt x="647" y="1922"/>
                  </a:cubicBezTo>
                  <a:cubicBezTo>
                    <a:pt x="648" y="1968"/>
                    <a:pt x="648" y="1968"/>
                    <a:pt x="648" y="1968"/>
                  </a:cubicBezTo>
                  <a:lnTo>
                    <a:pt x="648" y="2326"/>
                  </a:lnTo>
                  <a:close/>
                  <a:moveTo>
                    <a:pt x="1131" y="1829"/>
                  </a:moveTo>
                  <a:cubicBezTo>
                    <a:pt x="1222" y="1829"/>
                    <a:pt x="1222" y="1829"/>
                    <a:pt x="1222" y="1829"/>
                  </a:cubicBezTo>
                  <a:cubicBezTo>
                    <a:pt x="1222" y="1746"/>
                    <a:pt x="1222" y="1746"/>
                    <a:pt x="1222" y="1746"/>
                  </a:cubicBezTo>
                  <a:cubicBezTo>
                    <a:pt x="1131" y="1746"/>
                    <a:pt x="1131" y="1746"/>
                    <a:pt x="1131" y="1746"/>
                  </a:cubicBezTo>
                  <a:lnTo>
                    <a:pt x="1131" y="1829"/>
                  </a:lnTo>
                  <a:close/>
                  <a:moveTo>
                    <a:pt x="1139" y="2326"/>
                  </a:moveTo>
                  <a:cubicBezTo>
                    <a:pt x="1214" y="2326"/>
                    <a:pt x="1214" y="2326"/>
                    <a:pt x="1214" y="2326"/>
                  </a:cubicBezTo>
                  <a:cubicBezTo>
                    <a:pt x="1214" y="1922"/>
                    <a:pt x="1214" y="1922"/>
                    <a:pt x="1214" y="1922"/>
                  </a:cubicBezTo>
                  <a:cubicBezTo>
                    <a:pt x="1139" y="1922"/>
                    <a:pt x="1139" y="1922"/>
                    <a:pt x="1139" y="1922"/>
                  </a:cubicBezTo>
                  <a:lnTo>
                    <a:pt x="1139" y="2326"/>
                  </a:lnTo>
                  <a:close/>
                  <a:moveTo>
                    <a:pt x="1361" y="2326"/>
                  </a:moveTo>
                  <a:cubicBezTo>
                    <a:pt x="1438" y="2326"/>
                    <a:pt x="1438" y="2326"/>
                    <a:pt x="1438" y="2326"/>
                  </a:cubicBezTo>
                  <a:cubicBezTo>
                    <a:pt x="1438" y="2096"/>
                    <a:pt x="1438" y="2096"/>
                    <a:pt x="1438" y="2096"/>
                  </a:cubicBezTo>
                  <a:cubicBezTo>
                    <a:pt x="1438" y="2071"/>
                    <a:pt x="1438" y="2038"/>
                    <a:pt x="1455" y="2014"/>
                  </a:cubicBezTo>
                  <a:cubicBezTo>
                    <a:pt x="1476" y="1986"/>
                    <a:pt x="1509" y="1970"/>
                    <a:pt x="1544" y="1970"/>
                  </a:cubicBezTo>
                  <a:cubicBezTo>
                    <a:pt x="1604" y="1970"/>
                    <a:pt x="1633" y="2009"/>
                    <a:pt x="1633" y="2059"/>
                  </a:cubicBezTo>
                  <a:cubicBezTo>
                    <a:pt x="1633" y="2326"/>
                    <a:pt x="1633" y="2326"/>
                    <a:pt x="1633" y="2326"/>
                  </a:cubicBezTo>
                  <a:cubicBezTo>
                    <a:pt x="1709" y="2326"/>
                    <a:pt x="1709" y="2326"/>
                    <a:pt x="1709" y="2326"/>
                  </a:cubicBezTo>
                  <a:cubicBezTo>
                    <a:pt x="1709" y="2100"/>
                    <a:pt x="1709" y="2100"/>
                    <a:pt x="1709" y="2100"/>
                  </a:cubicBezTo>
                  <a:cubicBezTo>
                    <a:pt x="1709" y="2082"/>
                    <a:pt x="1709" y="2038"/>
                    <a:pt x="1727" y="2013"/>
                  </a:cubicBezTo>
                  <a:cubicBezTo>
                    <a:pt x="1747" y="1985"/>
                    <a:pt x="1779" y="1969"/>
                    <a:pt x="1813" y="1970"/>
                  </a:cubicBezTo>
                  <a:cubicBezTo>
                    <a:pt x="1843" y="1968"/>
                    <a:pt x="1872" y="1982"/>
                    <a:pt x="1891" y="2005"/>
                  </a:cubicBezTo>
                  <a:cubicBezTo>
                    <a:pt x="1898" y="2016"/>
                    <a:pt x="1904" y="2031"/>
                    <a:pt x="1904" y="2067"/>
                  </a:cubicBezTo>
                  <a:cubicBezTo>
                    <a:pt x="1904" y="2326"/>
                    <a:pt x="1904" y="2326"/>
                    <a:pt x="1904" y="2326"/>
                  </a:cubicBezTo>
                  <a:cubicBezTo>
                    <a:pt x="1981" y="2326"/>
                    <a:pt x="1981" y="2326"/>
                    <a:pt x="1981" y="2326"/>
                  </a:cubicBezTo>
                  <a:cubicBezTo>
                    <a:pt x="1981" y="2055"/>
                    <a:pt x="1981" y="2055"/>
                    <a:pt x="1981" y="2055"/>
                  </a:cubicBezTo>
                  <a:cubicBezTo>
                    <a:pt x="1981" y="1935"/>
                    <a:pt x="1891" y="1911"/>
                    <a:pt x="1833" y="1911"/>
                  </a:cubicBezTo>
                  <a:cubicBezTo>
                    <a:pt x="1743" y="1911"/>
                    <a:pt x="1710" y="1964"/>
                    <a:pt x="1696" y="1987"/>
                  </a:cubicBezTo>
                  <a:cubicBezTo>
                    <a:pt x="1682" y="1957"/>
                    <a:pt x="1654" y="1911"/>
                    <a:pt x="1564" y="1911"/>
                  </a:cubicBezTo>
                  <a:cubicBezTo>
                    <a:pt x="1512" y="1908"/>
                    <a:pt x="1462" y="1935"/>
                    <a:pt x="1436" y="1980"/>
                  </a:cubicBezTo>
                  <a:cubicBezTo>
                    <a:pt x="1436" y="1922"/>
                    <a:pt x="1436" y="1922"/>
                    <a:pt x="1436" y="1922"/>
                  </a:cubicBezTo>
                  <a:cubicBezTo>
                    <a:pt x="1359" y="1922"/>
                    <a:pt x="1359" y="1922"/>
                    <a:pt x="1359" y="1922"/>
                  </a:cubicBezTo>
                  <a:cubicBezTo>
                    <a:pt x="1361" y="1976"/>
                    <a:pt x="1361" y="1976"/>
                    <a:pt x="1361" y="1976"/>
                  </a:cubicBezTo>
                  <a:lnTo>
                    <a:pt x="1361" y="2326"/>
                  </a:lnTo>
                  <a:close/>
                  <a:moveTo>
                    <a:pt x="2438" y="2326"/>
                  </a:moveTo>
                  <a:cubicBezTo>
                    <a:pt x="2434" y="2292"/>
                    <a:pt x="2432" y="2259"/>
                    <a:pt x="2431" y="2225"/>
                  </a:cubicBezTo>
                  <a:cubicBezTo>
                    <a:pt x="2435" y="2031"/>
                    <a:pt x="2435" y="2031"/>
                    <a:pt x="2435" y="2031"/>
                  </a:cubicBezTo>
                  <a:cubicBezTo>
                    <a:pt x="2436" y="2010"/>
                    <a:pt x="2431" y="1988"/>
                    <a:pt x="2421" y="1969"/>
                  </a:cubicBezTo>
                  <a:cubicBezTo>
                    <a:pt x="2399" y="1928"/>
                    <a:pt x="2336" y="1910"/>
                    <a:pt x="2277" y="1910"/>
                  </a:cubicBezTo>
                  <a:cubicBezTo>
                    <a:pt x="2235" y="1910"/>
                    <a:pt x="2178" y="1919"/>
                    <a:pt x="2147" y="1953"/>
                  </a:cubicBezTo>
                  <a:cubicBezTo>
                    <a:pt x="2130" y="1975"/>
                    <a:pt x="2120" y="2002"/>
                    <a:pt x="2119" y="2030"/>
                  </a:cubicBezTo>
                  <a:cubicBezTo>
                    <a:pt x="2195" y="2030"/>
                    <a:pt x="2195" y="2030"/>
                    <a:pt x="2195" y="2030"/>
                  </a:cubicBezTo>
                  <a:cubicBezTo>
                    <a:pt x="2195" y="2013"/>
                    <a:pt x="2199" y="1961"/>
                    <a:pt x="2276" y="1961"/>
                  </a:cubicBezTo>
                  <a:cubicBezTo>
                    <a:pt x="2298" y="1961"/>
                    <a:pt x="2331" y="1968"/>
                    <a:pt x="2346" y="1988"/>
                  </a:cubicBezTo>
                  <a:cubicBezTo>
                    <a:pt x="2361" y="2005"/>
                    <a:pt x="2361" y="2027"/>
                    <a:pt x="2361" y="2077"/>
                  </a:cubicBezTo>
                  <a:cubicBezTo>
                    <a:pt x="2337" y="2076"/>
                    <a:pt x="2325" y="2075"/>
                    <a:pt x="2306" y="2075"/>
                  </a:cubicBezTo>
                  <a:cubicBezTo>
                    <a:pt x="2273" y="2075"/>
                    <a:pt x="2209" y="2077"/>
                    <a:pt x="2166" y="2101"/>
                  </a:cubicBezTo>
                  <a:cubicBezTo>
                    <a:pt x="2122" y="2125"/>
                    <a:pt x="2094" y="2170"/>
                    <a:pt x="2095" y="2220"/>
                  </a:cubicBezTo>
                  <a:cubicBezTo>
                    <a:pt x="2095" y="2287"/>
                    <a:pt x="2145" y="2339"/>
                    <a:pt x="2237" y="2339"/>
                  </a:cubicBezTo>
                  <a:cubicBezTo>
                    <a:pt x="2290" y="2342"/>
                    <a:pt x="2339" y="2313"/>
                    <a:pt x="2362" y="2266"/>
                  </a:cubicBezTo>
                  <a:cubicBezTo>
                    <a:pt x="2362" y="2286"/>
                    <a:pt x="2364" y="2306"/>
                    <a:pt x="2369" y="2326"/>
                  </a:cubicBezTo>
                  <a:lnTo>
                    <a:pt x="2438" y="2326"/>
                  </a:lnTo>
                  <a:close/>
                  <a:moveTo>
                    <a:pt x="2360" y="2130"/>
                  </a:moveTo>
                  <a:cubicBezTo>
                    <a:pt x="2359" y="2186"/>
                    <a:pt x="2358" y="2209"/>
                    <a:pt x="2341" y="2236"/>
                  </a:cubicBezTo>
                  <a:cubicBezTo>
                    <a:pt x="2322" y="2265"/>
                    <a:pt x="2289" y="2281"/>
                    <a:pt x="2255" y="2279"/>
                  </a:cubicBezTo>
                  <a:cubicBezTo>
                    <a:pt x="2187" y="2279"/>
                    <a:pt x="2171" y="2235"/>
                    <a:pt x="2171" y="2209"/>
                  </a:cubicBezTo>
                  <a:cubicBezTo>
                    <a:pt x="2171" y="2127"/>
                    <a:pt x="2286" y="2127"/>
                    <a:pt x="2317" y="2127"/>
                  </a:cubicBezTo>
                  <a:cubicBezTo>
                    <a:pt x="2332" y="2127"/>
                    <a:pt x="2346" y="2128"/>
                    <a:pt x="2360" y="2130"/>
                  </a:cubicBezTo>
                  <a:close/>
                  <a:moveTo>
                    <a:pt x="2573" y="2326"/>
                  </a:moveTo>
                  <a:cubicBezTo>
                    <a:pt x="2648" y="2326"/>
                    <a:pt x="2648" y="2326"/>
                    <a:pt x="2648" y="2326"/>
                  </a:cubicBezTo>
                  <a:cubicBezTo>
                    <a:pt x="2648" y="1745"/>
                    <a:pt x="2648" y="1745"/>
                    <a:pt x="2648" y="1745"/>
                  </a:cubicBezTo>
                  <a:cubicBezTo>
                    <a:pt x="2573" y="1745"/>
                    <a:pt x="2573" y="1745"/>
                    <a:pt x="2573" y="1745"/>
                  </a:cubicBezTo>
                  <a:lnTo>
                    <a:pt x="2573" y="2326"/>
                  </a:lnTo>
                  <a:close/>
                  <a:moveTo>
                    <a:pt x="3019" y="1744"/>
                  </a:moveTo>
                  <a:cubicBezTo>
                    <a:pt x="3019" y="2326"/>
                    <a:pt x="3019" y="2326"/>
                    <a:pt x="3019" y="2326"/>
                  </a:cubicBezTo>
                  <a:cubicBezTo>
                    <a:pt x="3100" y="2326"/>
                    <a:pt x="3100" y="2326"/>
                    <a:pt x="3100" y="2326"/>
                  </a:cubicBezTo>
                  <a:cubicBezTo>
                    <a:pt x="3100" y="2063"/>
                    <a:pt x="3100" y="2063"/>
                    <a:pt x="3100" y="2063"/>
                  </a:cubicBezTo>
                  <a:cubicBezTo>
                    <a:pt x="3376" y="2063"/>
                    <a:pt x="3376" y="2063"/>
                    <a:pt x="3376" y="2063"/>
                  </a:cubicBezTo>
                  <a:cubicBezTo>
                    <a:pt x="3376" y="2326"/>
                    <a:pt x="3376" y="2326"/>
                    <a:pt x="3376" y="2326"/>
                  </a:cubicBezTo>
                  <a:cubicBezTo>
                    <a:pt x="3457" y="2326"/>
                    <a:pt x="3457" y="2326"/>
                    <a:pt x="3457" y="2326"/>
                  </a:cubicBezTo>
                  <a:cubicBezTo>
                    <a:pt x="3457" y="1744"/>
                    <a:pt x="3457" y="1744"/>
                    <a:pt x="3457" y="1744"/>
                  </a:cubicBezTo>
                  <a:cubicBezTo>
                    <a:pt x="3376" y="1744"/>
                    <a:pt x="3376" y="1744"/>
                    <a:pt x="3376" y="1744"/>
                  </a:cubicBezTo>
                  <a:cubicBezTo>
                    <a:pt x="3376" y="1994"/>
                    <a:pt x="3376" y="1994"/>
                    <a:pt x="3376" y="1994"/>
                  </a:cubicBezTo>
                  <a:cubicBezTo>
                    <a:pt x="3100" y="1994"/>
                    <a:pt x="3100" y="1994"/>
                    <a:pt x="3100" y="1994"/>
                  </a:cubicBezTo>
                  <a:cubicBezTo>
                    <a:pt x="3100" y="1744"/>
                    <a:pt x="3100" y="1744"/>
                    <a:pt x="3100" y="1744"/>
                  </a:cubicBezTo>
                  <a:lnTo>
                    <a:pt x="3019" y="1744"/>
                  </a:lnTo>
                  <a:close/>
                  <a:moveTo>
                    <a:pt x="3938" y="2138"/>
                  </a:moveTo>
                  <a:cubicBezTo>
                    <a:pt x="3940" y="2072"/>
                    <a:pt x="3944" y="1911"/>
                    <a:pt x="3762" y="1911"/>
                  </a:cubicBezTo>
                  <a:cubicBezTo>
                    <a:pt x="3723" y="1910"/>
                    <a:pt x="3685" y="1920"/>
                    <a:pt x="3652" y="1941"/>
                  </a:cubicBezTo>
                  <a:cubicBezTo>
                    <a:pt x="3588" y="1985"/>
                    <a:pt x="3572" y="2051"/>
                    <a:pt x="3572" y="2131"/>
                  </a:cubicBezTo>
                  <a:cubicBezTo>
                    <a:pt x="3572" y="2259"/>
                    <a:pt x="3632" y="2338"/>
                    <a:pt x="3760" y="2338"/>
                  </a:cubicBezTo>
                  <a:cubicBezTo>
                    <a:pt x="3841" y="2338"/>
                    <a:pt x="3882" y="2304"/>
                    <a:pt x="3899" y="2284"/>
                  </a:cubicBezTo>
                  <a:cubicBezTo>
                    <a:pt x="3920" y="2261"/>
                    <a:pt x="3932" y="2231"/>
                    <a:pt x="3934" y="2200"/>
                  </a:cubicBezTo>
                  <a:cubicBezTo>
                    <a:pt x="3858" y="2200"/>
                    <a:pt x="3858" y="2200"/>
                    <a:pt x="3858" y="2200"/>
                  </a:cubicBezTo>
                  <a:cubicBezTo>
                    <a:pt x="3852" y="2258"/>
                    <a:pt x="3812" y="2283"/>
                    <a:pt x="3763" y="2283"/>
                  </a:cubicBezTo>
                  <a:cubicBezTo>
                    <a:pt x="3680" y="2283"/>
                    <a:pt x="3645" y="2221"/>
                    <a:pt x="3647" y="2138"/>
                  </a:cubicBezTo>
                  <a:lnTo>
                    <a:pt x="3938" y="2138"/>
                  </a:lnTo>
                  <a:close/>
                  <a:moveTo>
                    <a:pt x="3650" y="2084"/>
                  </a:moveTo>
                  <a:cubicBezTo>
                    <a:pt x="3652" y="1995"/>
                    <a:pt x="3711" y="1965"/>
                    <a:pt x="3761" y="1965"/>
                  </a:cubicBezTo>
                  <a:cubicBezTo>
                    <a:pt x="3854" y="1965"/>
                    <a:pt x="3861" y="2046"/>
                    <a:pt x="3861" y="2084"/>
                  </a:cubicBezTo>
                  <a:lnTo>
                    <a:pt x="3650" y="2084"/>
                  </a:lnTo>
                  <a:close/>
                  <a:moveTo>
                    <a:pt x="4364" y="2326"/>
                  </a:moveTo>
                  <a:cubicBezTo>
                    <a:pt x="4360" y="2292"/>
                    <a:pt x="4358" y="2259"/>
                    <a:pt x="4358" y="2225"/>
                  </a:cubicBezTo>
                  <a:cubicBezTo>
                    <a:pt x="4361" y="2031"/>
                    <a:pt x="4361" y="2031"/>
                    <a:pt x="4361" y="2031"/>
                  </a:cubicBezTo>
                  <a:cubicBezTo>
                    <a:pt x="4362" y="2010"/>
                    <a:pt x="4357" y="1988"/>
                    <a:pt x="4347" y="1969"/>
                  </a:cubicBezTo>
                  <a:cubicBezTo>
                    <a:pt x="4326" y="1928"/>
                    <a:pt x="4263" y="1910"/>
                    <a:pt x="4204" y="1910"/>
                  </a:cubicBezTo>
                  <a:cubicBezTo>
                    <a:pt x="4161" y="1910"/>
                    <a:pt x="4104" y="1919"/>
                    <a:pt x="4073" y="1953"/>
                  </a:cubicBezTo>
                  <a:cubicBezTo>
                    <a:pt x="4056" y="1975"/>
                    <a:pt x="4046" y="2002"/>
                    <a:pt x="4045" y="2030"/>
                  </a:cubicBezTo>
                  <a:cubicBezTo>
                    <a:pt x="4121" y="2030"/>
                    <a:pt x="4121" y="2030"/>
                    <a:pt x="4121" y="2030"/>
                  </a:cubicBezTo>
                  <a:cubicBezTo>
                    <a:pt x="4122" y="2013"/>
                    <a:pt x="4126" y="1961"/>
                    <a:pt x="4202" y="1961"/>
                  </a:cubicBezTo>
                  <a:cubicBezTo>
                    <a:pt x="4224" y="1961"/>
                    <a:pt x="4257" y="1968"/>
                    <a:pt x="4272" y="1988"/>
                  </a:cubicBezTo>
                  <a:cubicBezTo>
                    <a:pt x="4287" y="2005"/>
                    <a:pt x="4287" y="2027"/>
                    <a:pt x="4287" y="2077"/>
                  </a:cubicBezTo>
                  <a:cubicBezTo>
                    <a:pt x="4264" y="2076"/>
                    <a:pt x="4252" y="2075"/>
                    <a:pt x="4232" y="2075"/>
                  </a:cubicBezTo>
                  <a:cubicBezTo>
                    <a:pt x="4200" y="2075"/>
                    <a:pt x="4135" y="2077"/>
                    <a:pt x="4092" y="2101"/>
                  </a:cubicBezTo>
                  <a:cubicBezTo>
                    <a:pt x="4048" y="2125"/>
                    <a:pt x="4021" y="2170"/>
                    <a:pt x="4021" y="2220"/>
                  </a:cubicBezTo>
                  <a:cubicBezTo>
                    <a:pt x="4021" y="2287"/>
                    <a:pt x="4071" y="2339"/>
                    <a:pt x="4164" y="2339"/>
                  </a:cubicBezTo>
                  <a:cubicBezTo>
                    <a:pt x="4216" y="2342"/>
                    <a:pt x="4266" y="2313"/>
                    <a:pt x="4289" y="2266"/>
                  </a:cubicBezTo>
                  <a:cubicBezTo>
                    <a:pt x="4288" y="2286"/>
                    <a:pt x="4291" y="2306"/>
                    <a:pt x="4296" y="2326"/>
                  </a:cubicBezTo>
                  <a:lnTo>
                    <a:pt x="4364" y="2326"/>
                  </a:lnTo>
                  <a:close/>
                  <a:moveTo>
                    <a:pt x="4287" y="2130"/>
                  </a:moveTo>
                  <a:cubicBezTo>
                    <a:pt x="4285" y="2186"/>
                    <a:pt x="4285" y="2208"/>
                    <a:pt x="4268" y="2236"/>
                  </a:cubicBezTo>
                  <a:cubicBezTo>
                    <a:pt x="4249" y="2265"/>
                    <a:pt x="4216" y="2281"/>
                    <a:pt x="4181" y="2279"/>
                  </a:cubicBezTo>
                  <a:cubicBezTo>
                    <a:pt x="4114" y="2279"/>
                    <a:pt x="4098" y="2235"/>
                    <a:pt x="4098" y="2209"/>
                  </a:cubicBezTo>
                  <a:cubicBezTo>
                    <a:pt x="4098" y="2127"/>
                    <a:pt x="4213" y="2127"/>
                    <a:pt x="4243" y="2127"/>
                  </a:cubicBezTo>
                  <a:cubicBezTo>
                    <a:pt x="4258" y="2127"/>
                    <a:pt x="4273" y="2128"/>
                    <a:pt x="4287" y="2130"/>
                  </a:cubicBezTo>
                  <a:close/>
                  <a:moveTo>
                    <a:pt x="4489" y="2326"/>
                  </a:moveTo>
                  <a:cubicBezTo>
                    <a:pt x="4565" y="2326"/>
                    <a:pt x="4565" y="2326"/>
                    <a:pt x="4565" y="2326"/>
                  </a:cubicBezTo>
                  <a:cubicBezTo>
                    <a:pt x="4565" y="1745"/>
                    <a:pt x="4565" y="1745"/>
                    <a:pt x="4565" y="1745"/>
                  </a:cubicBezTo>
                  <a:cubicBezTo>
                    <a:pt x="4489" y="1745"/>
                    <a:pt x="4489" y="1745"/>
                    <a:pt x="4489" y="1745"/>
                  </a:cubicBezTo>
                  <a:lnTo>
                    <a:pt x="4489" y="2326"/>
                  </a:lnTo>
                  <a:close/>
                  <a:moveTo>
                    <a:pt x="4640" y="1976"/>
                  </a:moveTo>
                  <a:cubicBezTo>
                    <a:pt x="4712" y="1976"/>
                    <a:pt x="4712" y="1976"/>
                    <a:pt x="4712" y="1976"/>
                  </a:cubicBezTo>
                  <a:cubicBezTo>
                    <a:pt x="4712" y="2246"/>
                    <a:pt x="4712" y="2246"/>
                    <a:pt x="4712" y="2246"/>
                  </a:cubicBezTo>
                  <a:cubicBezTo>
                    <a:pt x="4712" y="2312"/>
                    <a:pt x="4745" y="2332"/>
                    <a:pt x="4814" y="2332"/>
                  </a:cubicBezTo>
                  <a:cubicBezTo>
                    <a:pt x="4835" y="2332"/>
                    <a:pt x="4856" y="2330"/>
                    <a:pt x="4877" y="2327"/>
                  </a:cubicBezTo>
                  <a:cubicBezTo>
                    <a:pt x="4877" y="2268"/>
                    <a:pt x="4877" y="2268"/>
                    <a:pt x="4877" y="2268"/>
                  </a:cubicBezTo>
                  <a:cubicBezTo>
                    <a:pt x="4865" y="2271"/>
                    <a:pt x="4853" y="2272"/>
                    <a:pt x="4841" y="2272"/>
                  </a:cubicBezTo>
                  <a:cubicBezTo>
                    <a:pt x="4787" y="2272"/>
                    <a:pt x="4787" y="2238"/>
                    <a:pt x="4787" y="2218"/>
                  </a:cubicBezTo>
                  <a:cubicBezTo>
                    <a:pt x="4787" y="1976"/>
                    <a:pt x="4787" y="1976"/>
                    <a:pt x="4787" y="1976"/>
                  </a:cubicBezTo>
                  <a:cubicBezTo>
                    <a:pt x="4877" y="1976"/>
                    <a:pt x="4877" y="1976"/>
                    <a:pt x="4877" y="1976"/>
                  </a:cubicBezTo>
                  <a:cubicBezTo>
                    <a:pt x="4877" y="1920"/>
                    <a:pt x="4877" y="1920"/>
                    <a:pt x="4877" y="1920"/>
                  </a:cubicBezTo>
                  <a:cubicBezTo>
                    <a:pt x="4787" y="1920"/>
                    <a:pt x="4787" y="1920"/>
                    <a:pt x="4787" y="1920"/>
                  </a:cubicBezTo>
                  <a:cubicBezTo>
                    <a:pt x="4787" y="1811"/>
                    <a:pt x="4787" y="1811"/>
                    <a:pt x="4787" y="1811"/>
                  </a:cubicBezTo>
                  <a:cubicBezTo>
                    <a:pt x="4712" y="1835"/>
                    <a:pt x="4712" y="1835"/>
                    <a:pt x="4712" y="1835"/>
                  </a:cubicBezTo>
                  <a:cubicBezTo>
                    <a:pt x="4712" y="1920"/>
                    <a:pt x="4712" y="1920"/>
                    <a:pt x="4712" y="1920"/>
                  </a:cubicBezTo>
                  <a:cubicBezTo>
                    <a:pt x="4640" y="1920"/>
                    <a:pt x="4640" y="1920"/>
                    <a:pt x="4640" y="1920"/>
                  </a:cubicBezTo>
                  <a:lnTo>
                    <a:pt x="4640" y="1976"/>
                  </a:lnTo>
                  <a:close/>
                  <a:moveTo>
                    <a:pt x="4971" y="2326"/>
                  </a:moveTo>
                  <a:cubicBezTo>
                    <a:pt x="5047" y="2326"/>
                    <a:pt x="5047" y="2326"/>
                    <a:pt x="5047" y="2326"/>
                  </a:cubicBezTo>
                  <a:cubicBezTo>
                    <a:pt x="5047" y="2112"/>
                    <a:pt x="5047" y="2112"/>
                    <a:pt x="5047" y="2112"/>
                  </a:cubicBezTo>
                  <a:cubicBezTo>
                    <a:pt x="5047" y="2087"/>
                    <a:pt x="5047" y="2049"/>
                    <a:pt x="5060" y="2026"/>
                  </a:cubicBezTo>
                  <a:cubicBezTo>
                    <a:pt x="5079" y="1992"/>
                    <a:pt x="5116" y="1971"/>
                    <a:pt x="5155" y="1972"/>
                  </a:cubicBezTo>
                  <a:cubicBezTo>
                    <a:pt x="5242" y="1972"/>
                    <a:pt x="5242" y="2051"/>
                    <a:pt x="5242" y="2087"/>
                  </a:cubicBezTo>
                  <a:cubicBezTo>
                    <a:pt x="5242" y="2326"/>
                    <a:pt x="5242" y="2326"/>
                    <a:pt x="5242" y="2326"/>
                  </a:cubicBezTo>
                  <a:cubicBezTo>
                    <a:pt x="5320" y="2326"/>
                    <a:pt x="5320" y="2326"/>
                    <a:pt x="5320" y="2326"/>
                  </a:cubicBezTo>
                  <a:cubicBezTo>
                    <a:pt x="5320" y="2073"/>
                    <a:pt x="5320" y="2073"/>
                    <a:pt x="5320" y="2073"/>
                  </a:cubicBezTo>
                  <a:cubicBezTo>
                    <a:pt x="5320" y="2014"/>
                    <a:pt x="5314" y="1995"/>
                    <a:pt x="5306" y="1979"/>
                  </a:cubicBezTo>
                  <a:cubicBezTo>
                    <a:pt x="5282" y="1930"/>
                    <a:pt x="5221" y="1914"/>
                    <a:pt x="5178" y="1914"/>
                  </a:cubicBezTo>
                  <a:cubicBezTo>
                    <a:pt x="5122" y="1914"/>
                    <a:pt x="5072" y="1939"/>
                    <a:pt x="5047" y="1981"/>
                  </a:cubicBezTo>
                  <a:cubicBezTo>
                    <a:pt x="5047" y="1745"/>
                    <a:pt x="5047" y="1745"/>
                    <a:pt x="5047" y="1745"/>
                  </a:cubicBezTo>
                  <a:cubicBezTo>
                    <a:pt x="4971" y="1745"/>
                    <a:pt x="4971" y="1745"/>
                    <a:pt x="4971" y="1745"/>
                  </a:cubicBezTo>
                  <a:lnTo>
                    <a:pt x="4971" y="232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525FE15C-4677-46FF-98DD-1033EEF45D17}"/>
                </a:ext>
              </a:extLst>
            </p:cNvPr>
            <p:cNvSpPr>
              <a:spLocks/>
            </p:cNvSpPr>
            <p:nvPr userDrawn="1"/>
          </p:nvSpPr>
          <p:spPr bwMode="auto">
            <a:xfrm>
              <a:off x="0" y="3150"/>
              <a:ext cx="290" cy="393"/>
            </a:xfrm>
            <a:custGeom>
              <a:avLst/>
              <a:gdLst>
                <a:gd name="T0" fmla="*/ 290 w 290"/>
                <a:gd name="T1" fmla="*/ 0 h 393"/>
                <a:gd name="T2" fmla="*/ 290 w 290"/>
                <a:gd name="T3" fmla="*/ 43 h 393"/>
                <a:gd name="T4" fmla="*/ 170 w 290"/>
                <a:gd name="T5" fmla="*/ 43 h 393"/>
                <a:gd name="T6" fmla="*/ 170 w 290"/>
                <a:gd name="T7" fmla="*/ 393 h 393"/>
                <a:gd name="T8" fmla="*/ 120 w 290"/>
                <a:gd name="T9" fmla="*/ 393 h 393"/>
                <a:gd name="T10" fmla="*/ 120 w 290"/>
                <a:gd name="T11" fmla="*/ 43 h 393"/>
                <a:gd name="T12" fmla="*/ 0 w 290"/>
                <a:gd name="T13" fmla="*/ 43 h 393"/>
                <a:gd name="T14" fmla="*/ 0 w 290"/>
                <a:gd name="T15" fmla="*/ 0 h 393"/>
                <a:gd name="T16" fmla="*/ 290 w 290"/>
                <a:gd name="T1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393">
                  <a:moveTo>
                    <a:pt x="290" y="0"/>
                  </a:moveTo>
                  <a:lnTo>
                    <a:pt x="290" y="43"/>
                  </a:lnTo>
                  <a:lnTo>
                    <a:pt x="170" y="43"/>
                  </a:lnTo>
                  <a:lnTo>
                    <a:pt x="170" y="393"/>
                  </a:lnTo>
                  <a:lnTo>
                    <a:pt x="120" y="393"/>
                  </a:lnTo>
                  <a:lnTo>
                    <a:pt x="120" y="43"/>
                  </a:lnTo>
                  <a:lnTo>
                    <a:pt x="0" y="43"/>
                  </a:lnTo>
                  <a:lnTo>
                    <a:pt x="0" y="0"/>
                  </a:lnTo>
                  <a:lnTo>
                    <a:pt x="290" y="0"/>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164A4571-47BF-4370-B6E5-42B8355429DA}"/>
                </a:ext>
              </a:extLst>
            </p:cNvPr>
            <p:cNvSpPr>
              <a:spLocks/>
            </p:cNvSpPr>
            <p:nvPr userDrawn="1"/>
          </p:nvSpPr>
          <p:spPr bwMode="auto">
            <a:xfrm>
              <a:off x="329"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7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79" y="188"/>
                    <a:pt x="304" y="216"/>
                  </a:cubicBezTo>
                  <a:cubicBezTo>
                    <a:pt x="328" y="244"/>
                    <a:pt x="341" y="283"/>
                    <a:pt x="341" y="334"/>
                  </a:cubicBezTo>
                  <a:cubicBezTo>
                    <a:pt x="341" y="589"/>
                    <a:pt x="341" y="589"/>
                    <a:pt x="341" y="589"/>
                  </a:cubicBezTo>
                  <a:cubicBezTo>
                    <a:pt x="269" y="589"/>
                    <a:pt x="269" y="589"/>
                    <a:pt x="269" y="589"/>
                  </a:cubicBezTo>
                  <a:cubicBezTo>
                    <a:pt x="269" y="343"/>
                    <a:pt x="269" y="343"/>
                    <a:pt x="269" y="343"/>
                  </a:cubicBezTo>
                  <a:cubicBezTo>
                    <a:pt x="269" y="336"/>
                    <a:pt x="268" y="326"/>
                    <a:pt x="267" y="315"/>
                  </a:cubicBezTo>
                  <a:cubicBezTo>
                    <a:pt x="266" y="302"/>
                    <a:pt x="263" y="290"/>
                    <a:pt x="258" y="279"/>
                  </a:cubicBezTo>
                  <a:cubicBezTo>
                    <a:pt x="252" y="267"/>
                    <a:pt x="243" y="256"/>
                    <a:pt x="231" y="249"/>
                  </a:cubicBezTo>
                  <a:cubicBezTo>
                    <a:pt x="215" y="240"/>
                    <a:pt x="197" y="236"/>
                    <a:pt x="179" y="237"/>
                  </a:cubicBezTo>
                  <a:cubicBezTo>
                    <a:pt x="125" y="232"/>
                    <a:pt x="77" y="272"/>
                    <a:pt x="72" y="327"/>
                  </a:cubicBezTo>
                  <a:cubicBezTo>
                    <a:pt x="71" y="332"/>
                    <a:pt x="71" y="338"/>
                    <a:pt x="72" y="343"/>
                  </a:cubicBezTo>
                  <a:cubicBezTo>
                    <a:pt x="72" y="589"/>
                    <a:pt x="72" y="589"/>
                    <a:pt x="72" y="589"/>
                  </a:cubicBezTo>
                  <a:lnTo>
                    <a:pt x="0" y="589"/>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FBE5E2A4-208F-4D5C-B516-E6BA50BD198B}"/>
                </a:ext>
              </a:extLst>
            </p:cNvPr>
            <p:cNvSpPr>
              <a:spLocks noEditPoints="1"/>
            </p:cNvSpPr>
            <p:nvPr userDrawn="1"/>
          </p:nvSpPr>
          <p:spPr bwMode="auto">
            <a:xfrm>
              <a:off x="604"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09F3778B-447C-4FC0-89D6-EA0A257E902E}"/>
                </a:ext>
              </a:extLst>
            </p:cNvPr>
            <p:cNvSpPr>
              <a:spLocks/>
            </p:cNvSpPr>
            <p:nvPr userDrawn="1"/>
          </p:nvSpPr>
          <p:spPr bwMode="auto">
            <a:xfrm>
              <a:off x="994" y="3142"/>
              <a:ext cx="276" cy="409"/>
            </a:xfrm>
            <a:custGeom>
              <a:avLst/>
              <a:gdLst>
                <a:gd name="T0" fmla="*/ 201 w 414"/>
                <a:gd name="T1" fmla="*/ 613 h 613"/>
                <a:gd name="T2" fmla="*/ 91 w 414"/>
                <a:gd name="T3" fmla="*/ 595 h 613"/>
                <a:gd name="T4" fmla="*/ 0 w 414"/>
                <a:gd name="T5" fmla="*/ 541 h 613"/>
                <a:gd name="T6" fmla="*/ 35 w 414"/>
                <a:gd name="T7" fmla="*/ 488 h 613"/>
                <a:gd name="T8" fmla="*/ 109 w 414"/>
                <a:gd name="T9" fmla="*/ 532 h 613"/>
                <a:gd name="T10" fmla="*/ 199 w 414"/>
                <a:gd name="T11" fmla="*/ 548 h 613"/>
                <a:gd name="T12" fmla="*/ 301 w 414"/>
                <a:gd name="T13" fmla="*/ 521 h 613"/>
                <a:gd name="T14" fmla="*/ 337 w 414"/>
                <a:gd name="T15" fmla="*/ 445 h 613"/>
                <a:gd name="T16" fmla="*/ 244 w 414"/>
                <a:gd name="T17" fmla="*/ 342 h 613"/>
                <a:gd name="T18" fmla="*/ 158 w 414"/>
                <a:gd name="T19" fmla="*/ 317 h 613"/>
                <a:gd name="T20" fmla="*/ 48 w 414"/>
                <a:gd name="T21" fmla="*/ 256 h 613"/>
                <a:gd name="T22" fmla="*/ 14 w 414"/>
                <a:gd name="T23" fmla="*/ 164 h 613"/>
                <a:gd name="T24" fmla="*/ 39 w 414"/>
                <a:gd name="T25" fmla="*/ 78 h 613"/>
                <a:gd name="T26" fmla="*/ 110 w 414"/>
                <a:gd name="T27" fmla="*/ 21 h 613"/>
                <a:gd name="T28" fmla="*/ 217 w 414"/>
                <a:gd name="T29" fmla="*/ 0 h 613"/>
                <a:gd name="T30" fmla="*/ 313 w 414"/>
                <a:gd name="T31" fmla="*/ 16 h 613"/>
                <a:gd name="T32" fmla="*/ 393 w 414"/>
                <a:gd name="T33" fmla="*/ 62 h 613"/>
                <a:gd name="T34" fmla="*/ 360 w 414"/>
                <a:gd name="T35" fmla="*/ 113 h 613"/>
                <a:gd name="T36" fmla="*/ 219 w 414"/>
                <a:gd name="T37" fmla="*/ 65 h 613"/>
                <a:gd name="T38" fmla="*/ 123 w 414"/>
                <a:gd name="T39" fmla="*/ 92 h 613"/>
                <a:gd name="T40" fmla="*/ 88 w 414"/>
                <a:gd name="T41" fmla="*/ 159 h 613"/>
                <a:gd name="T42" fmla="*/ 107 w 414"/>
                <a:gd name="T43" fmla="*/ 208 h 613"/>
                <a:gd name="T44" fmla="*/ 173 w 414"/>
                <a:gd name="T45" fmla="*/ 244 h 613"/>
                <a:gd name="T46" fmla="*/ 270 w 414"/>
                <a:gd name="T47" fmla="*/ 272 h 613"/>
                <a:gd name="T48" fmla="*/ 343 w 414"/>
                <a:gd name="T49" fmla="*/ 306 h 613"/>
                <a:gd name="T50" fmla="*/ 394 w 414"/>
                <a:gd name="T51" fmla="*/ 359 h 613"/>
                <a:gd name="T52" fmla="*/ 412 w 414"/>
                <a:gd name="T53" fmla="*/ 440 h 613"/>
                <a:gd name="T54" fmla="*/ 356 w 414"/>
                <a:gd name="T55" fmla="*/ 567 h 613"/>
                <a:gd name="T56" fmla="*/ 201 w 414"/>
                <a:gd name="T57" fmla="*/ 6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4" h="613">
                  <a:moveTo>
                    <a:pt x="201" y="613"/>
                  </a:moveTo>
                  <a:cubicBezTo>
                    <a:pt x="164" y="613"/>
                    <a:pt x="127" y="608"/>
                    <a:pt x="91" y="595"/>
                  </a:cubicBezTo>
                  <a:cubicBezTo>
                    <a:pt x="58" y="583"/>
                    <a:pt x="27" y="565"/>
                    <a:pt x="0" y="541"/>
                  </a:cubicBezTo>
                  <a:cubicBezTo>
                    <a:pt x="35" y="488"/>
                    <a:pt x="35" y="488"/>
                    <a:pt x="35" y="488"/>
                  </a:cubicBezTo>
                  <a:cubicBezTo>
                    <a:pt x="57" y="506"/>
                    <a:pt x="82" y="521"/>
                    <a:pt x="109" y="532"/>
                  </a:cubicBezTo>
                  <a:cubicBezTo>
                    <a:pt x="138" y="543"/>
                    <a:pt x="168" y="548"/>
                    <a:pt x="199" y="548"/>
                  </a:cubicBezTo>
                  <a:cubicBezTo>
                    <a:pt x="235" y="550"/>
                    <a:pt x="271" y="540"/>
                    <a:pt x="301" y="521"/>
                  </a:cubicBezTo>
                  <a:cubicBezTo>
                    <a:pt x="325" y="503"/>
                    <a:pt x="338" y="475"/>
                    <a:pt x="337" y="445"/>
                  </a:cubicBezTo>
                  <a:cubicBezTo>
                    <a:pt x="337" y="394"/>
                    <a:pt x="306" y="359"/>
                    <a:pt x="244" y="342"/>
                  </a:cubicBezTo>
                  <a:cubicBezTo>
                    <a:pt x="158" y="317"/>
                    <a:pt x="158" y="317"/>
                    <a:pt x="158" y="317"/>
                  </a:cubicBezTo>
                  <a:cubicBezTo>
                    <a:pt x="107" y="302"/>
                    <a:pt x="71" y="281"/>
                    <a:pt x="48" y="256"/>
                  </a:cubicBezTo>
                  <a:cubicBezTo>
                    <a:pt x="25" y="231"/>
                    <a:pt x="13" y="198"/>
                    <a:pt x="14" y="164"/>
                  </a:cubicBezTo>
                  <a:cubicBezTo>
                    <a:pt x="13" y="134"/>
                    <a:pt x="22" y="104"/>
                    <a:pt x="39" y="78"/>
                  </a:cubicBezTo>
                  <a:cubicBezTo>
                    <a:pt x="57" y="53"/>
                    <a:pt x="82" y="33"/>
                    <a:pt x="110" y="21"/>
                  </a:cubicBezTo>
                  <a:cubicBezTo>
                    <a:pt x="144" y="7"/>
                    <a:pt x="180" y="0"/>
                    <a:pt x="217" y="0"/>
                  </a:cubicBezTo>
                  <a:cubicBezTo>
                    <a:pt x="250" y="0"/>
                    <a:pt x="282" y="5"/>
                    <a:pt x="313" y="16"/>
                  </a:cubicBezTo>
                  <a:cubicBezTo>
                    <a:pt x="342" y="27"/>
                    <a:pt x="369" y="42"/>
                    <a:pt x="393" y="62"/>
                  </a:cubicBezTo>
                  <a:cubicBezTo>
                    <a:pt x="360" y="113"/>
                    <a:pt x="360" y="113"/>
                    <a:pt x="360" y="113"/>
                  </a:cubicBezTo>
                  <a:cubicBezTo>
                    <a:pt x="320" y="81"/>
                    <a:pt x="270" y="64"/>
                    <a:pt x="219" y="65"/>
                  </a:cubicBezTo>
                  <a:cubicBezTo>
                    <a:pt x="185" y="63"/>
                    <a:pt x="151" y="72"/>
                    <a:pt x="123" y="92"/>
                  </a:cubicBezTo>
                  <a:cubicBezTo>
                    <a:pt x="101" y="107"/>
                    <a:pt x="88" y="132"/>
                    <a:pt x="88" y="159"/>
                  </a:cubicBezTo>
                  <a:cubicBezTo>
                    <a:pt x="88" y="177"/>
                    <a:pt x="95" y="195"/>
                    <a:pt x="107" y="208"/>
                  </a:cubicBezTo>
                  <a:cubicBezTo>
                    <a:pt x="125" y="227"/>
                    <a:pt x="148" y="239"/>
                    <a:pt x="173" y="244"/>
                  </a:cubicBezTo>
                  <a:cubicBezTo>
                    <a:pt x="270" y="272"/>
                    <a:pt x="270" y="272"/>
                    <a:pt x="270" y="272"/>
                  </a:cubicBezTo>
                  <a:cubicBezTo>
                    <a:pt x="296" y="280"/>
                    <a:pt x="320" y="291"/>
                    <a:pt x="343" y="306"/>
                  </a:cubicBezTo>
                  <a:cubicBezTo>
                    <a:pt x="364" y="319"/>
                    <a:pt x="381" y="337"/>
                    <a:pt x="394" y="359"/>
                  </a:cubicBezTo>
                  <a:cubicBezTo>
                    <a:pt x="407" y="384"/>
                    <a:pt x="413" y="412"/>
                    <a:pt x="412" y="440"/>
                  </a:cubicBezTo>
                  <a:cubicBezTo>
                    <a:pt x="414" y="489"/>
                    <a:pt x="394" y="536"/>
                    <a:pt x="356" y="567"/>
                  </a:cubicBezTo>
                  <a:cubicBezTo>
                    <a:pt x="319" y="598"/>
                    <a:pt x="267" y="613"/>
                    <a:pt x="201" y="613"/>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3B7DB514-AEE0-47B9-BE25-97D3DD9D4F07}"/>
                </a:ext>
              </a:extLst>
            </p:cNvPr>
            <p:cNvSpPr>
              <a:spLocks/>
            </p:cNvSpPr>
            <p:nvPr userDrawn="1"/>
          </p:nvSpPr>
          <p:spPr bwMode="auto">
            <a:xfrm>
              <a:off x="1301"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6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7" y="410"/>
                    <a:pt x="46" y="375"/>
                  </a:cubicBezTo>
                  <a:cubicBezTo>
                    <a:pt x="15" y="340"/>
                    <a:pt x="0" y="288"/>
                    <a:pt x="0" y="218"/>
                  </a:cubicBezTo>
                  <a:cubicBezTo>
                    <a:pt x="0" y="146"/>
                    <a:pt x="16" y="93"/>
                    <a:pt x="47" y="56"/>
                  </a:cubicBezTo>
                  <a:cubicBezTo>
                    <a:pt x="79" y="20"/>
                    <a:pt x="124" y="2"/>
                    <a:pt x="183" y="2"/>
                  </a:cubicBezTo>
                  <a:cubicBezTo>
                    <a:pt x="230" y="0"/>
                    <a:pt x="276" y="15"/>
                    <a:pt x="312" y="45"/>
                  </a:cubicBezTo>
                  <a:cubicBezTo>
                    <a:pt x="281" y="93"/>
                    <a:pt x="281" y="93"/>
                    <a:pt x="281" y="93"/>
                  </a:cubicBezTo>
                  <a:cubicBezTo>
                    <a:pt x="270" y="84"/>
                    <a:pt x="257" y="77"/>
                    <a:pt x="243" y="71"/>
                  </a:cubicBezTo>
                  <a:cubicBezTo>
                    <a:pt x="226" y="65"/>
                    <a:pt x="209" y="62"/>
                    <a:pt x="191" y="62"/>
                  </a:cubicBezTo>
                  <a:cubicBezTo>
                    <a:pt x="113" y="62"/>
                    <a:pt x="74" y="114"/>
                    <a:pt x="74" y="217"/>
                  </a:cubicBezTo>
                  <a:cubicBezTo>
                    <a:pt x="74" y="266"/>
                    <a:pt x="84" y="303"/>
                    <a:pt x="103" y="329"/>
                  </a:cubicBezTo>
                  <a:cubicBezTo>
                    <a:pt x="124" y="355"/>
                    <a:pt x="157" y="370"/>
                    <a:pt x="191" y="367"/>
                  </a:cubicBezTo>
                  <a:cubicBezTo>
                    <a:pt x="210" y="368"/>
                    <a:pt x="228" y="364"/>
                    <a:pt x="246"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092A6CB7-AA3E-4E97-82E9-DCA230524FB5}"/>
                </a:ext>
              </a:extLst>
            </p:cNvPr>
            <p:cNvSpPr>
              <a:spLocks noEditPoints="1"/>
            </p:cNvSpPr>
            <p:nvPr userDrawn="1"/>
          </p:nvSpPr>
          <p:spPr bwMode="auto">
            <a:xfrm>
              <a:off x="1555" y="3160"/>
              <a:ext cx="59" cy="383"/>
            </a:xfrm>
            <a:custGeom>
              <a:avLst/>
              <a:gdLst>
                <a:gd name="T0" fmla="*/ 44 w 88"/>
                <a:gd name="T1" fmla="*/ 95 h 574"/>
                <a:gd name="T2" fmla="*/ 0 w 88"/>
                <a:gd name="T3" fmla="*/ 47 h 574"/>
                <a:gd name="T4" fmla="*/ 44 w 88"/>
                <a:gd name="T5" fmla="*/ 0 h 574"/>
                <a:gd name="T6" fmla="*/ 88 w 88"/>
                <a:gd name="T7" fmla="*/ 47 h 574"/>
                <a:gd name="T8" fmla="*/ 44 w 88"/>
                <a:gd name="T9" fmla="*/ 95 h 574"/>
                <a:gd name="T10" fmla="*/ 8 w 88"/>
                <a:gd name="T11" fmla="*/ 574 h 574"/>
                <a:gd name="T12" fmla="*/ 8 w 88"/>
                <a:gd name="T13" fmla="*/ 171 h 574"/>
                <a:gd name="T14" fmla="*/ 80 w 88"/>
                <a:gd name="T15" fmla="*/ 171 h 574"/>
                <a:gd name="T16" fmla="*/ 80 w 88"/>
                <a:gd name="T17" fmla="*/ 574 h 574"/>
                <a:gd name="T18" fmla="*/ 8 w 88"/>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574">
                  <a:moveTo>
                    <a:pt x="44" y="95"/>
                  </a:moveTo>
                  <a:cubicBezTo>
                    <a:pt x="15" y="95"/>
                    <a:pt x="0" y="79"/>
                    <a:pt x="0" y="47"/>
                  </a:cubicBezTo>
                  <a:cubicBezTo>
                    <a:pt x="0" y="16"/>
                    <a:pt x="15" y="0"/>
                    <a:pt x="44" y="0"/>
                  </a:cubicBezTo>
                  <a:cubicBezTo>
                    <a:pt x="73" y="0"/>
                    <a:pt x="88" y="16"/>
                    <a:pt x="88" y="47"/>
                  </a:cubicBezTo>
                  <a:cubicBezTo>
                    <a:pt x="88" y="79"/>
                    <a:pt x="73" y="95"/>
                    <a:pt x="44" y="95"/>
                  </a:cubicBezTo>
                  <a:close/>
                  <a:moveTo>
                    <a:pt x="8" y="574"/>
                  </a:moveTo>
                  <a:cubicBezTo>
                    <a:pt x="8" y="171"/>
                    <a:pt x="8" y="171"/>
                    <a:pt x="8" y="171"/>
                  </a:cubicBezTo>
                  <a:cubicBezTo>
                    <a:pt x="80" y="171"/>
                    <a:pt x="80" y="171"/>
                    <a:pt x="80" y="171"/>
                  </a:cubicBezTo>
                  <a:cubicBezTo>
                    <a:pt x="80" y="574"/>
                    <a:pt x="80" y="574"/>
                    <a:pt x="80" y="574"/>
                  </a:cubicBezTo>
                  <a:lnTo>
                    <a:pt x="8" y="57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F89ED05F-142E-43E6-998D-5D0B38346F4B}"/>
                </a:ext>
              </a:extLst>
            </p:cNvPr>
            <p:cNvSpPr>
              <a:spLocks noEditPoints="1"/>
            </p:cNvSpPr>
            <p:nvPr userDrawn="1"/>
          </p:nvSpPr>
          <p:spPr bwMode="auto">
            <a:xfrm>
              <a:off x="1655"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7B06AA79-AB85-4309-822E-F996D9DAD64E}"/>
                </a:ext>
              </a:extLst>
            </p:cNvPr>
            <p:cNvSpPr>
              <a:spLocks/>
            </p:cNvSpPr>
            <p:nvPr userDrawn="1"/>
          </p:nvSpPr>
          <p:spPr bwMode="auto">
            <a:xfrm>
              <a:off x="1933" y="3266"/>
              <a:ext cx="235" cy="277"/>
            </a:xfrm>
            <a:custGeom>
              <a:avLst/>
              <a:gdLst>
                <a:gd name="T0" fmla="*/ 10 w 351"/>
                <a:gd name="T1" fmla="*/ 414 h 414"/>
                <a:gd name="T2" fmla="*/ 10 w 351"/>
                <a:gd name="T3" fmla="*/ 100 h 414"/>
                <a:gd name="T4" fmla="*/ 0 w 351"/>
                <a:gd name="T5" fmla="*/ 18 h 414"/>
                <a:gd name="T6" fmla="*/ 63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3" y="8"/>
                    <a:pt x="63" y="8"/>
                    <a:pt x="63" y="8"/>
                  </a:cubicBezTo>
                  <a:cubicBezTo>
                    <a:pt x="76" y="70"/>
                    <a:pt x="76" y="70"/>
                    <a:pt x="76" y="70"/>
                  </a:cubicBezTo>
                  <a:cubicBezTo>
                    <a:pt x="99" y="23"/>
                    <a:pt x="143" y="0"/>
                    <a:pt x="207" y="0"/>
                  </a:cubicBezTo>
                  <a:cubicBezTo>
                    <a:pt x="254" y="0"/>
                    <a:pt x="289" y="13"/>
                    <a:pt x="314" y="41"/>
                  </a:cubicBezTo>
                  <a:cubicBezTo>
                    <a:pt x="339"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40" y="69"/>
                    <a:pt x="214" y="60"/>
                    <a:pt x="189" y="62"/>
                  </a:cubicBezTo>
                  <a:cubicBezTo>
                    <a:pt x="134" y="57"/>
                    <a:pt x="87" y="98"/>
                    <a:pt x="82" y="152"/>
                  </a:cubicBezTo>
                  <a:cubicBezTo>
                    <a:pt x="82" y="158"/>
                    <a:pt x="82" y="163"/>
                    <a:pt x="82" y="168"/>
                  </a:cubicBezTo>
                  <a:cubicBezTo>
                    <a:pt x="82" y="414"/>
                    <a:pt x="82" y="414"/>
                    <a:pt x="82" y="414"/>
                  </a:cubicBezTo>
                  <a:lnTo>
                    <a:pt x="10" y="41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79113AD9-E6C7-4572-825C-C1D6CE52D873}"/>
                </a:ext>
              </a:extLst>
            </p:cNvPr>
            <p:cNvSpPr>
              <a:spLocks/>
            </p:cNvSpPr>
            <p:nvPr userDrawn="1"/>
          </p:nvSpPr>
          <p:spPr bwMode="auto">
            <a:xfrm>
              <a:off x="2213"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5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6" y="410"/>
                    <a:pt x="46" y="375"/>
                  </a:cubicBezTo>
                  <a:cubicBezTo>
                    <a:pt x="15" y="340"/>
                    <a:pt x="0" y="288"/>
                    <a:pt x="0" y="218"/>
                  </a:cubicBezTo>
                  <a:cubicBezTo>
                    <a:pt x="0" y="146"/>
                    <a:pt x="15" y="93"/>
                    <a:pt x="47" y="56"/>
                  </a:cubicBezTo>
                  <a:cubicBezTo>
                    <a:pt x="78" y="20"/>
                    <a:pt x="124" y="2"/>
                    <a:pt x="183" y="2"/>
                  </a:cubicBezTo>
                  <a:cubicBezTo>
                    <a:pt x="230" y="0"/>
                    <a:pt x="276" y="15"/>
                    <a:pt x="312" y="45"/>
                  </a:cubicBezTo>
                  <a:cubicBezTo>
                    <a:pt x="281" y="93"/>
                    <a:pt x="281" y="93"/>
                    <a:pt x="281" y="93"/>
                  </a:cubicBezTo>
                  <a:cubicBezTo>
                    <a:pt x="269" y="84"/>
                    <a:pt x="256" y="77"/>
                    <a:pt x="243" y="71"/>
                  </a:cubicBezTo>
                  <a:cubicBezTo>
                    <a:pt x="226" y="65"/>
                    <a:pt x="208" y="62"/>
                    <a:pt x="191" y="62"/>
                  </a:cubicBezTo>
                  <a:cubicBezTo>
                    <a:pt x="113" y="62"/>
                    <a:pt x="74" y="114"/>
                    <a:pt x="74" y="217"/>
                  </a:cubicBezTo>
                  <a:cubicBezTo>
                    <a:pt x="74" y="266"/>
                    <a:pt x="83" y="303"/>
                    <a:pt x="103" y="329"/>
                  </a:cubicBezTo>
                  <a:cubicBezTo>
                    <a:pt x="124" y="355"/>
                    <a:pt x="157" y="370"/>
                    <a:pt x="191" y="367"/>
                  </a:cubicBezTo>
                  <a:cubicBezTo>
                    <a:pt x="209" y="368"/>
                    <a:pt x="228" y="364"/>
                    <a:pt x="245"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D7A83D87-ED47-4C06-9CC2-57419E345D17}"/>
                </a:ext>
              </a:extLst>
            </p:cNvPr>
            <p:cNvSpPr>
              <a:spLocks noEditPoints="1"/>
            </p:cNvSpPr>
            <p:nvPr userDrawn="1"/>
          </p:nvSpPr>
          <p:spPr bwMode="auto">
            <a:xfrm>
              <a:off x="2443"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6" y="18"/>
                    <a:pt x="121" y="0"/>
                    <a:pt x="180" y="0"/>
                  </a:cubicBezTo>
                  <a:cubicBezTo>
                    <a:pt x="233"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7"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4" y="160"/>
                    <a:pt x="271" y="139"/>
                    <a:pt x="265" y="119"/>
                  </a:cubicBezTo>
                  <a:cubicBezTo>
                    <a:pt x="260" y="102"/>
                    <a:pt x="250" y="87"/>
                    <a:pt x="235" y="75"/>
                  </a:cubicBezTo>
                  <a:cubicBezTo>
                    <a:pt x="219" y="64"/>
                    <a:pt x="199" y="58"/>
                    <a:pt x="178"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BBE52CF6-0332-4A52-A8BC-4A9921319A67}"/>
                </a:ext>
              </a:extLst>
            </p:cNvPr>
            <p:cNvSpPr>
              <a:spLocks noEditPoints="1"/>
            </p:cNvSpPr>
            <p:nvPr userDrawn="1"/>
          </p:nvSpPr>
          <p:spPr bwMode="auto">
            <a:xfrm>
              <a:off x="2834" y="3266"/>
              <a:ext cx="244" cy="285"/>
            </a:xfrm>
            <a:custGeom>
              <a:avLst/>
              <a:gdLst>
                <a:gd name="T0" fmla="*/ 182 w 365"/>
                <a:gd name="T1" fmla="*/ 426 h 426"/>
                <a:gd name="T2" fmla="*/ 46 w 365"/>
                <a:gd name="T3" fmla="*/ 372 h 426"/>
                <a:gd name="T4" fmla="*/ 0 w 365"/>
                <a:gd name="T5" fmla="*/ 214 h 426"/>
                <a:gd name="T6" fmla="*/ 47 w 365"/>
                <a:gd name="T7" fmla="*/ 55 h 426"/>
                <a:gd name="T8" fmla="*/ 184 w 365"/>
                <a:gd name="T9" fmla="*/ 0 h 426"/>
                <a:gd name="T10" fmla="*/ 319 w 365"/>
                <a:gd name="T11" fmla="*/ 54 h 426"/>
                <a:gd name="T12" fmla="*/ 365 w 365"/>
                <a:gd name="T13" fmla="*/ 212 h 426"/>
                <a:gd name="T14" fmla="*/ 318 w 365"/>
                <a:gd name="T15" fmla="*/ 371 h 426"/>
                <a:gd name="T16" fmla="*/ 182 w 365"/>
                <a:gd name="T17" fmla="*/ 426 h 426"/>
                <a:gd name="T18" fmla="*/ 182 w 365"/>
                <a:gd name="T19" fmla="*/ 365 h 426"/>
                <a:gd name="T20" fmla="*/ 264 w 365"/>
                <a:gd name="T21" fmla="*/ 328 h 426"/>
                <a:gd name="T22" fmla="*/ 291 w 365"/>
                <a:gd name="T23" fmla="*/ 212 h 426"/>
                <a:gd name="T24" fmla="*/ 264 w 365"/>
                <a:gd name="T25" fmla="*/ 97 h 426"/>
                <a:gd name="T26" fmla="*/ 184 w 365"/>
                <a:gd name="T27" fmla="*/ 60 h 426"/>
                <a:gd name="T28" fmla="*/ 101 w 365"/>
                <a:gd name="T29" fmla="*/ 98 h 426"/>
                <a:gd name="T30" fmla="*/ 74 w 365"/>
                <a:gd name="T31" fmla="*/ 213 h 426"/>
                <a:gd name="T32" fmla="*/ 101 w 365"/>
                <a:gd name="T33" fmla="*/ 329 h 426"/>
                <a:gd name="T34" fmla="*/ 182 w 365"/>
                <a:gd name="T35" fmla="*/ 36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426">
                  <a:moveTo>
                    <a:pt x="182" y="426"/>
                  </a:moveTo>
                  <a:cubicBezTo>
                    <a:pt x="122" y="426"/>
                    <a:pt x="77" y="408"/>
                    <a:pt x="46" y="372"/>
                  </a:cubicBezTo>
                  <a:cubicBezTo>
                    <a:pt x="15" y="336"/>
                    <a:pt x="0" y="283"/>
                    <a:pt x="0" y="214"/>
                  </a:cubicBezTo>
                  <a:cubicBezTo>
                    <a:pt x="0" y="145"/>
                    <a:pt x="16" y="92"/>
                    <a:pt x="47" y="55"/>
                  </a:cubicBezTo>
                  <a:cubicBezTo>
                    <a:pt x="78" y="18"/>
                    <a:pt x="124" y="0"/>
                    <a:pt x="184" y="0"/>
                  </a:cubicBezTo>
                  <a:cubicBezTo>
                    <a:pt x="243" y="0"/>
                    <a:pt x="288" y="18"/>
                    <a:pt x="319" y="54"/>
                  </a:cubicBezTo>
                  <a:cubicBezTo>
                    <a:pt x="349" y="90"/>
                    <a:pt x="365" y="143"/>
                    <a:pt x="365" y="212"/>
                  </a:cubicBezTo>
                  <a:cubicBezTo>
                    <a:pt x="365" y="282"/>
                    <a:pt x="349" y="335"/>
                    <a:pt x="318" y="371"/>
                  </a:cubicBezTo>
                  <a:cubicBezTo>
                    <a:pt x="287" y="408"/>
                    <a:pt x="241" y="426"/>
                    <a:pt x="182" y="426"/>
                  </a:cubicBezTo>
                  <a:close/>
                  <a:moveTo>
                    <a:pt x="182" y="365"/>
                  </a:moveTo>
                  <a:cubicBezTo>
                    <a:pt x="214" y="367"/>
                    <a:pt x="245" y="353"/>
                    <a:pt x="264" y="328"/>
                  </a:cubicBezTo>
                  <a:cubicBezTo>
                    <a:pt x="282" y="304"/>
                    <a:pt x="291" y="265"/>
                    <a:pt x="291" y="212"/>
                  </a:cubicBezTo>
                  <a:cubicBezTo>
                    <a:pt x="291" y="160"/>
                    <a:pt x="282" y="121"/>
                    <a:pt x="264" y="97"/>
                  </a:cubicBezTo>
                  <a:cubicBezTo>
                    <a:pt x="245" y="72"/>
                    <a:pt x="215" y="58"/>
                    <a:pt x="184" y="60"/>
                  </a:cubicBezTo>
                  <a:cubicBezTo>
                    <a:pt x="152" y="58"/>
                    <a:pt x="121" y="72"/>
                    <a:pt x="101" y="98"/>
                  </a:cubicBezTo>
                  <a:cubicBezTo>
                    <a:pt x="83" y="123"/>
                    <a:pt x="74" y="161"/>
                    <a:pt x="74" y="213"/>
                  </a:cubicBezTo>
                  <a:cubicBezTo>
                    <a:pt x="74" y="266"/>
                    <a:pt x="83" y="304"/>
                    <a:pt x="101" y="329"/>
                  </a:cubicBezTo>
                  <a:cubicBezTo>
                    <a:pt x="121" y="354"/>
                    <a:pt x="151" y="367"/>
                    <a:pt x="182" y="365"/>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F3713399-64F9-497D-B758-993B131C85C9}"/>
                </a:ext>
              </a:extLst>
            </p:cNvPr>
            <p:cNvSpPr>
              <a:spLocks/>
            </p:cNvSpPr>
            <p:nvPr userDrawn="1"/>
          </p:nvSpPr>
          <p:spPr bwMode="auto">
            <a:xfrm>
              <a:off x="3100" y="3140"/>
              <a:ext cx="207" cy="403"/>
            </a:xfrm>
            <a:custGeom>
              <a:avLst/>
              <a:gdLst>
                <a:gd name="T0" fmla="*/ 72 w 309"/>
                <a:gd name="T1" fmla="*/ 603 h 603"/>
                <a:gd name="T2" fmla="*/ 72 w 309"/>
                <a:gd name="T3" fmla="*/ 256 h 603"/>
                <a:gd name="T4" fmla="*/ 0 w 309"/>
                <a:gd name="T5" fmla="*/ 256 h 603"/>
                <a:gd name="T6" fmla="*/ 0 w 309"/>
                <a:gd name="T7" fmla="*/ 209 h 603"/>
                <a:gd name="T8" fmla="*/ 72 w 309"/>
                <a:gd name="T9" fmla="*/ 200 h 603"/>
                <a:gd name="T10" fmla="*/ 72 w 309"/>
                <a:gd name="T11" fmla="*/ 174 h 603"/>
                <a:gd name="T12" fmla="*/ 109 w 309"/>
                <a:gd name="T13" fmla="*/ 48 h 603"/>
                <a:gd name="T14" fmla="*/ 215 w 309"/>
                <a:gd name="T15" fmla="*/ 2 h 603"/>
                <a:gd name="T16" fmla="*/ 269 w 309"/>
                <a:gd name="T17" fmla="*/ 10 h 603"/>
                <a:gd name="T18" fmla="*/ 309 w 309"/>
                <a:gd name="T19" fmla="*/ 28 h 603"/>
                <a:gd name="T20" fmla="*/ 286 w 309"/>
                <a:gd name="T21" fmla="*/ 77 h 603"/>
                <a:gd name="T22" fmla="*/ 260 w 309"/>
                <a:gd name="T23" fmla="*/ 68 h 603"/>
                <a:gd name="T24" fmla="*/ 231 w 309"/>
                <a:gd name="T25" fmla="*/ 65 h 603"/>
                <a:gd name="T26" fmla="*/ 167 w 309"/>
                <a:gd name="T27" fmla="*/ 90 h 603"/>
                <a:gd name="T28" fmla="*/ 144 w 309"/>
                <a:gd name="T29" fmla="*/ 165 h 603"/>
                <a:gd name="T30" fmla="*/ 144 w 309"/>
                <a:gd name="T31" fmla="*/ 200 h 603"/>
                <a:gd name="T32" fmla="*/ 268 w 309"/>
                <a:gd name="T33" fmla="*/ 200 h 603"/>
                <a:gd name="T34" fmla="*/ 268 w 309"/>
                <a:gd name="T35" fmla="*/ 256 h 603"/>
                <a:gd name="T36" fmla="*/ 144 w 309"/>
                <a:gd name="T37" fmla="*/ 256 h 603"/>
                <a:gd name="T38" fmla="*/ 144 w 309"/>
                <a:gd name="T39" fmla="*/ 603 h 603"/>
                <a:gd name="T40" fmla="*/ 72 w 309"/>
                <a:gd name="T41" fmla="*/ 60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603">
                  <a:moveTo>
                    <a:pt x="72" y="603"/>
                  </a:moveTo>
                  <a:cubicBezTo>
                    <a:pt x="72" y="256"/>
                    <a:pt x="72" y="256"/>
                    <a:pt x="72" y="256"/>
                  </a:cubicBezTo>
                  <a:cubicBezTo>
                    <a:pt x="0" y="256"/>
                    <a:pt x="0" y="256"/>
                    <a:pt x="0" y="256"/>
                  </a:cubicBezTo>
                  <a:cubicBezTo>
                    <a:pt x="0" y="209"/>
                    <a:pt x="0" y="209"/>
                    <a:pt x="0" y="209"/>
                  </a:cubicBezTo>
                  <a:cubicBezTo>
                    <a:pt x="72" y="200"/>
                    <a:pt x="72" y="200"/>
                    <a:pt x="72" y="200"/>
                  </a:cubicBezTo>
                  <a:cubicBezTo>
                    <a:pt x="72" y="174"/>
                    <a:pt x="72" y="174"/>
                    <a:pt x="72" y="174"/>
                  </a:cubicBezTo>
                  <a:cubicBezTo>
                    <a:pt x="72" y="120"/>
                    <a:pt x="85" y="78"/>
                    <a:pt x="109" y="48"/>
                  </a:cubicBezTo>
                  <a:cubicBezTo>
                    <a:pt x="136" y="17"/>
                    <a:pt x="175" y="0"/>
                    <a:pt x="215" y="2"/>
                  </a:cubicBezTo>
                  <a:cubicBezTo>
                    <a:pt x="234" y="2"/>
                    <a:pt x="252" y="5"/>
                    <a:pt x="269" y="10"/>
                  </a:cubicBezTo>
                  <a:cubicBezTo>
                    <a:pt x="283" y="14"/>
                    <a:pt x="297" y="20"/>
                    <a:pt x="309" y="28"/>
                  </a:cubicBezTo>
                  <a:cubicBezTo>
                    <a:pt x="286" y="77"/>
                    <a:pt x="286" y="77"/>
                    <a:pt x="286" y="77"/>
                  </a:cubicBezTo>
                  <a:cubicBezTo>
                    <a:pt x="278" y="73"/>
                    <a:pt x="269" y="70"/>
                    <a:pt x="260" y="68"/>
                  </a:cubicBezTo>
                  <a:cubicBezTo>
                    <a:pt x="251" y="66"/>
                    <a:pt x="241" y="65"/>
                    <a:pt x="231" y="65"/>
                  </a:cubicBezTo>
                  <a:cubicBezTo>
                    <a:pt x="207" y="63"/>
                    <a:pt x="184" y="73"/>
                    <a:pt x="167" y="90"/>
                  </a:cubicBezTo>
                  <a:cubicBezTo>
                    <a:pt x="150" y="111"/>
                    <a:pt x="142" y="138"/>
                    <a:pt x="144" y="165"/>
                  </a:cubicBezTo>
                  <a:cubicBezTo>
                    <a:pt x="144" y="200"/>
                    <a:pt x="144" y="200"/>
                    <a:pt x="144" y="200"/>
                  </a:cubicBezTo>
                  <a:cubicBezTo>
                    <a:pt x="268" y="200"/>
                    <a:pt x="268" y="200"/>
                    <a:pt x="268" y="200"/>
                  </a:cubicBezTo>
                  <a:cubicBezTo>
                    <a:pt x="268" y="256"/>
                    <a:pt x="268" y="256"/>
                    <a:pt x="268" y="256"/>
                  </a:cubicBezTo>
                  <a:cubicBezTo>
                    <a:pt x="144" y="256"/>
                    <a:pt x="144" y="256"/>
                    <a:pt x="144" y="256"/>
                  </a:cubicBezTo>
                  <a:cubicBezTo>
                    <a:pt x="144" y="603"/>
                    <a:pt x="144" y="603"/>
                    <a:pt x="144" y="603"/>
                  </a:cubicBezTo>
                  <a:lnTo>
                    <a:pt x="72" y="603"/>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BF30CFB7-A226-4F96-9FFF-AC89209A5365}"/>
                </a:ext>
              </a:extLst>
            </p:cNvPr>
            <p:cNvSpPr>
              <a:spLocks/>
            </p:cNvSpPr>
            <p:nvPr userDrawn="1"/>
          </p:nvSpPr>
          <p:spPr bwMode="auto">
            <a:xfrm>
              <a:off x="3449" y="3150"/>
              <a:ext cx="289" cy="393"/>
            </a:xfrm>
            <a:custGeom>
              <a:avLst/>
              <a:gdLst>
                <a:gd name="T0" fmla="*/ 0 w 289"/>
                <a:gd name="T1" fmla="*/ 393 h 393"/>
                <a:gd name="T2" fmla="*/ 0 w 289"/>
                <a:gd name="T3" fmla="*/ 0 h 393"/>
                <a:gd name="T4" fmla="*/ 50 w 289"/>
                <a:gd name="T5" fmla="*/ 0 h 393"/>
                <a:gd name="T6" fmla="*/ 50 w 289"/>
                <a:gd name="T7" fmla="*/ 171 h 393"/>
                <a:gd name="T8" fmla="*/ 239 w 289"/>
                <a:gd name="T9" fmla="*/ 171 h 393"/>
                <a:gd name="T10" fmla="*/ 239 w 289"/>
                <a:gd name="T11" fmla="*/ 0 h 393"/>
                <a:gd name="T12" fmla="*/ 289 w 289"/>
                <a:gd name="T13" fmla="*/ 0 h 393"/>
                <a:gd name="T14" fmla="*/ 289 w 289"/>
                <a:gd name="T15" fmla="*/ 393 h 393"/>
                <a:gd name="T16" fmla="*/ 239 w 289"/>
                <a:gd name="T17" fmla="*/ 393 h 393"/>
                <a:gd name="T18" fmla="*/ 239 w 289"/>
                <a:gd name="T19" fmla="*/ 214 h 393"/>
                <a:gd name="T20" fmla="*/ 50 w 289"/>
                <a:gd name="T21" fmla="*/ 214 h 393"/>
                <a:gd name="T22" fmla="*/ 50 w 289"/>
                <a:gd name="T23" fmla="*/ 393 h 393"/>
                <a:gd name="T24" fmla="*/ 0 w 289"/>
                <a:gd name="T25"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393">
                  <a:moveTo>
                    <a:pt x="0" y="393"/>
                  </a:moveTo>
                  <a:lnTo>
                    <a:pt x="0" y="0"/>
                  </a:lnTo>
                  <a:lnTo>
                    <a:pt x="50" y="0"/>
                  </a:lnTo>
                  <a:lnTo>
                    <a:pt x="50" y="171"/>
                  </a:lnTo>
                  <a:lnTo>
                    <a:pt x="239" y="171"/>
                  </a:lnTo>
                  <a:lnTo>
                    <a:pt x="239" y="0"/>
                  </a:lnTo>
                  <a:lnTo>
                    <a:pt x="289" y="0"/>
                  </a:lnTo>
                  <a:lnTo>
                    <a:pt x="289" y="393"/>
                  </a:lnTo>
                  <a:lnTo>
                    <a:pt x="239" y="393"/>
                  </a:lnTo>
                  <a:lnTo>
                    <a:pt x="239" y="214"/>
                  </a:lnTo>
                  <a:lnTo>
                    <a:pt x="50" y="214"/>
                  </a:lnTo>
                  <a:lnTo>
                    <a:pt x="50" y="393"/>
                  </a:lnTo>
                  <a:lnTo>
                    <a:pt x="0" y="393"/>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6DCC3B3E-0C27-4D57-88F8-6741BC46F5B0}"/>
                </a:ext>
              </a:extLst>
            </p:cNvPr>
            <p:cNvSpPr>
              <a:spLocks noEditPoints="1"/>
            </p:cNvSpPr>
            <p:nvPr userDrawn="1"/>
          </p:nvSpPr>
          <p:spPr bwMode="auto">
            <a:xfrm>
              <a:off x="3786" y="3266"/>
              <a:ext cx="230" cy="286"/>
            </a:xfrm>
            <a:custGeom>
              <a:avLst/>
              <a:gdLst>
                <a:gd name="T0" fmla="*/ 193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3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3 w 345"/>
                <a:gd name="T29" fmla="*/ 426 h 428"/>
                <a:gd name="T30" fmla="*/ 179 w 345"/>
                <a:gd name="T31" fmla="*/ 59 h 428"/>
                <a:gd name="T32" fmla="*/ 99 w 345"/>
                <a:gd name="T33" fmla="*/ 94 h 428"/>
                <a:gd name="T34" fmla="*/ 73 w 345"/>
                <a:gd name="T35" fmla="*/ 181 h 428"/>
                <a:gd name="T36" fmla="*/ 274 w 345"/>
                <a:gd name="T37" fmla="*/ 181 h 428"/>
                <a:gd name="T38" fmla="*/ 266 w 345"/>
                <a:gd name="T39" fmla="*/ 119 h 428"/>
                <a:gd name="T40" fmla="*/ 236 w 345"/>
                <a:gd name="T41" fmla="*/ 75 h 428"/>
                <a:gd name="T42" fmla="*/ 179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3"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5" y="15"/>
                    <a:pt x="303" y="46"/>
                  </a:cubicBezTo>
                  <a:cubicBezTo>
                    <a:pt x="331" y="77"/>
                    <a:pt x="345" y="123"/>
                    <a:pt x="345" y="184"/>
                  </a:cubicBezTo>
                  <a:cubicBezTo>
                    <a:pt x="345" y="237"/>
                    <a:pt x="345" y="237"/>
                    <a:pt x="345" y="237"/>
                  </a:cubicBezTo>
                  <a:cubicBezTo>
                    <a:pt x="73" y="237"/>
                    <a:pt x="73" y="237"/>
                    <a:pt x="73" y="237"/>
                  </a:cubicBezTo>
                  <a:cubicBezTo>
                    <a:pt x="74" y="271"/>
                    <a:pt x="86" y="303"/>
                    <a:pt x="106" y="330"/>
                  </a:cubicBezTo>
                  <a:cubicBezTo>
                    <a:pt x="125" y="354"/>
                    <a:pt x="157" y="366"/>
                    <a:pt x="202" y="366"/>
                  </a:cubicBezTo>
                  <a:cubicBezTo>
                    <a:pt x="223" y="366"/>
                    <a:pt x="243" y="363"/>
                    <a:pt x="262"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99" y="94"/>
                  </a:cubicBezTo>
                  <a:cubicBezTo>
                    <a:pt x="82" y="120"/>
                    <a:pt x="73" y="150"/>
                    <a:pt x="73" y="181"/>
                  </a:cubicBezTo>
                  <a:cubicBezTo>
                    <a:pt x="274" y="181"/>
                    <a:pt x="274" y="181"/>
                    <a:pt x="274" y="181"/>
                  </a:cubicBezTo>
                  <a:cubicBezTo>
                    <a:pt x="275" y="160"/>
                    <a:pt x="272" y="139"/>
                    <a:pt x="266" y="119"/>
                  </a:cubicBezTo>
                  <a:cubicBezTo>
                    <a:pt x="260" y="102"/>
                    <a:pt x="250" y="87"/>
                    <a:pt x="236" y="75"/>
                  </a:cubicBezTo>
                  <a:cubicBezTo>
                    <a:pt x="219" y="64"/>
                    <a:pt x="199" y="58"/>
                    <a:pt x="179"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28380B08-E698-4100-95E4-046CB6A467C1}"/>
                </a:ext>
              </a:extLst>
            </p:cNvPr>
            <p:cNvSpPr>
              <a:spLocks noEditPoints="1"/>
            </p:cNvSpPr>
            <p:nvPr userDrawn="1"/>
          </p:nvSpPr>
          <p:spPr bwMode="auto">
            <a:xfrm>
              <a:off x="4055" y="3265"/>
              <a:ext cx="223" cy="285"/>
            </a:xfrm>
            <a:custGeom>
              <a:avLst/>
              <a:gdLst>
                <a:gd name="T0" fmla="*/ 128 w 334"/>
                <a:gd name="T1" fmla="*/ 426 h 427"/>
                <a:gd name="T2" fmla="*/ 36 w 334"/>
                <a:gd name="T3" fmla="*/ 392 h 427"/>
                <a:gd name="T4" fmla="*/ 1 w 334"/>
                <a:gd name="T5" fmla="*/ 304 h 427"/>
                <a:gd name="T6" fmla="*/ 66 w 334"/>
                <a:gd name="T7" fmla="*/ 188 h 427"/>
                <a:gd name="T8" fmla="*/ 253 w 334"/>
                <a:gd name="T9" fmla="*/ 145 h 427"/>
                <a:gd name="T10" fmla="*/ 229 w 334"/>
                <a:gd name="T11" fmla="*/ 82 h 427"/>
                <a:gd name="T12" fmla="*/ 160 w 334"/>
                <a:gd name="T13" fmla="*/ 61 h 427"/>
                <a:gd name="T14" fmla="*/ 51 w 334"/>
                <a:gd name="T15" fmla="*/ 94 h 427"/>
                <a:gd name="T16" fmla="*/ 26 w 334"/>
                <a:gd name="T17" fmla="*/ 45 h 427"/>
                <a:gd name="T18" fmla="*/ 171 w 334"/>
                <a:gd name="T19" fmla="*/ 2 h 427"/>
                <a:gd name="T20" fmla="*/ 324 w 334"/>
                <a:gd name="T21" fmla="*/ 154 h 427"/>
                <a:gd name="T22" fmla="*/ 324 w 334"/>
                <a:gd name="T23" fmla="*/ 325 h 427"/>
                <a:gd name="T24" fmla="*/ 334 w 334"/>
                <a:gd name="T25" fmla="*/ 409 h 427"/>
                <a:gd name="T26" fmla="*/ 273 w 334"/>
                <a:gd name="T27" fmla="*/ 419 h 427"/>
                <a:gd name="T28" fmla="*/ 259 w 334"/>
                <a:gd name="T29" fmla="*/ 356 h 427"/>
                <a:gd name="T30" fmla="*/ 207 w 334"/>
                <a:gd name="T31" fmla="*/ 407 h 427"/>
                <a:gd name="T32" fmla="*/ 128 w 334"/>
                <a:gd name="T33" fmla="*/ 426 h 427"/>
                <a:gd name="T34" fmla="*/ 74 w 334"/>
                <a:gd name="T35" fmla="*/ 299 h 427"/>
                <a:gd name="T36" fmla="*/ 94 w 334"/>
                <a:gd name="T37" fmla="*/ 349 h 427"/>
                <a:gd name="T38" fmla="*/ 149 w 334"/>
                <a:gd name="T39" fmla="*/ 367 h 427"/>
                <a:gd name="T40" fmla="*/ 224 w 334"/>
                <a:gd name="T41" fmla="*/ 339 h 427"/>
                <a:gd name="T42" fmla="*/ 254 w 334"/>
                <a:gd name="T43" fmla="*/ 266 h 427"/>
                <a:gd name="T44" fmla="*/ 254 w 334"/>
                <a:gd name="T45" fmla="*/ 197 h 427"/>
                <a:gd name="T46" fmla="*/ 120 w 334"/>
                <a:gd name="T47" fmla="*/ 225 h 427"/>
                <a:gd name="T48" fmla="*/ 74 w 334"/>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4" h="427">
                  <a:moveTo>
                    <a:pt x="128" y="426"/>
                  </a:moveTo>
                  <a:cubicBezTo>
                    <a:pt x="94" y="427"/>
                    <a:pt x="61" y="415"/>
                    <a:pt x="36" y="392"/>
                  </a:cubicBezTo>
                  <a:cubicBezTo>
                    <a:pt x="13" y="369"/>
                    <a:pt x="0" y="337"/>
                    <a:pt x="1" y="304"/>
                  </a:cubicBezTo>
                  <a:cubicBezTo>
                    <a:pt x="0" y="257"/>
                    <a:pt x="25" y="212"/>
                    <a:pt x="66" y="188"/>
                  </a:cubicBezTo>
                  <a:cubicBezTo>
                    <a:pt x="109" y="161"/>
                    <a:pt x="172" y="147"/>
                    <a:pt x="253" y="145"/>
                  </a:cubicBezTo>
                  <a:cubicBezTo>
                    <a:pt x="253" y="122"/>
                    <a:pt x="244" y="99"/>
                    <a:pt x="229" y="82"/>
                  </a:cubicBezTo>
                  <a:cubicBezTo>
                    <a:pt x="215" y="68"/>
                    <a:pt x="192" y="61"/>
                    <a:pt x="160" y="61"/>
                  </a:cubicBezTo>
                  <a:cubicBezTo>
                    <a:pt x="121" y="61"/>
                    <a:pt x="83" y="72"/>
                    <a:pt x="51" y="94"/>
                  </a:cubicBezTo>
                  <a:cubicBezTo>
                    <a:pt x="26" y="45"/>
                    <a:pt x="26" y="45"/>
                    <a:pt x="26" y="45"/>
                  </a:cubicBezTo>
                  <a:cubicBezTo>
                    <a:pt x="68" y="15"/>
                    <a:pt x="119" y="0"/>
                    <a:pt x="171" y="2"/>
                  </a:cubicBezTo>
                  <a:cubicBezTo>
                    <a:pt x="273" y="2"/>
                    <a:pt x="324" y="52"/>
                    <a:pt x="324" y="154"/>
                  </a:cubicBezTo>
                  <a:cubicBezTo>
                    <a:pt x="324" y="325"/>
                    <a:pt x="324" y="325"/>
                    <a:pt x="324" y="325"/>
                  </a:cubicBezTo>
                  <a:cubicBezTo>
                    <a:pt x="334" y="409"/>
                    <a:pt x="334" y="409"/>
                    <a:pt x="334" y="409"/>
                  </a:cubicBezTo>
                  <a:cubicBezTo>
                    <a:pt x="273" y="419"/>
                    <a:pt x="273" y="419"/>
                    <a:pt x="273" y="419"/>
                  </a:cubicBezTo>
                  <a:cubicBezTo>
                    <a:pt x="259" y="356"/>
                    <a:pt x="259" y="356"/>
                    <a:pt x="259" y="356"/>
                  </a:cubicBezTo>
                  <a:cubicBezTo>
                    <a:pt x="247" y="378"/>
                    <a:pt x="229" y="396"/>
                    <a:pt x="207" y="407"/>
                  </a:cubicBezTo>
                  <a:cubicBezTo>
                    <a:pt x="183" y="420"/>
                    <a:pt x="156" y="426"/>
                    <a:pt x="128" y="426"/>
                  </a:cubicBezTo>
                  <a:close/>
                  <a:moveTo>
                    <a:pt x="74" y="299"/>
                  </a:moveTo>
                  <a:cubicBezTo>
                    <a:pt x="73" y="318"/>
                    <a:pt x="80" y="336"/>
                    <a:pt x="94" y="349"/>
                  </a:cubicBezTo>
                  <a:cubicBezTo>
                    <a:pt x="109" y="362"/>
                    <a:pt x="129" y="368"/>
                    <a:pt x="149" y="367"/>
                  </a:cubicBezTo>
                  <a:cubicBezTo>
                    <a:pt x="177" y="368"/>
                    <a:pt x="204" y="358"/>
                    <a:pt x="224" y="339"/>
                  </a:cubicBezTo>
                  <a:cubicBezTo>
                    <a:pt x="244" y="320"/>
                    <a:pt x="255" y="293"/>
                    <a:pt x="254" y="266"/>
                  </a:cubicBezTo>
                  <a:cubicBezTo>
                    <a:pt x="254" y="197"/>
                    <a:pt x="254" y="197"/>
                    <a:pt x="254" y="197"/>
                  </a:cubicBezTo>
                  <a:cubicBezTo>
                    <a:pt x="195" y="198"/>
                    <a:pt x="151" y="208"/>
                    <a:pt x="120" y="225"/>
                  </a:cubicBezTo>
                  <a:cubicBezTo>
                    <a:pt x="92" y="239"/>
                    <a:pt x="74" y="268"/>
                    <a:pt x="74" y="29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22">
              <a:extLst>
                <a:ext uri="{FF2B5EF4-FFF2-40B4-BE49-F238E27FC236}">
                  <a16:creationId xmlns:a16="http://schemas.microsoft.com/office/drawing/2014/main" id="{20A30016-61B7-4285-B8A0-26619325E954}"/>
                </a:ext>
              </a:extLst>
            </p:cNvPr>
            <p:cNvSpPr>
              <a:spLocks noChangeArrowheads="1"/>
            </p:cNvSpPr>
            <p:nvPr userDrawn="1"/>
          </p:nvSpPr>
          <p:spPr bwMode="auto">
            <a:xfrm>
              <a:off x="4334" y="3150"/>
              <a:ext cx="48" cy="393"/>
            </a:xfrm>
            <a:prstGeom prst="rect">
              <a:avLst/>
            </a:prstGeom>
            <a:solidFill>
              <a:srgbClr val="0085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3">
              <a:extLst>
                <a:ext uri="{FF2B5EF4-FFF2-40B4-BE49-F238E27FC236}">
                  <a16:creationId xmlns:a16="http://schemas.microsoft.com/office/drawing/2014/main" id="{0F800D32-719A-4A6E-B3A4-D03DECAF7610}"/>
                </a:ext>
              </a:extLst>
            </p:cNvPr>
            <p:cNvSpPr>
              <a:spLocks/>
            </p:cNvSpPr>
            <p:nvPr userDrawn="1"/>
          </p:nvSpPr>
          <p:spPr bwMode="auto">
            <a:xfrm>
              <a:off x="4417" y="3197"/>
              <a:ext cx="203" cy="351"/>
            </a:xfrm>
            <a:custGeom>
              <a:avLst/>
              <a:gdLst>
                <a:gd name="T0" fmla="*/ 202 w 304"/>
                <a:gd name="T1" fmla="*/ 525 h 526"/>
                <a:gd name="T2" fmla="*/ 74 w 304"/>
                <a:gd name="T3" fmla="*/ 378 h 526"/>
                <a:gd name="T4" fmla="*/ 74 w 304"/>
                <a:gd name="T5" fmla="*/ 171 h 526"/>
                <a:gd name="T6" fmla="*/ 0 w 304"/>
                <a:gd name="T7" fmla="*/ 171 h 526"/>
                <a:gd name="T8" fmla="*/ 0 w 304"/>
                <a:gd name="T9" fmla="*/ 124 h 526"/>
                <a:gd name="T10" fmla="*/ 74 w 304"/>
                <a:gd name="T11" fmla="*/ 115 h 526"/>
                <a:gd name="T12" fmla="*/ 74 w 304"/>
                <a:gd name="T13" fmla="*/ 0 h 526"/>
                <a:gd name="T14" fmla="*/ 146 w 304"/>
                <a:gd name="T15" fmla="*/ 0 h 526"/>
                <a:gd name="T16" fmla="*/ 146 w 304"/>
                <a:gd name="T17" fmla="*/ 115 h 526"/>
                <a:gd name="T18" fmla="*/ 269 w 304"/>
                <a:gd name="T19" fmla="*/ 115 h 526"/>
                <a:gd name="T20" fmla="*/ 269 w 304"/>
                <a:gd name="T21" fmla="*/ 171 h 526"/>
                <a:gd name="T22" fmla="*/ 146 w 304"/>
                <a:gd name="T23" fmla="*/ 171 h 526"/>
                <a:gd name="T24" fmla="*/ 146 w 304"/>
                <a:gd name="T25" fmla="*/ 376 h 526"/>
                <a:gd name="T26" fmla="*/ 213 w 304"/>
                <a:gd name="T27" fmla="*/ 465 h 526"/>
                <a:gd name="T28" fmla="*/ 249 w 304"/>
                <a:gd name="T29" fmla="*/ 459 h 526"/>
                <a:gd name="T30" fmla="*/ 283 w 304"/>
                <a:gd name="T31" fmla="*/ 447 h 526"/>
                <a:gd name="T32" fmla="*/ 304 w 304"/>
                <a:gd name="T33" fmla="*/ 499 h 526"/>
                <a:gd name="T34" fmla="*/ 202 w 304"/>
                <a:gd name="T3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526">
                  <a:moveTo>
                    <a:pt x="202" y="525"/>
                  </a:moveTo>
                  <a:cubicBezTo>
                    <a:pt x="117" y="525"/>
                    <a:pt x="74" y="476"/>
                    <a:pt x="74" y="378"/>
                  </a:cubicBezTo>
                  <a:cubicBezTo>
                    <a:pt x="74" y="171"/>
                    <a:pt x="74" y="171"/>
                    <a:pt x="74" y="171"/>
                  </a:cubicBezTo>
                  <a:cubicBezTo>
                    <a:pt x="0" y="171"/>
                    <a:pt x="0" y="171"/>
                    <a:pt x="0" y="171"/>
                  </a:cubicBezTo>
                  <a:cubicBezTo>
                    <a:pt x="0" y="124"/>
                    <a:pt x="0" y="124"/>
                    <a:pt x="0" y="124"/>
                  </a:cubicBezTo>
                  <a:cubicBezTo>
                    <a:pt x="74" y="115"/>
                    <a:pt x="74" y="115"/>
                    <a:pt x="74" y="115"/>
                  </a:cubicBezTo>
                  <a:cubicBezTo>
                    <a:pt x="74" y="0"/>
                    <a:pt x="74" y="0"/>
                    <a:pt x="74" y="0"/>
                  </a:cubicBezTo>
                  <a:cubicBezTo>
                    <a:pt x="146" y="0"/>
                    <a:pt x="146" y="0"/>
                    <a:pt x="146" y="0"/>
                  </a:cubicBezTo>
                  <a:cubicBezTo>
                    <a:pt x="146" y="115"/>
                    <a:pt x="146" y="115"/>
                    <a:pt x="146" y="115"/>
                  </a:cubicBezTo>
                  <a:cubicBezTo>
                    <a:pt x="269" y="115"/>
                    <a:pt x="269" y="115"/>
                    <a:pt x="269" y="115"/>
                  </a:cubicBezTo>
                  <a:cubicBezTo>
                    <a:pt x="269" y="171"/>
                    <a:pt x="269" y="171"/>
                    <a:pt x="269" y="171"/>
                  </a:cubicBezTo>
                  <a:cubicBezTo>
                    <a:pt x="146" y="171"/>
                    <a:pt x="146" y="171"/>
                    <a:pt x="146" y="171"/>
                  </a:cubicBezTo>
                  <a:cubicBezTo>
                    <a:pt x="146" y="376"/>
                    <a:pt x="146" y="376"/>
                    <a:pt x="146" y="376"/>
                  </a:cubicBezTo>
                  <a:cubicBezTo>
                    <a:pt x="146" y="435"/>
                    <a:pt x="169" y="465"/>
                    <a:pt x="213" y="465"/>
                  </a:cubicBezTo>
                  <a:cubicBezTo>
                    <a:pt x="225" y="464"/>
                    <a:pt x="237" y="463"/>
                    <a:pt x="249" y="459"/>
                  </a:cubicBezTo>
                  <a:cubicBezTo>
                    <a:pt x="261" y="456"/>
                    <a:pt x="272" y="452"/>
                    <a:pt x="283" y="447"/>
                  </a:cubicBezTo>
                  <a:cubicBezTo>
                    <a:pt x="304" y="499"/>
                    <a:pt x="304" y="499"/>
                    <a:pt x="304" y="499"/>
                  </a:cubicBezTo>
                  <a:cubicBezTo>
                    <a:pt x="274" y="517"/>
                    <a:pt x="238" y="526"/>
                    <a:pt x="202" y="525"/>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4">
              <a:extLst>
                <a:ext uri="{FF2B5EF4-FFF2-40B4-BE49-F238E27FC236}">
                  <a16:creationId xmlns:a16="http://schemas.microsoft.com/office/drawing/2014/main" id="{6442BEB5-F64A-4801-AA22-A5F993D02F8A}"/>
                </a:ext>
              </a:extLst>
            </p:cNvPr>
            <p:cNvSpPr>
              <a:spLocks/>
            </p:cNvSpPr>
            <p:nvPr userDrawn="1"/>
          </p:nvSpPr>
          <p:spPr bwMode="auto">
            <a:xfrm>
              <a:off x="4656"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8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80" y="188"/>
                    <a:pt x="304" y="216"/>
                  </a:cubicBezTo>
                  <a:cubicBezTo>
                    <a:pt x="329" y="244"/>
                    <a:pt x="341" y="283"/>
                    <a:pt x="341" y="334"/>
                  </a:cubicBezTo>
                  <a:cubicBezTo>
                    <a:pt x="341" y="589"/>
                    <a:pt x="341" y="589"/>
                    <a:pt x="341" y="589"/>
                  </a:cubicBezTo>
                  <a:cubicBezTo>
                    <a:pt x="269" y="589"/>
                    <a:pt x="269" y="589"/>
                    <a:pt x="269" y="589"/>
                  </a:cubicBezTo>
                  <a:cubicBezTo>
                    <a:pt x="269" y="343"/>
                    <a:pt x="269" y="343"/>
                    <a:pt x="269" y="343"/>
                  </a:cubicBezTo>
                  <a:cubicBezTo>
                    <a:pt x="269" y="336"/>
                    <a:pt x="269" y="326"/>
                    <a:pt x="268" y="315"/>
                  </a:cubicBezTo>
                  <a:cubicBezTo>
                    <a:pt x="266" y="302"/>
                    <a:pt x="263" y="290"/>
                    <a:pt x="258" y="279"/>
                  </a:cubicBezTo>
                  <a:cubicBezTo>
                    <a:pt x="252" y="267"/>
                    <a:pt x="243" y="256"/>
                    <a:pt x="231" y="249"/>
                  </a:cubicBezTo>
                  <a:cubicBezTo>
                    <a:pt x="216" y="240"/>
                    <a:pt x="198" y="236"/>
                    <a:pt x="179" y="237"/>
                  </a:cubicBezTo>
                  <a:cubicBezTo>
                    <a:pt x="125" y="232"/>
                    <a:pt x="77" y="272"/>
                    <a:pt x="72" y="327"/>
                  </a:cubicBezTo>
                  <a:cubicBezTo>
                    <a:pt x="72" y="332"/>
                    <a:pt x="71" y="338"/>
                    <a:pt x="72" y="343"/>
                  </a:cubicBezTo>
                  <a:cubicBezTo>
                    <a:pt x="72" y="589"/>
                    <a:pt x="72" y="589"/>
                    <a:pt x="72" y="589"/>
                  </a:cubicBezTo>
                  <a:lnTo>
                    <a:pt x="0" y="589"/>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5">
              <a:extLst>
                <a:ext uri="{FF2B5EF4-FFF2-40B4-BE49-F238E27FC236}">
                  <a16:creationId xmlns:a16="http://schemas.microsoft.com/office/drawing/2014/main" id="{66F0F5E4-44EC-41E7-B65D-59DA31737D73}"/>
                </a:ext>
              </a:extLst>
            </p:cNvPr>
            <p:cNvSpPr>
              <a:spLocks noEditPoints="1"/>
            </p:cNvSpPr>
            <p:nvPr userDrawn="1"/>
          </p:nvSpPr>
          <p:spPr bwMode="auto">
            <a:xfrm>
              <a:off x="4941" y="3160"/>
              <a:ext cx="59"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8 w 87"/>
                <a:gd name="T11" fmla="*/ 574 h 574"/>
                <a:gd name="T12" fmla="*/ 8 w 87"/>
                <a:gd name="T13" fmla="*/ 171 h 574"/>
                <a:gd name="T14" fmla="*/ 79 w 87"/>
                <a:gd name="T15" fmla="*/ 171 h 574"/>
                <a:gd name="T16" fmla="*/ 79 w 87"/>
                <a:gd name="T17" fmla="*/ 574 h 574"/>
                <a:gd name="T18" fmla="*/ 8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3" y="0"/>
                    <a:pt x="87" y="16"/>
                    <a:pt x="87" y="47"/>
                  </a:cubicBezTo>
                  <a:cubicBezTo>
                    <a:pt x="87" y="79"/>
                    <a:pt x="73" y="95"/>
                    <a:pt x="43" y="95"/>
                  </a:cubicBezTo>
                  <a:close/>
                  <a:moveTo>
                    <a:pt x="8" y="574"/>
                  </a:moveTo>
                  <a:cubicBezTo>
                    <a:pt x="8" y="171"/>
                    <a:pt x="8" y="171"/>
                    <a:pt x="8" y="171"/>
                  </a:cubicBezTo>
                  <a:cubicBezTo>
                    <a:pt x="79" y="171"/>
                    <a:pt x="79" y="171"/>
                    <a:pt x="79" y="171"/>
                  </a:cubicBezTo>
                  <a:cubicBezTo>
                    <a:pt x="79" y="574"/>
                    <a:pt x="79" y="574"/>
                    <a:pt x="79" y="574"/>
                  </a:cubicBezTo>
                  <a:lnTo>
                    <a:pt x="8" y="57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6">
              <a:extLst>
                <a:ext uri="{FF2B5EF4-FFF2-40B4-BE49-F238E27FC236}">
                  <a16:creationId xmlns:a16="http://schemas.microsoft.com/office/drawing/2014/main" id="{4C71E00F-590D-4548-8983-AFC0ED47AE2C}"/>
                </a:ext>
              </a:extLst>
            </p:cNvPr>
            <p:cNvSpPr>
              <a:spLocks noEditPoints="1"/>
            </p:cNvSpPr>
            <p:nvPr userDrawn="1"/>
          </p:nvSpPr>
          <p:spPr bwMode="auto">
            <a:xfrm>
              <a:off x="5047"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8"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5" y="160"/>
                    <a:pt x="272" y="139"/>
                    <a:pt x="265" y="119"/>
                  </a:cubicBezTo>
                  <a:cubicBezTo>
                    <a:pt x="260" y="102"/>
                    <a:pt x="250" y="87"/>
                    <a:pt x="235" y="75"/>
                  </a:cubicBezTo>
                  <a:cubicBezTo>
                    <a:pt x="219" y="64"/>
                    <a:pt x="199" y="58"/>
                    <a:pt x="178"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7">
              <a:extLst>
                <a:ext uri="{FF2B5EF4-FFF2-40B4-BE49-F238E27FC236}">
                  <a16:creationId xmlns:a16="http://schemas.microsoft.com/office/drawing/2014/main" id="{B988EB81-AD86-48D2-B041-4B05B0A4A2AF}"/>
                </a:ext>
              </a:extLst>
            </p:cNvPr>
            <p:cNvSpPr>
              <a:spLocks/>
            </p:cNvSpPr>
            <p:nvPr userDrawn="1"/>
          </p:nvSpPr>
          <p:spPr bwMode="auto">
            <a:xfrm>
              <a:off x="5325" y="3266"/>
              <a:ext cx="171" cy="277"/>
            </a:xfrm>
            <a:custGeom>
              <a:avLst/>
              <a:gdLst>
                <a:gd name="T0" fmla="*/ 10 w 256"/>
                <a:gd name="T1" fmla="*/ 414 h 414"/>
                <a:gd name="T2" fmla="*/ 10 w 256"/>
                <a:gd name="T3" fmla="*/ 99 h 414"/>
                <a:gd name="T4" fmla="*/ 0 w 256"/>
                <a:gd name="T5" fmla="*/ 18 h 414"/>
                <a:gd name="T6" fmla="*/ 62 w 256"/>
                <a:gd name="T7" fmla="*/ 8 h 414"/>
                <a:gd name="T8" fmla="*/ 77 w 256"/>
                <a:gd name="T9" fmla="*/ 75 h 414"/>
                <a:gd name="T10" fmla="*/ 122 w 256"/>
                <a:gd name="T11" fmla="*/ 21 h 414"/>
                <a:gd name="T12" fmla="*/ 193 w 256"/>
                <a:gd name="T13" fmla="*/ 1 h 414"/>
                <a:gd name="T14" fmla="*/ 225 w 256"/>
                <a:gd name="T15" fmla="*/ 5 h 414"/>
                <a:gd name="T16" fmla="*/ 256 w 256"/>
                <a:gd name="T17" fmla="*/ 18 h 414"/>
                <a:gd name="T18" fmla="*/ 236 w 256"/>
                <a:gd name="T19" fmla="*/ 80 h 414"/>
                <a:gd name="T20" fmla="*/ 205 w 256"/>
                <a:gd name="T21" fmla="*/ 69 h 414"/>
                <a:gd name="T22" fmla="*/ 177 w 256"/>
                <a:gd name="T23" fmla="*/ 67 h 414"/>
                <a:gd name="T24" fmla="*/ 106 w 256"/>
                <a:gd name="T25" fmla="*/ 99 h 414"/>
                <a:gd name="T26" fmla="*/ 82 w 256"/>
                <a:gd name="T27" fmla="*/ 180 h 414"/>
                <a:gd name="T28" fmla="*/ 82 w 256"/>
                <a:gd name="T29" fmla="*/ 414 h 414"/>
                <a:gd name="T30" fmla="*/ 10 w 256"/>
                <a:gd name="T31"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414">
                  <a:moveTo>
                    <a:pt x="10" y="414"/>
                  </a:moveTo>
                  <a:cubicBezTo>
                    <a:pt x="10" y="99"/>
                    <a:pt x="10" y="99"/>
                    <a:pt x="10" y="99"/>
                  </a:cubicBezTo>
                  <a:cubicBezTo>
                    <a:pt x="0" y="18"/>
                    <a:pt x="0" y="18"/>
                    <a:pt x="0" y="18"/>
                  </a:cubicBezTo>
                  <a:cubicBezTo>
                    <a:pt x="62" y="8"/>
                    <a:pt x="62" y="8"/>
                    <a:pt x="62" y="8"/>
                  </a:cubicBezTo>
                  <a:cubicBezTo>
                    <a:pt x="77" y="75"/>
                    <a:pt x="77" y="75"/>
                    <a:pt x="77" y="75"/>
                  </a:cubicBezTo>
                  <a:cubicBezTo>
                    <a:pt x="87" y="53"/>
                    <a:pt x="102" y="34"/>
                    <a:pt x="122" y="21"/>
                  </a:cubicBezTo>
                  <a:cubicBezTo>
                    <a:pt x="143" y="7"/>
                    <a:pt x="168" y="0"/>
                    <a:pt x="193" y="1"/>
                  </a:cubicBezTo>
                  <a:cubicBezTo>
                    <a:pt x="204" y="1"/>
                    <a:pt x="215" y="3"/>
                    <a:pt x="225" y="5"/>
                  </a:cubicBezTo>
                  <a:cubicBezTo>
                    <a:pt x="236" y="8"/>
                    <a:pt x="247" y="12"/>
                    <a:pt x="256" y="18"/>
                  </a:cubicBezTo>
                  <a:cubicBezTo>
                    <a:pt x="236" y="80"/>
                    <a:pt x="236" y="80"/>
                    <a:pt x="236" y="80"/>
                  </a:cubicBezTo>
                  <a:cubicBezTo>
                    <a:pt x="226" y="75"/>
                    <a:pt x="216" y="71"/>
                    <a:pt x="205" y="69"/>
                  </a:cubicBezTo>
                  <a:cubicBezTo>
                    <a:pt x="196" y="68"/>
                    <a:pt x="186" y="67"/>
                    <a:pt x="177" y="67"/>
                  </a:cubicBezTo>
                  <a:cubicBezTo>
                    <a:pt x="149" y="65"/>
                    <a:pt x="123" y="77"/>
                    <a:pt x="106" y="99"/>
                  </a:cubicBezTo>
                  <a:cubicBezTo>
                    <a:pt x="89" y="122"/>
                    <a:pt x="81" y="151"/>
                    <a:pt x="82" y="180"/>
                  </a:cubicBezTo>
                  <a:cubicBezTo>
                    <a:pt x="82" y="414"/>
                    <a:pt x="82" y="414"/>
                    <a:pt x="82" y="414"/>
                  </a:cubicBezTo>
                  <a:lnTo>
                    <a:pt x="10" y="41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8">
              <a:extLst>
                <a:ext uri="{FF2B5EF4-FFF2-40B4-BE49-F238E27FC236}">
                  <a16:creationId xmlns:a16="http://schemas.microsoft.com/office/drawing/2014/main" id="{F02C3E54-87F8-4A87-84BA-E9850098F4C0}"/>
                </a:ext>
              </a:extLst>
            </p:cNvPr>
            <p:cNvSpPr>
              <a:spLocks noEditPoints="1"/>
            </p:cNvSpPr>
            <p:nvPr userDrawn="1"/>
          </p:nvSpPr>
          <p:spPr bwMode="auto">
            <a:xfrm>
              <a:off x="5632" y="3150"/>
              <a:ext cx="322" cy="393"/>
            </a:xfrm>
            <a:custGeom>
              <a:avLst/>
              <a:gdLst>
                <a:gd name="T0" fmla="*/ 0 w 483"/>
                <a:gd name="T1" fmla="*/ 589 h 589"/>
                <a:gd name="T2" fmla="*/ 80 w 483"/>
                <a:gd name="T3" fmla="*/ 295 h 589"/>
                <a:gd name="T4" fmla="*/ 203 w 483"/>
                <a:gd name="T5" fmla="*/ 0 h 589"/>
                <a:gd name="T6" fmla="*/ 282 w 483"/>
                <a:gd name="T7" fmla="*/ 0 h 589"/>
                <a:gd name="T8" fmla="*/ 405 w 483"/>
                <a:gd name="T9" fmla="*/ 299 h 589"/>
                <a:gd name="T10" fmla="*/ 483 w 483"/>
                <a:gd name="T11" fmla="*/ 589 h 589"/>
                <a:gd name="T12" fmla="*/ 406 w 483"/>
                <a:gd name="T13" fmla="*/ 589 h 589"/>
                <a:gd name="T14" fmla="*/ 369 w 483"/>
                <a:gd name="T15" fmla="*/ 430 h 589"/>
                <a:gd name="T16" fmla="*/ 112 w 483"/>
                <a:gd name="T17" fmla="*/ 430 h 589"/>
                <a:gd name="T18" fmla="*/ 74 w 483"/>
                <a:gd name="T19" fmla="*/ 589 h 589"/>
                <a:gd name="T20" fmla="*/ 0 w 483"/>
                <a:gd name="T21" fmla="*/ 589 h 589"/>
                <a:gd name="T22" fmla="*/ 130 w 483"/>
                <a:gd name="T23" fmla="*/ 368 h 589"/>
                <a:gd name="T24" fmla="*/ 351 w 483"/>
                <a:gd name="T25" fmla="*/ 368 h 589"/>
                <a:gd name="T26" fmla="*/ 301 w 483"/>
                <a:gd name="T27" fmla="*/ 219 h 589"/>
                <a:gd name="T28" fmla="*/ 240 w 483"/>
                <a:gd name="T29" fmla="*/ 69 h 589"/>
                <a:gd name="T30" fmla="*/ 179 w 483"/>
                <a:gd name="T31" fmla="*/ 219 h 589"/>
                <a:gd name="T32" fmla="*/ 130 w 483"/>
                <a:gd name="T33" fmla="*/ 368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589">
                  <a:moveTo>
                    <a:pt x="0" y="589"/>
                  </a:moveTo>
                  <a:cubicBezTo>
                    <a:pt x="21" y="490"/>
                    <a:pt x="48" y="391"/>
                    <a:pt x="80" y="295"/>
                  </a:cubicBezTo>
                  <a:cubicBezTo>
                    <a:pt x="115" y="194"/>
                    <a:pt x="156" y="95"/>
                    <a:pt x="203" y="0"/>
                  </a:cubicBezTo>
                  <a:cubicBezTo>
                    <a:pt x="282" y="0"/>
                    <a:pt x="282" y="0"/>
                    <a:pt x="282" y="0"/>
                  </a:cubicBezTo>
                  <a:cubicBezTo>
                    <a:pt x="329" y="97"/>
                    <a:pt x="370" y="197"/>
                    <a:pt x="405" y="299"/>
                  </a:cubicBezTo>
                  <a:cubicBezTo>
                    <a:pt x="437" y="394"/>
                    <a:pt x="463" y="491"/>
                    <a:pt x="483" y="589"/>
                  </a:cubicBezTo>
                  <a:cubicBezTo>
                    <a:pt x="406" y="589"/>
                    <a:pt x="406" y="589"/>
                    <a:pt x="406" y="589"/>
                  </a:cubicBezTo>
                  <a:cubicBezTo>
                    <a:pt x="395" y="534"/>
                    <a:pt x="382" y="481"/>
                    <a:pt x="369" y="430"/>
                  </a:cubicBezTo>
                  <a:cubicBezTo>
                    <a:pt x="112" y="430"/>
                    <a:pt x="112" y="430"/>
                    <a:pt x="112" y="430"/>
                  </a:cubicBezTo>
                  <a:cubicBezTo>
                    <a:pt x="99" y="481"/>
                    <a:pt x="86" y="534"/>
                    <a:pt x="74" y="589"/>
                  </a:cubicBezTo>
                  <a:lnTo>
                    <a:pt x="0" y="589"/>
                  </a:lnTo>
                  <a:close/>
                  <a:moveTo>
                    <a:pt x="130" y="368"/>
                  </a:moveTo>
                  <a:cubicBezTo>
                    <a:pt x="351" y="368"/>
                    <a:pt x="351" y="368"/>
                    <a:pt x="351" y="368"/>
                  </a:cubicBezTo>
                  <a:cubicBezTo>
                    <a:pt x="336" y="318"/>
                    <a:pt x="319" y="269"/>
                    <a:pt x="301" y="219"/>
                  </a:cubicBezTo>
                  <a:cubicBezTo>
                    <a:pt x="283" y="170"/>
                    <a:pt x="262" y="120"/>
                    <a:pt x="240" y="69"/>
                  </a:cubicBezTo>
                  <a:cubicBezTo>
                    <a:pt x="218" y="120"/>
                    <a:pt x="197" y="170"/>
                    <a:pt x="179" y="219"/>
                  </a:cubicBezTo>
                  <a:cubicBezTo>
                    <a:pt x="161" y="269"/>
                    <a:pt x="145" y="318"/>
                    <a:pt x="130" y="36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9">
              <a:extLst>
                <a:ext uri="{FF2B5EF4-FFF2-40B4-BE49-F238E27FC236}">
                  <a16:creationId xmlns:a16="http://schemas.microsoft.com/office/drawing/2014/main" id="{D8549D96-E191-401D-B1F2-CEE3DEB5A1F2}"/>
                </a:ext>
              </a:extLst>
            </p:cNvPr>
            <p:cNvSpPr>
              <a:spLocks/>
            </p:cNvSpPr>
            <p:nvPr userDrawn="1"/>
          </p:nvSpPr>
          <p:spPr bwMode="auto">
            <a:xfrm>
              <a:off x="5989" y="3266"/>
              <a:ext cx="234" cy="277"/>
            </a:xfrm>
            <a:custGeom>
              <a:avLst/>
              <a:gdLst>
                <a:gd name="T0" fmla="*/ 10 w 351"/>
                <a:gd name="T1" fmla="*/ 414 h 414"/>
                <a:gd name="T2" fmla="*/ 10 w 351"/>
                <a:gd name="T3" fmla="*/ 100 h 414"/>
                <a:gd name="T4" fmla="*/ 0 w 351"/>
                <a:gd name="T5" fmla="*/ 18 h 414"/>
                <a:gd name="T6" fmla="*/ 62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2" y="8"/>
                    <a:pt x="62" y="8"/>
                    <a:pt x="62" y="8"/>
                  </a:cubicBezTo>
                  <a:cubicBezTo>
                    <a:pt x="76" y="70"/>
                    <a:pt x="76" y="70"/>
                    <a:pt x="76" y="70"/>
                  </a:cubicBezTo>
                  <a:cubicBezTo>
                    <a:pt x="99" y="23"/>
                    <a:pt x="143" y="0"/>
                    <a:pt x="207" y="0"/>
                  </a:cubicBezTo>
                  <a:cubicBezTo>
                    <a:pt x="253" y="0"/>
                    <a:pt x="289" y="13"/>
                    <a:pt x="314" y="41"/>
                  </a:cubicBezTo>
                  <a:cubicBezTo>
                    <a:pt x="338"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39" y="69"/>
                    <a:pt x="214" y="60"/>
                    <a:pt x="189" y="62"/>
                  </a:cubicBezTo>
                  <a:cubicBezTo>
                    <a:pt x="134" y="57"/>
                    <a:pt x="86" y="98"/>
                    <a:pt x="82" y="152"/>
                  </a:cubicBezTo>
                  <a:cubicBezTo>
                    <a:pt x="81" y="158"/>
                    <a:pt x="81" y="163"/>
                    <a:pt x="82" y="168"/>
                  </a:cubicBezTo>
                  <a:cubicBezTo>
                    <a:pt x="82" y="414"/>
                    <a:pt x="82" y="414"/>
                    <a:pt x="82" y="414"/>
                  </a:cubicBezTo>
                  <a:lnTo>
                    <a:pt x="10" y="41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0">
              <a:extLst>
                <a:ext uri="{FF2B5EF4-FFF2-40B4-BE49-F238E27FC236}">
                  <a16:creationId xmlns:a16="http://schemas.microsoft.com/office/drawing/2014/main" id="{19DC9EDD-F7FD-4652-B6B5-765E2A2C53C4}"/>
                </a:ext>
              </a:extLst>
            </p:cNvPr>
            <p:cNvSpPr>
              <a:spLocks noEditPoints="1"/>
            </p:cNvSpPr>
            <p:nvPr userDrawn="1"/>
          </p:nvSpPr>
          <p:spPr bwMode="auto">
            <a:xfrm>
              <a:off x="6280" y="3160"/>
              <a:ext cx="58"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7 w 87"/>
                <a:gd name="T11" fmla="*/ 574 h 574"/>
                <a:gd name="T12" fmla="*/ 7 w 87"/>
                <a:gd name="T13" fmla="*/ 171 h 574"/>
                <a:gd name="T14" fmla="*/ 79 w 87"/>
                <a:gd name="T15" fmla="*/ 171 h 574"/>
                <a:gd name="T16" fmla="*/ 79 w 87"/>
                <a:gd name="T17" fmla="*/ 574 h 574"/>
                <a:gd name="T18" fmla="*/ 7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2" y="0"/>
                    <a:pt x="87" y="16"/>
                    <a:pt x="87" y="47"/>
                  </a:cubicBezTo>
                  <a:cubicBezTo>
                    <a:pt x="87" y="79"/>
                    <a:pt x="72" y="95"/>
                    <a:pt x="43" y="95"/>
                  </a:cubicBezTo>
                  <a:close/>
                  <a:moveTo>
                    <a:pt x="7" y="574"/>
                  </a:moveTo>
                  <a:cubicBezTo>
                    <a:pt x="7" y="171"/>
                    <a:pt x="7" y="171"/>
                    <a:pt x="7" y="171"/>
                  </a:cubicBezTo>
                  <a:cubicBezTo>
                    <a:pt x="79" y="171"/>
                    <a:pt x="79" y="171"/>
                    <a:pt x="79" y="171"/>
                  </a:cubicBezTo>
                  <a:cubicBezTo>
                    <a:pt x="79" y="574"/>
                    <a:pt x="79" y="574"/>
                    <a:pt x="79" y="574"/>
                  </a:cubicBezTo>
                  <a:lnTo>
                    <a:pt x="7" y="57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1">
              <a:extLst>
                <a:ext uri="{FF2B5EF4-FFF2-40B4-BE49-F238E27FC236}">
                  <a16:creationId xmlns:a16="http://schemas.microsoft.com/office/drawing/2014/main" id="{DF1D3125-7421-44CC-899D-53B00FF9E046}"/>
                </a:ext>
              </a:extLst>
            </p:cNvPr>
            <p:cNvSpPr>
              <a:spLocks/>
            </p:cNvSpPr>
            <p:nvPr userDrawn="1"/>
          </p:nvSpPr>
          <p:spPr bwMode="auto">
            <a:xfrm>
              <a:off x="6394" y="3264"/>
              <a:ext cx="396" cy="279"/>
            </a:xfrm>
            <a:custGeom>
              <a:avLst/>
              <a:gdLst>
                <a:gd name="T0" fmla="*/ 10 w 593"/>
                <a:gd name="T1" fmla="*/ 417 h 417"/>
                <a:gd name="T2" fmla="*/ 10 w 593"/>
                <a:gd name="T3" fmla="*/ 103 h 417"/>
                <a:gd name="T4" fmla="*/ 0 w 593"/>
                <a:gd name="T5" fmla="*/ 21 h 417"/>
                <a:gd name="T6" fmla="*/ 62 w 593"/>
                <a:gd name="T7" fmla="*/ 11 h 417"/>
                <a:gd name="T8" fmla="*/ 76 w 593"/>
                <a:gd name="T9" fmla="*/ 73 h 417"/>
                <a:gd name="T10" fmla="*/ 200 w 593"/>
                <a:gd name="T11" fmla="*/ 3 h 417"/>
                <a:gd name="T12" fmla="*/ 276 w 593"/>
                <a:gd name="T13" fmla="*/ 23 h 417"/>
                <a:gd name="T14" fmla="*/ 324 w 593"/>
                <a:gd name="T15" fmla="*/ 82 h 417"/>
                <a:gd name="T16" fmla="*/ 371 w 593"/>
                <a:gd name="T17" fmla="*/ 23 h 417"/>
                <a:gd name="T18" fmla="*/ 451 w 593"/>
                <a:gd name="T19" fmla="*/ 3 h 417"/>
                <a:gd name="T20" fmla="*/ 555 w 593"/>
                <a:gd name="T21" fmla="*/ 43 h 417"/>
                <a:gd name="T22" fmla="*/ 593 w 593"/>
                <a:gd name="T23" fmla="*/ 161 h 417"/>
                <a:gd name="T24" fmla="*/ 593 w 593"/>
                <a:gd name="T25" fmla="*/ 417 h 417"/>
                <a:gd name="T26" fmla="*/ 522 w 593"/>
                <a:gd name="T27" fmla="*/ 417 h 417"/>
                <a:gd name="T28" fmla="*/ 522 w 593"/>
                <a:gd name="T29" fmla="*/ 166 h 417"/>
                <a:gd name="T30" fmla="*/ 499 w 593"/>
                <a:gd name="T31" fmla="*/ 89 h 417"/>
                <a:gd name="T32" fmla="*/ 435 w 593"/>
                <a:gd name="T33" fmla="*/ 65 h 417"/>
                <a:gd name="T34" fmla="*/ 364 w 593"/>
                <a:gd name="T35" fmla="*/ 94 h 417"/>
                <a:gd name="T36" fmla="*/ 338 w 593"/>
                <a:gd name="T37" fmla="*/ 179 h 417"/>
                <a:gd name="T38" fmla="*/ 338 w 593"/>
                <a:gd name="T39" fmla="*/ 417 h 417"/>
                <a:gd name="T40" fmla="*/ 266 w 593"/>
                <a:gd name="T41" fmla="*/ 417 h 417"/>
                <a:gd name="T42" fmla="*/ 266 w 593"/>
                <a:gd name="T43" fmla="*/ 166 h 417"/>
                <a:gd name="T44" fmla="*/ 243 w 593"/>
                <a:gd name="T45" fmla="*/ 89 h 417"/>
                <a:gd name="T46" fmla="*/ 177 w 593"/>
                <a:gd name="T47" fmla="*/ 65 h 417"/>
                <a:gd name="T48" fmla="*/ 106 w 593"/>
                <a:gd name="T49" fmla="*/ 92 h 417"/>
                <a:gd name="T50" fmla="*/ 82 w 593"/>
                <a:gd name="T51" fmla="*/ 165 h 417"/>
                <a:gd name="T52" fmla="*/ 82 w 593"/>
                <a:gd name="T53" fmla="*/ 417 h 417"/>
                <a:gd name="T54" fmla="*/ 10 w 593"/>
                <a:gd name="T5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3" h="417">
                  <a:moveTo>
                    <a:pt x="10" y="417"/>
                  </a:moveTo>
                  <a:cubicBezTo>
                    <a:pt x="10" y="103"/>
                    <a:pt x="10" y="103"/>
                    <a:pt x="10" y="103"/>
                  </a:cubicBezTo>
                  <a:cubicBezTo>
                    <a:pt x="0" y="21"/>
                    <a:pt x="0" y="21"/>
                    <a:pt x="0" y="21"/>
                  </a:cubicBezTo>
                  <a:cubicBezTo>
                    <a:pt x="62" y="11"/>
                    <a:pt x="62" y="11"/>
                    <a:pt x="62" y="11"/>
                  </a:cubicBezTo>
                  <a:cubicBezTo>
                    <a:pt x="76" y="73"/>
                    <a:pt x="76" y="73"/>
                    <a:pt x="76" y="73"/>
                  </a:cubicBezTo>
                  <a:cubicBezTo>
                    <a:pt x="99" y="26"/>
                    <a:pt x="140" y="3"/>
                    <a:pt x="200" y="3"/>
                  </a:cubicBezTo>
                  <a:cubicBezTo>
                    <a:pt x="227" y="2"/>
                    <a:pt x="253" y="9"/>
                    <a:pt x="276" y="23"/>
                  </a:cubicBezTo>
                  <a:cubicBezTo>
                    <a:pt x="298" y="36"/>
                    <a:pt x="315" y="57"/>
                    <a:pt x="324" y="82"/>
                  </a:cubicBezTo>
                  <a:cubicBezTo>
                    <a:pt x="333" y="58"/>
                    <a:pt x="349" y="37"/>
                    <a:pt x="371" y="23"/>
                  </a:cubicBezTo>
                  <a:cubicBezTo>
                    <a:pt x="395" y="9"/>
                    <a:pt x="423" y="2"/>
                    <a:pt x="451" y="3"/>
                  </a:cubicBezTo>
                  <a:cubicBezTo>
                    <a:pt x="490" y="0"/>
                    <a:pt x="528" y="15"/>
                    <a:pt x="555" y="43"/>
                  </a:cubicBezTo>
                  <a:cubicBezTo>
                    <a:pt x="581" y="70"/>
                    <a:pt x="593" y="109"/>
                    <a:pt x="593" y="161"/>
                  </a:cubicBezTo>
                  <a:cubicBezTo>
                    <a:pt x="593" y="417"/>
                    <a:pt x="593" y="417"/>
                    <a:pt x="593" y="417"/>
                  </a:cubicBezTo>
                  <a:cubicBezTo>
                    <a:pt x="522" y="417"/>
                    <a:pt x="522" y="417"/>
                    <a:pt x="522" y="417"/>
                  </a:cubicBezTo>
                  <a:cubicBezTo>
                    <a:pt x="522" y="166"/>
                    <a:pt x="522" y="166"/>
                    <a:pt x="522" y="166"/>
                  </a:cubicBezTo>
                  <a:cubicBezTo>
                    <a:pt x="522" y="131"/>
                    <a:pt x="514" y="105"/>
                    <a:pt x="499" y="89"/>
                  </a:cubicBezTo>
                  <a:cubicBezTo>
                    <a:pt x="482" y="72"/>
                    <a:pt x="459" y="64"/>
                    <a:pt x="435" y="65"/>
                  </a:cubicBezTo>
                  <a:cubicBezTo>
                    <a:pt x="408" y="64"/>
                    <a:pt x="382" y="74"/>
                    <a:pt x="364" y="94"/>
                  </a:cubicBezTo>
                  <a:cubicBezTo>
                    <a:pt x="345" y="118"/>
                    <a:pt x="336" y="148"/>
                    <a:pt x="338" y="179"/>
                  </a:cubicBezTo>
                  <a:cubicBezTo>
                    <a:pt x="338" y="417"/>
                    <a:pt x="338" y="417"/>
                    <a:pt x="338" y="417"/>
                  </a:cubicBezTo>
                  <a:cubicBezTo>
                    <a:pt x="266" y="417"/>
                    <a:pt x="266" y="417"/>
                    <a:pt x="266" y="417"/>
                  </a:cubicBezTo>
                  <a:cubicBezTo>
                    <a:pt x="266" y="166"/>
                    <a:pt x="266" y="166"/>
                    <a:pt x="266" y="166"/>
                  </a:cubicBezTo>
                  <a:cubicBezTo>
                    <a:pt x="266" y="130"/>
                    <a:pt x="258" y="105"/>
                    <a:pt x="243" y="89"/>
                  </a:cubicBezTo>
                  <a:cubicBezTo>
                    <a:pt x="225" y="72"/>
                    <a:pt x="201" y="64"/>
                    <a:pt x="177" y="65"/>
                  </a:cubicBezTo>
                  <a:cubicBezTo>
                    <a:pt x="150" y="63"/>
                    <a:pt x="124" y="73"/>
                    <a:pt x="106" y="92"/>
                  </a:cubicBezTo>
                  <a:cubicBezTo>
                    <a:pt x="89" y="113"/>
                    <a:pt x="81" y="138"/>
                    <a:pt x="82" y="165"/>
                  </a:cubicBezTo>
                  <a:cubicBezTo>
                    <a:pt x="82" y="417"/>
                    <a:pt x="82" y="417"/>
                    <a:pt x="82" y="417"/>
                  </a:cubicBezTo>
                  <a:lnTo>
                    <a:pt x="10" y="417"/>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2">
              <a:extLst>
                <a:ext uri="{FF2B5EF4-FFF2-40B4-BE49-F238E27FC236}">
                  <a16:creationId xmlns:a16="http://schemas.microsoft.com/office/drawing/2014/main" id="{93BD2773-EB48-4DEE-9B11-D239653E5DD5}"/>
                </a:ext>
              </a:extLst>
            </p:cNvPr>
            <p:cNvSpPr>
              <a:spLocks noEditPoints="1"/>
            </p:cNvSpPr>
            <p:nvPr userDrawn="1"/>
          </p:nvSpPr>
          <p:spPr bwMode="auto">
            <a:xfrm>
              <a:off x="6832" y="3265"/>
              <a:ext cx="224" cy="285"/>
            </a:xfrm>
            <a:custGeom>
              <a:avLst/>
              <a:gdLst>
                <a:gd name="T0" fmla="*/ 129 w 335"/>
                <a:gd name="T1" fmla="*/ 426 h 427"/>
                <a:gd name="T2" fmla="*/ 36 w 335"/>
                <a:gd name="T3" fmla="*/ 392 h 427"/>
                <a:gd name="T4" fmla="*/ 2 w 335"/>
                <a:gd name="T5" fmla="*/ 304 h 427"/>
                <a:gd name="T6" fmla="*/ 66 w 335"/>
                <a:gd name="T7" fmla="*/ 188 h 427"/>
                <a:gd name="T8" fmla="*/ 254 w 335"/>
                <a:gd name="T9" fmla="*/ 145 h 427"/>
                <a:gd name="T10" fmla="*/ 229 w 335"/>
                <a:gd name="T11" fmla="*/ 82 h 427"/>
                <a:gd name="T12" fmla="*/ 161 w 335"/>
                <a:gd name="T13" fmla="*/ 61 h 427"/>
                <a:gd name="T14" fmla="*/ 51 w 335"/>
                <a:gd name="T15" fmla="*/ 94 h 427"/>
                <a:gd name="T16" fmla="*/ 26 w 335"/>
                <a:gd name="T17" fmla="*/ 45 h 427"/>
                <a:gd name="T18" fmla="*/ 172 w 335"/>
                <a:gd name="T19" fmla="*/ 2 h 427"/>
                <a:gd name="T20" fmla="*/ 324 w 335"/>
                <a:gd name="T21" fmla="*/ 154 h 427"/>
                <a:gd name="T22" fmla="*/ 324 w 335"/>
                <a:gd name="T23" fmla="*/ 325 h 427"/>
                <a:gd name="T24" fmla="*/ 335 w 335"/>
                <a:gd name="T25" fmla="*/ 409 h 427"/>
                <a:gd name="T26" fmla="*/ 273 w 335"/>
                <a:gd name="T27" fmla="*/ 419 h 427"/>
                <a:gd name="T28" fmla="*/ 259 w 335"/>
                <a:gd name="T29" fmla="*/ 356 h 427"/>
                <a:gd name="T30" fmla="*/ 207 w 335"/>
                <a:gd name="T31" fmla="*/ 407 h 427"/>
                <a:gd name="T32" fmla="*/ 129 w 335"/>
                <a:gd name="T33" fmla="*/ 426 h 427"/>
                <a:gd name="T34" fmla="*/ 74 w 335"/>
                <a:gd name="T35" fmla="*/ 299 h 427"/>
                <a:gd name="T36" fmla="*/ 94 w 335"/>
                <a:gd name="T37" fmla="*/ 349 h 427"/>
                <a:gd name="T38" fmla="*/ 149 w 335"/>
                <a:gd name="T39" fmla="*/ 367 h 427"/>
                <a:gd name="T40" fmla="*/ 225 w 335"/>
                <a:gd name="T41" fmla="*/ 339 h 427"/>
                <a:gd name="T42" fmla="*/ 254 w 335"/>
                <a:gd name="T43" fmla="*/ 266 h 427"/>
                <a:gd name="T44" fmla="*/ 254 w 335"/>
                <a:gd name="T45" fmla="*/ 197 h 427"/>
                <a:gd name="T46" fmla="*/ 120 w 335"/>
                <a:gd name="T47" fmla="*/ 225 h 427"/>
                <a:gd name="T48" fmla="*/ 74 w 335"/>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5" h="427">
                  <a:moveTo>
                    <a:pt x="129" y="426"/>
                  </a:moveTo>
                  <a:cubicBezTo>
                    <a:pt x="95" y="427"/>
                    <a:pt x="61" y="415"/>
                    <a:pt x="36" y="392"/>
                  </a:cubicBezTo>
                  <a:cubicBezTo>
                    <a:pt x="13" y="369"/>
                    <a:pt x="0" y="337"/>
                    <a:pt x="2" y="304"/>
                  </a:cubicBezTo>
                  <a:cubicBezTo>
                    <a:pt x="0" y="257"/>
                    <a:pt x="25" y="212"/>
                    <a:pt x="66" y="188"/>
                  </a:cubicBezTo>
                  <a:cubicBezTo>
                    <a:pt x="110" y="161"/>
                    <a:pt x="172" y="147"/>
                    <a:pt x="254" y="145"/>
                  </a:cubicBezTo>
                  <a:cubicBezTo>
                    <a:pt x="253" y="122"/>
                    <a:pt x="245" y="99"/>
                    <a:pt x="229" y="82"/>
                  </a:cubicBezTo>
                  <a:cubicBezTo>
                    <a:pt x="215" y="68"/>
                    <a:pt x="192" y="61"/>
                    <a:pt x="161" y="61"/>
                  </a:cubicBezTo>
                  <a:cubicBezTo>
                    <a:pt x="122" y="61"/>
                    <a:pt x="83" y="72"/>
                    <a:pt x="51" y="94"/>
                  </a:cubicBezTo>
                  <a:cubicBezTo>
                    <a:pt x="26" y="45"/>
                    <a:pt x="26" y="45"/>
                    <a:pt x="26" y="45"/>
                  </a:cubicBezTo>
                  <a:cubicBezTo>
                    <a:pt x="68" y="15"/>
                    <a:pt x="120" y="0"/>
                    <a:pt x="172" y="2"/>
                  </a:cubicBezTo>
                  <a:cubicBezTo>
                    <a:pt x="274" y="2"/>
                    <a:pt x="324" y="52"/>
                    <a:pt x="324" y="154"/>
                  </a:cubicBezTo>
                  <a:cubicBezTo>
                    <a:pt x="324" y="325"/>
                    <a:pt x="324" y="325"/>
                    <a:pt x="324" y="325"/>
                  </a:cubicBezTo>
                  <a:cubicBezTo>
                    <a:pt x="335" y="409"/>
                    <a:pt x="335" y="409"/>
                    <a:pt x="335" y="409"/>
                  </a:cubicBezTo>
                  <a:cubicBezTo>
                    <a:pt x="273" y="419"/>
                    <a:pt x="273" y="419"/>
                    <a:pt x="273" y="419"/>
                  </a:cubicBezTo>
                  <a:cubicBezTo>
                    <a:pt x="259" y="356"/>
                    <a:pt x="259" y="356"/>
                    <a:pt x="259" y="356"/>
                  </a:cubicBezTo>
                  <a:cubicBezTo>
                    <a:pt x="247" y="378"/>
                    <a:pt x="229" y="396"/>
                    <a:pt x="207" y="407"/>
                  </a:cubicBezTo>
                  <a:cubicBezTo>
                    <a:pt x="183" y="420"/>
                    <a:pt x="156" y="426"/>
                    <a:pt x="129" y="426"/>
                  </a:cubicBezTo>
                  <a:close/>
                  <a:moveTo>
                    <a:pt x="74" y="299"/>
                  </a:moveTo>
                  <a:cubicBezTo>
                    <a:pt x="73" y="318"/>
                    <a:pt x="81" y="336"/>
                    <a:pt x="94" y="349"/>
                  </a:cubicBezTo>
                  <a:cubicBezTo>
                    <a:pt x="109" y="362"/>
                    <a:pt x="129" y="368"/>
                    <a:pt x="149" y="367"/>
                  </a:cubicBezTo>
                  <a:cubicBezTo>
                    <a:pt x="177" y="368"/>
                    <a:pt x="204" y="358"/>
                    <a:pt x="225" y="339"/>
                  </a:cubicBezTo>
                  <a:cubicBezTo>
                    <a:pt x="244" y="320"/>
                    <a:pt x="255" y="293"/>
                    <a:pt x="254" y="266"/>
                  </a:cubicBezTo>
                  <a:cubicBezTo>
                    <a:pt x="254" y="197"/>
                    <a:pt x="254" y="197"/>
                    <a:pt x="254" y="197"/>
                  </a:cubicBezTo>
                  <a:cubicBezTo>
                    <a:pt x="196" y="198"/>
                    <a:pt x="151" y="208"/>
                    <a:pt x="120" y="225"/>
                  </a:cubicBezTo>
                  <a:cubicBezTo>
                    <a:pt x="92" y="239"/>
                    <a:pt x="74" y="268"/>
                    <a:pt x="74" y="29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33">
              <a:extLst>
                <a:ext uri="{FF2B5EF4-FFF2-40B4-BE49-F238E27FC236}">
                  <a16:creationId xmlns:a16="http://schemas.microsoft.com/office/drawing/2014/main" id="{C4C728A2-F4E2-4DF7-B93B-D9DDE3972649}"/>
                </a:ext>
              </a:extLst>
            </p:cNvPr>
            <p:cNvSpPr>
              <a:spLocks noChangeArrowheads="1"/>
            </p:cNvSpPr>
            <p:nvPr userDrawn="1"/>
          </p:nvSpPr>
          <p:spPr bwMode="auto">
            <a:xfrm>
              <a:off x="7113" y="3150"/>
              <a:ext cx="47" cy="393"/>
            </a:xfrm>
            <a:prstGeom prst="rect">
              <a:avLst/>
            </a:prstGeom>
            <a:solidFill>
              <a:srgbClr val="0085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4">
              <a:extLst>
                <a:ext uri="{FF2B5EF4-FFF2-40B4-BE49-F238E27FC236}">
                  <a16:creationId xmlns:a16="http://schemas.microsoft.com/office/drawing/2014/main" id="{DEEFD180-B46C-4E3D-AC6D-A8B0F866683D}"/>
                </a:ext>
              </a:extLst>
            </p:cNvPr>
            <p:cNvSpPr>
              <a:spLocks/>
            </p:cNvSpPr>
            <p:nvPr userDrawn="1"/>
          </p:nvSpPr>
          <p:spPr bwMode="auto">
            <a:xfrm>
              <a:off x="7206" y="3265"/>
              <a:ext cx="212" cy="287"/>
            </a:xfrm>
            <a:custGeom>
              <a:avLst/>
              <a:gdLst>
                <a:gd name="T0" fmla="*/ 158 w 317"/>
                <a:gd name="T1" fmla="*/ 428 h 430"/>
                <a:gd name="T2" fmla="*/ 0 w 317"/>
                <a:gd name="T3" fmla="*/ 380 h 430"/>
                <a:gd name="T4" fmla="*/ 28 w 317"/>
                <a:gd name="T5" fmla="*/ 328 h 430"/>
                <a:gd name="T6" fmla="*/ 157 w 317"/>
                <a:gd name="T7" fmla="*/ 367 h 430"/>
                <a:gd name="T8" fmla="*/ 224 w 317"/>
                <a:gd name="T9" fmla="*/ 352 h 430"/>
                <a:gd name="T10" fmla="*/ 246 w 317"/>
                <a:gd name="T11" fmla="*/ 309 h 430"/>
                <a:gd name="T12" fmla="*/ 232 w 317"/>
                <a:gd name="T13" fmla="*/ 273 h 430"/>
                <a:gd name="T14" fmla="*/ 186 w 317"/>
                <a:gd name="T15" fmla="*/ 251 h 430"/>
                <a:gd name="T16" fmla="*/ 127 w 317"/>
                <a:gd name="T17" fmla="*/ 235 h 430"/>
                <a:gd name="T18" fmla="*/ 43 w 317"/>
                <a:gd name="T19" fmla="*/ 193 h 430"/>
                <a:gd name="T20" fmla="*/ 15 w 317"/>
                <a:gd name="T21" fmla="*/ 119 h 430"/>
                <a:gd name="T22" fmla="*/ 56 w 317"/>
                <a:gd name="T23" fmla="*/ 34 h 430"/>
                <a:gd name="T24" fmla="*/ 165 w 317"/>
                <a:gd name="T25" fmla="*/ 2 h 430"/>
                <a:gd name="T26" fmla="*/ 237 w 317"/>
                <a:gd name="T27" fmla="*/ 12 h 430"/>
                <a:gd name="T28" fmla="*/ 304 w 317"/>
                <a:gd name="T29" fmla="*/ 47 h 430"/>
                <a:gd name="T30" fmla="*/ 275 w 317"/>
                <a:gd name="T31" fmla="*/ 96 h 430"/>
                <a:gd name="T32" fmla="*/ 225 w 317"/>
                <a:gd name="T33" fmla="*/ 72 h 430"/>
                <a:gd name="T34" fmla="*/ 167 w 317"/>
                <a:gd name="T35" fmla="*/ 62 h 430"/>
                <a:gd name="T36" fmla="*/ 107 w 317"/>
                <a:gd name="T37" fmla="*/ 77 h 430"/>
                <a:gd name="T38" fmla="*/ 84 w 317"/>
                <a:gd name="T39" fmla="*/ 117 h 430"/>
                <a:gd name="T40" fmla="*/ 97 w 317"/>
                <a:gd name="T41" fmla="*/ 147 h 430"/>
                <a:gd name="T42" fmla="*/ 145 w 317"/>
                <a:gd name="T43" fmla="*/ 168 h 430"/>
                <a:gd name="T44" fmla="*/ 204 w 317"/>
                <a:gd name="T45" fmla="*/ 184 h 430"/>
                <a:gd name="T46" fmla="*/ 284 w 317"/>
                <a:gd name="T47" fmla="*/ 225 h 430"/>
                <a:gd name="T48" fmla="*/ 315 w 317"/>
                <a:gd name="T49" fmla="*/ 306 h 430"/>
                <a:gd name="T50" fmla="*/ 275 w 317"/>
                <a:gd name="T51" fmla="*/ 395 h 430"/>
                <a:gd name="T52" fmla="*/ 158 w 317"/>
                <a:gd name="T53" fmla="*/ 42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7" h="430">
                  <a:moveTo>
                    <a:pt x="158" y="428"/>
                  </a:moveTo>
                  <a:cubicBezTo>
                    <a:pt x="102" y="430"/>
                    <a:pt x="46" y="413"/>
                    <a:pt x="0" y="380"/>
                  </a:cubicBezTo>
                  <a:cubicBezTo>
                    <a:pt x="28" y="328"/>
                    <a:pt x="28" y="328"/>
                    <a:pt x="28" y="328"/>
                  </a:cubicBezTo>
                  <a:cubicBezTo>
                    <a:pt x="66" y="354"/>
                    <a:pt x="111" y="368"/>
                    <a:pt x="157" y="367"/>
                  </a:cubicBezTo>
                  <a:cubicBezTo>
                    <a:pt x="180" y="369"/>
                    <a:pt x="204" y="363"/>
                    <a:pt x="224" y="352"/>
                  </a:cubicBezTo>
                  <a:cubicBezTo>
                    <a:pt x="238" y="342"/>
                    <a:pt x="247" y="326"/>
                    <a:pt x="246" y="309"/>
                  </a:cubicBezTo>
                  <a:cubicBezTo>
                    <a:pt x="247" y="295"/>
                    <a:pt x="242" y="282"/>
                    <a:pt x="232" y="273"/>
                  </a:cubicBezTo>
                  <a:cubicBezTo>
                    <a:pt x="219" y="262"/>
                    <a:pt x="203" y="255"/>
                    <a:pt x="186" y="251"/>
                  </a:cubicBezTo>
                  <a:cubicBezTo>
                    <a:pt x="127" y="235"/>
                    <a:pt x="127" y="235"/>
                    <a:pt x="127" y="235"/>
                  </a:cubicBezTo>
                  <a:cubicBezTo>
                    <a:pt x="96" y="228"/>
                    <a:pt x="67" y="214"/>
                    <a:pt x="43" y="193"/>
                  </a:cubicBezTo>
                  <a:cubicBezTo>
                    <a:pt x="24" y="173"/>
                    <a:pt x="14" y="147"/>
                    <a:pt x="15" y="119"/>
                  </a:cubicBezTo>
                  <a:cubicBezTo>
                    <a:pt x="14" y="86"/>
                    <a:pt x="29" y="54"/>
                    <a:pt x="56" y="34"/>
                  </a:cubicBezTo>
                  <a:cubicBezTo>
                    <a:pt x="88" y="11"/>
                    <a:pt x="126" y="0"/>
                    <a:pt x="165" y="2"/>
                  </a:cubicBezTo>
                  <a:cubicBezTo>
                    <a:pt x="190" y="2"/>
                    <a:pt x="214" y="5"/>
                    <a:pt x="237" y="12"/>
                  </a:cubicBezTo>
                  <a:cubicBezTo>
                    <a:pt x="261" y="19"/>
                    <a:pt x="284" y="31"/>
                    <a:pt x="304" y="47"/>
                  </a:cubicBezTo>
                  <a:cubicBezTo>
                    <a:pt x="275" y="96"/>
                    <a:pt x="275" y="96"/>
                    <a:pt x="275" y="96"/>
                  </a:cubicBezTo>
                  <a:cubicBezTo>
                    <a:pt x="259" y="86"/>
                    <a:pt x="243" y="78"/>
                    <a:pt x="225" y="72"/>
                  </a:cubicBezTo>
                  <a:cubicBezTo>
                    <a:pt x="207" y="65"/>
                    <a:pt x="187" y="62"/>
                    <a:pt x="167" y="62"/>
                  </a:cubicBezTo>
                  <a:cubicBezTo>
                    <a:pt x="146" y="62"/>
                    <a:pt x="125" y="67"/>
                    <a:pt x="107" y="77"/>
                  </a:cubicBezTo>
                  <a:cubicBezTo>
                    <a:pt x="92" y="85"/>
                    <a:pt x="83" y="100"/>
                    <a:pt x="84" y="117"/>
                  </a:cubicBezTo>
                  <a:cubicBezTo>
                    <a:pt x="83" y="129"/>
                    <a:pt x="88" y="140"/>
                    <a:pt x="97" y="147"/>
                  </a:cubicBezTo>
                  <a:cubicBezTo>
                    <a:pt x="112" y="158"/>
                    <a:pt x="128" y="165"/>
                    <a:pt x="145" y="168"/>
                  </a:cubicBezTo>
                  <a:cubicBezTo>
                    <a:pt x="204" y="184"/>
                    <a:pt x="204" y="184"/>
                    <a:pt x="204" y="184"/>
                  </a:cubicBezTo>
                  <a:cubicBezTo>
                    <a:pt x="233" y="191"/>
                    <a:pt x="261" y="205"/>
                    <a:pt x="284" y="225"/>
                  </a:cubicBezTo>
                  <a:cubicBezTo>
                    <a:pt x="306" y="246"/>
                    <a:pt x="317" y="275"/>
                    <a:pt x="315" y="306"/>
                  </a:cubicBezTo>
                  <a:cubicBezTo>
                    <a:pt x="316" y="340"/>
                    <a:pt x="301" y="373"/>
                    <a:pt x="275" y="395"/>
                  </a:cubicBezTo>
                  <a:cubicBezTo>
                    <a:pt x="248" y="417"/>
                    <a:pt x="209" y="428"/>
                    <a:pt x="158" y="42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5">
              <a:extLst>
                <a:ext uri="{FF2B5EF4-FFF2-40B4-BE49-F238E27FC236}">
                  <a16:creationId xmlns:a16="http://schemas.microsoft.com/office/drawing/2014/main" id="{9AC8A198-E8F0-4610-BDA9-BCE5982C7E18}"/>
                </a:ext>
              </a:extLst>
            </p:cNvPr>
            <p:cNvSpPr>
              <a:spLocks noEditPoints="1"/>
            </p:cNvSpPr>
            <p:nvPr userDrawn="1"/>
          </p:nvSpPr>
          <p:spPr bwMode="auto">
            <a:xfrm>
              <a:off x="7454" y="3135"/>
              <a:ext cx="231" cy="228"/>
            </a:xfrm>
            <a:custGeom>
              <a:avLst/>
              <a:gdLst>
                <a:gd name="T0" fmla="*/ 173 w 346"/>
                <a:gd name="T1" fmla="*/ 341 h 342"/>
                <a:gd name="T2" fmla="*/ 85 w 346"/>
                <a:gd name="T3" fmla="*/ 321 h 342"/>
                <a:gd name="T4" fmla="*/ 27 w 346"/>
                <a:gd name="T5" fmla="*/ 264 h 342"/>
                <a:gd name="T6" fmla="*/ 27 w 346"/>
                <a:gd name="T7" fmla="*/ 84 h 342"/>
                <a:gd name="T8" fmla="*/ 85 w 346"/>
                <a:gd name="T9" fmla="*/ 27 h 342"/>
                <a:gd name="T10" fmla="*/ 260 w 346"/>
                <a:gd name="T11" fmla="*/ 27 h 342"/>
                <a:gd name="T12" fmla="*/ 318 w 346"/>
                <a:gd name="T13" fmla="*/ 84 h 342"/>
                <a:gd name="T14" fmla="*/ 318 w 346"/>
                <a:gd name="T15" fmla="*/ 264 h 342"/>
                <a:gd name="T16" fmla="*/ 260 w 346"/>
                <a:gd name="T17" fmla="*/ 321 h 342"/>
                <a:gd name="T18" fmla="*/ 173 w 346"/>
                <a:gd name="T19" fmla="*/ 341 h 342"/>
                <a:gd name="T20" fmla="*/ 173 w 346"/>
                <a:gd name="T21" fmla="*/ 309 h 342"/>
                <a:gd name="T22" fmla="*/ 268 w 346"/>
                <a:gd name="T23" fmla="*/ 274 h 342"/>
                <a:gd name="T24" fmla="*/ 304 w 346"/>
                <a:gd name="T25" fmla="*/ 174 h 342"/>
                <a:gd name="T26" fmla="*/ 268 w 346"/>
                <a:gd name="T27" fmla="*/ 74 h 342"/>
                <a:gd name="T28" fmla="*/ 78 w 346"/>
                <a:gd name="T29" fmla="*/ 74 h 342"/>
                <a:gd name="T30" fmla="*/ 42 w 346"/>
                <a:gd name="T31" fmla="*/ 174 h 342"/>
                <a:gd name="T32" fmla="*/ 78 w 346"/>
                <a:gd name="T33" fmla="*/ 274 h 342"/>
                <a:gd name="T34" fmla="*/ 173 w 346"/>
                <a:gd name="T35" fmla="*/ 309 h 342"/>
                <a:gd name="T36" fmla="*/ 112 w 346"/>
                <a:gd name="T37" fmla="*/ 249 h 342"/>
                <a:gd name="T38" fmla="*/ 112 w 346"/>
                <a:gd name="T39" fmla="*/ 97 h 342"/>
                <a:gd name="T40" fmla="*/ 174 w 346"/>
                <a:gd name="T41" fmla="*/ 97 h 342"/>
                <a:gd name="T42" fmla="*/ 234 w 346"/>
                <a:gd name="T43" fmla="*/ 143 h 342"/>
                <a:gd name="T44" fmla="*/ 200 w 346"/>
                <a:gd name="T45" fmla="*/ 187 h 342"/>
                <a:gd name="T46" fmla="*/ 226 w 346"/>
                <a:gd name="T47" fmla="*/ 217 h 342"/>
                <a:gd name="T48" fmla="*/ 245 w 346"/>
                <a:gd name="T49" fmla="*/ 249 h 342"/>
                <a:gd name="T50" fmla="*/ 210 w 346"/>
                <a:gd name="T51" fmla="*/ 249 h 342"/>
                <a:gd name="T52" fmla="*/ 192 w 346"/>
                <a:gd name="T53" fmla="*/ 218 h 342"/>
                <a:gd name="T54" fmla="*/ 167 w 346"/>
                <a:gd name="T55" fmla="*/ 190 h 342"/>
                <a:gd name="T56" fmla="*/ 143 w 346"/>
                <a:gd name="T57" fmla="*/ 190 h 342"/>
                <a:gd name="T58" fmla="*/ 143 w 346"/>
                <a:gd name="T59" fmla="*/ 249 h 342"/>
                <a:gd name="T60" fmla="*/ 112 w 346"/>
                <a:gd name="T61" fmla="*/ 249 h 342"/>
                <a:gd name="T62" fmla="*/ 173 w 346"/>
                <a:gd name="T63" fmla="*/ 121 h 342"/>
                <a:gd name="T64" fmla="*/ 143 w 346"/>
                <a:gd name="T65" fmla="*/ 121 h 342"/>
                <a:gd name="T66" fmla="*/ 143 w 346"/>
                <a:gd name="T67" fmla="*/ 167 h 342"/>
                <a:gd name="T68" fmla="*/ 173 w 346"/>
                <a:gd name="T69" fmla="*/ 167 h 342"/>
                <a:gd name="T70" fmla="*/ 202 w 346"/>
                <a:gd name="T71" fmla="*/ 144 h 342"/>
                <a:gd name="T72" fmla="*/ 173 w 346"/>
                <a:gd name="T73" fmla="*/ 1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6" h="342">
                  <a:moveTo>
                    <a:pt x="173" y="341"/>
                  </a:moveTo>
                  <a:cubicBezTo>
                    <a:pt x="142" y="342"/>
                    <a:pt x="112" y="335"/>
                    <a:pt x="85" y="321"/>
                  </a:cubicBezTo>
                  <a:cubicBezTo>
                    <a:pt x="61" y="308"/>
                    <a:pt x="41" y="289"/>
                    <a:pt x="27" y="264"/>
                  </a:cubicBezTo>
                  <a:cubicBezTo>
                    <a:pt x="0" y="207"/>
                    <a:pt x="0" y="141"/>
                    <a:pt x="27" y="84"/>
                  </a:cubicBezTo>
                  <a:cubicBezTo>
                    <a:pt x="41" y="59"/>
                    <a:pt x="61" y="39"/>
                    <a:pt x="85" y="27"/>
                  </a:cubicBezTo>
                  <a:cubicBezTo>
                    <a:pt x="141" y="0"/>
                    <a:pt x="205" y="0"/>
                    <a:pt x="260" y="27"/>
                  </a:cubicBezTo>
                  <a:cubicBezTo>
                    <a:pt x="285" y="39"/>
                    <a:pt x="305" y="59"/>
                    <a:pt x="318" y="84"/>
                  </a:cubicBezTo>
                  <a:cubicBezTo>
                    <a:pt x="346" y="141"/>
                    <a:pt x="346" y="207"/>
                    <a:pt x="318" y="264"/>
                  </a:cubicBezTo>
                  <a:cubicBezTo>
                    <a:pt x="305" y="289"/>
                    <a:pt x="285" y="308"/>
                    <a:pt x="260" y="321"/>
                  </a:cubicBezTo>
                  <a:cubicBezTo>
                    <a:pt x="233" y="335"/>
                    <a:pt x="203" y="342"/>
                    <a:pt x="173" y="341"/>
                  </a:cubicBezTo>
                  <a:close/>
                  <a:moveTo>
                    <a:pt x="173" y="309"/>
                  </a:moveTo>
                  <a:cubicBezTo>
                    <a:pt x="208" y="311"/>
                    <a:pt x="242" y="298"/>
                    <a:pt x="268" y="274"/>
                  </a:cubicBezTo>
                  <a:cubicBezTo>
                    <a:pt x="292" y="251"/>
                    <a:pt x="304" y="218"/>
                    <a:pt x="304" y="174"/>
                  </a:cubicBezTo>
                  <a:cubicBezTo>
                    <a:pt x="304" y="130"/>
                    <a:pt x="292" y="97"/>
                    <a:pt x="268" y="74"/>
                  </a:cubicBezTo>
                  <a:cubicBezTo>
                    <a:pt x="213" y="27"/>
                    <a:pt x="133" y="27"/>
                    <a:pt x="78" y="74"/>
                  </a:cubicBezTo>
                  <a:cubicBezTo>
                    <a:pt x="54" y="97"/>
                    <a:pt x="42" y="130"/>
                    <a:pt x="42" y="174"/>
                  </a:cubicBezTo>
                  <a:cubicBezTo>
                    <a:pt x="42" y="218"/>
                    <a:pt x="54" y="251"/>
                    <a:pt x="78" y="274"/>
                  </a:cubicBezTo>
                  <a:cubicBezTo>
                    <a:pt x="103" y="298"/>
                    <a:pt x="138" y="311"/>
                    <a:pt x="173" y="309"/>
                  </a:cubicBezTo>
                  <a:close/>
                  <a:moveTo>
                    <a:pt x="112" y="249"/>
                  </a:moveTo>
                  <a:cubicBezTo>
                    <a:pt x="112" y="97"/>
                    <a:pt x="112" y="97"/>
                    <a:pt x="112" y="97"/>
                  </a:cubicBezTo>
                  <a:cubicBezTo>
                    <a:pt x="174" y="97"/>
                    <a:pt x="174" y="97"/>
                    <a:pt x="174" y="97"/>
                  </a:cubicBezTo>
                  <a:cubicBezTo>
                    <a:pt x="214" y="97"/>
                    <a:pt x="234" y="113"/>
                    <a:pt x="234" y="143"/>
                  </a:cubicBezTo>
                  <a:cubicBezTo>
                    <a:pt x="236" y="164"/>
                    <a:pt x="221" y="184"/>
                    <a:pt x="200" y="187"/>
                  </a:cubicBezTo>
                  <a:cubicBezTo>
                    <a:pt x="210" y="197"/>
                    <a:pt x="218" y="206"/>
                    <a:pt x="226" y="217"/>
                  </a:cubicBezTo>
                  <a:cubicBezTo>
                    <a:pt x="233" y="227"/>
                    <a:pt x="239" y="238"/>
                    <a:pt x="245" y="249"/>
                  </a:cubicBezTo>
                  <a:cubicBezTo>
                    <a:pt x="210" y="249"/>
                    <a:pt x="210" y="249"/>
                    <a:pt x="210" y="249"/>
                  </a:cubicBezTo>
                  <a:cubicBezTo>
                    <a:pt x="205" y="238"/>
                    <a:pt x="199" y="228"/>
                    <a:pt x="192" y="218"/>
                  </a:cubicBezTo>
                  <a:cubicBezTo>
                    <a:pt x="185" y="208"/>
                    <a:pt x="177" y="198"/>
                    <a:pt x="167" y="190"/>
                  </a:cubicBezTo>
                  <a:cubicBezTo>
                    <a:pt x="143" y="190"/>
                    <a:pt x="143" y="190"/>
                    <a:pt x="143" y="190"/>
                  </a:cubicBezTo>
                  <a:cubicBezTo>
                    <a:pt x="143" y="249"/>
                    <a:pt x="143" y="249"/>
                    <a:pt x="143" y="249"/>
                  </a:cubicBezTo>
                  <a:lnTo>
                    <a:pt x="112" y="249"/>
                  </a:lnTo>
                  <a:close/>
                  <a:moveTo>
                    <a:pt x="173" y="121"/>
                  </a:moveTo>
                  <a:cubicBezTo>
                    <a:pt x="143" y="121"/>
                    <a:pt x="143" y="121"/>
                    <a:pt x="143" y="121"/>
                  </a:cubicBezTo>
                  <a:cubicBezTo>
                    <a:pt x="143" y="167"/>
                    <a:pt x="143" y="167"/>
                    <a:pt x="143" y="167"/>
                  </a:cubicBezTo>
                  <a:cubicBezTo>
                    <a:pt x="173" y="167"/>
                    <a:pt x="173" y="167"/>
                    <a:pt x="173" y="167"/>
                  </a:cubicBezTo>
                  <a:cubicBezTo>
                    <a:pt x="193" y="167"/>
                    <a:pt x="202" y="159"/>
                    <a:pt x="202" y="144"/>
                  </a:cubicBezTo>
                  <a:cubicBezTo>
                    <a:pt x="202" y="128"/>
                    <a:pt x="193" y="121"/>
                    <a:pt x="173" y="121"/>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84297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e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9CC380D-5F44-41E8-971E-CDD19ED6F8E3}" type="slidenum">
              <a:rPr lang="en-GB" smtClean="0"/>
              <a:pPr/>
              <a:t>‹#›</a:t>
            </a:fld>
            <a:endParaRPr lang="en-GB"/>
          </a:p>
        </p:txBody>
      </p:sp>
      <p:cxnSp>
        <p:nvCxnSpPr>
          <p:cNvPr id="9" name="Straight Connector 8">
            <a:extLst>
              <a:ext uri="{FF2B5EF4-FFF2-40B4-BE49-F238E27FC236}">
                <a16:creationId xmlns:a16="http://schemas.microsoft.com/office/drawing/2014/main" id="{6AC93332-FCA3-4054-A844-0AC0A2544D34}"/>
              </a:ext>
            </a:extLst>
          </p:cNvPr>
          <p:cNvCxnSpPr/>
          <p:nvPr userDrawn="1"/>
        </p:nvCxnSpPr>
        <p:spPr>
          <a:xfrm>
            <a:off x="377825" y="1227932"/>
            <a:ext cx="1143635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E2FACF5-A60D-44FC-A578-FD005792C140}"/>
              </a:ext>
            </a:extLst>
          </p:cNvPr>
          <p:cNvSpPr>
            <a:spLocks noGrp="1"/>
          </p:cNvSpPr>
          <p:nvPr>
            <p:ph idx="1"/>
          </p:nvPr>
        </p:nvSpPr>
        <p:spPr>
          <a:xfrm>
            <a:off x="377825" y="1925638"/>
            <a:ext cx="11436350" cy="4132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accent4"/>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4">
            <a:extLst>
              <a:ext uri="{FF2B5EF4-FFF2-40B4-BE49-F238E27FC236}">
                <a16:creationId xmlns:a16="http://schemas.microsoft.com/office/drawing/2014/main" id="{B3774DC5-4E9D-47D1-8672-0BBBB9E266FD}"/>
              </a:ext>
            </a:extLst>
          </p:cNvPr>
          <p:cNvGrpSpPr>
            <a:grpSpLocks noChangeAspect="1"/>
          </p:cNvGrpSpPr>
          <p:nvPr userDrawn="1"/>
        </p:nvGrpSpPr>
        <p:grpSpPr bwMode="auto">
          <a:xfrm>
            <a:off x="10296048" y="6238240"/>
            <a:ext cx="1266218" cy="446803"/>
            <a:chOff x="0" y="805"/>
            <a:chExt cx="7680" cy="2710"/>
          </a:xfrm>
          <a:solidFill>
            <a:schemeClr val="bg1"/>
          </a:solidFill>
        </p:grpSpPr>
        <p:sp>
          <p:nvSpPr>
            <p:cNvPr id="16" name="Freeform 5">
              <a:extLst>
                <a:ext uri="{FF2B5EF4-FFF2-40B4-BE49-F238E27FC236}">
                  <a16:creationId xmlns:a16="http://schemas.microsoft.com/office/drawing/2014/main" id="{410EEB13-14C0-49E8-963B-B2188818EB06}"/>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2D7A4A53-5F4D-4096-AEAA-3D4BB8DA9F2D}"/>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019065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losing Slide Te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7825" y="2952000"/>
            <a:ext cx="4932000" cy="1503000"/>
          </a:xfrm>
        </p:spPr>
        <p:txBody>
          <a:bodyPr anchor="t"/>
          <a:lstStyle>
            <a:lvl1pPr algn="l">
              <a:defRPr sz="5750">
                <a:solidFill>
                  <a:schemeClr val="bg1"/>
                </a:solidFill>
                <a:latin typeface="+mj-lt"/>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59BCDAA-3E86-4330-AE34-33DA3205BC85}"/>
              </a:ext>
            </a:extLst>
          </p:cNvPr>
          <p:cNvSpPr>
            <a:spLocks noGrp="1"/>
          </p:cNvSpPr>
          <p:nvPr>
            <p:ph type="body" sz="quarter" idx="10"/>
          </p:nvPr>
        </p:nvSpPr>
        <p:spPr>
          <a:xfrm>
            <a:off x="377825" y="5011200"/>
            <a:ext cx="3607594" cy="1370550"/>
          </a:xfrm>
        </p:spPr>
        <p:txBody>
          <a:bodyPr anchor="b"/>
          <a:lstStyle>
            <a:lvl1pPr>
              <a:spcAft>
                <a:spcPts val="0"/>
              </a:spcAft>
              <a:defRPr sz="1200">
                <a:solidFill>
                  <a:schemeClr val="bg1"/>
                </a:solidFill>
              </a:defRPr>
            </a:lvl1pPr>
            <a:lvl2pPr marL="0" indent="0">
              <a:spcAft>
                <a:spcPts val="0"/>
              </a:spcAft>
              <a:buNone/>
              <a:defRPr sz="1200" b="1">
                <a:solidFill>
                  <a:schemeClr val="bg1"/>
                </a:solidFill>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9624ED25-48F6-4AA3-8101-076C3DE2306E}"/>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grpSp>
        <p:nvGrpSpPr>
          <p:cNvPr id="14" name="Group 4">
            <a:extLst>
              <a:ext uri="{FF2B5EF4-FFF2-40B4-BE49-F238E27FC236}">
                <a16:creationId xmlns:a16="http://schemas.microsoft.com/office/drawing/2014/main" id="{D29DACDB-E3AE-4781-A391-D1FE9300DF00}"/>
              </a:ext>
            </a:extLst>
          </p:cNvPr>
          <p:cNvGrpSpPr>
            <a:grpSpLocks noChangeAspect="1"/>
          </p:cNvGrpSpPr>
          <p:nvPr userDrawn="1"/>
        </p:nvGrpSpPr>
        <p:grpSpPr bwMode="auto">
          <a:xfrm>
            <a:off x="9607375" y="5585698"/>
            <a:ext cx="2206800" cy="799157"/>
            <a:chOff x="0" y="769"/>
            <a:chExt cx="7685" cy="2783"/>
          </a:xfrm>
          <a:solidFill>
            <a:schemeClr val="bg1"/>
          </a:solidFill>
        </p:grpSpPr>
        <p:sp>
          <p:nvSpPr>
            <p:cNvPr id="15" name="Freeform 5">
              <a:extLst>
                <a:ext uri="{FF2B5EF4-FFF2-40B4-BE49-F238E27FC236}">
                  <a16:creationId xmlns:a16="http://schemas.microsoft.com/office/drawing/2014/main" id="{7C257833-B5C1-4FB3-9AEF-A3E16E3F6AC1}"/>
                </a:ext>
              </a:extLst>
            </p:cNvPr>
            <p:cNvSpPr>
              <a:spLocks noEditPoints="1"/>
            </p:cNvSpPr>
            <p:nvPr userDrawn="1"/>
          </p:nvSpPr>
          <p:spPr bwMode="auto">
            <a:xfrm>
              <a:off x="1" y="769"/>
              <a:ext cx="1614" cy="1615"/>
            </a:xfrm>
            <a:custGeom>
              <a:avLst/>
              <a:gdLst>
                <a:gd name="T0" fmla="*/ 604 w 2417"/>
                <a:gd name="T1" fmla="*/ 605 h 2418"/>
                <a:gd name="T2" fmla="*/ 1208 w 2417"/>
                <a:gd name="T3" fmla="*/ 0 h 2418"/>
                <a:gd name="T4" fmla="*/ 1813 w 2417"/>
                <a:gd name="T5" fmla="*/ 605 h 2418"/>
                <a:gd name="T6" fmla="*/ 604 w 2417"/>
                <a:gd name="T7" fmla="*/ 605 h 2418"/>
                <a:gd name="T8" fmla="*/ 604 w 2417"/>
                <a:gd name="T9" fmla="*/ 1814 h 2418"/>
                <a:gd name="T10" fmla="*/ 1208 w 2417"/>
                <a:gd name="T11" fmla="*/ 2418 h 2418"/>
                <a:gd name="T12" fmla="*/ 1813 w 2417"/>
                <a:gd name="T13" fmla="*/ 1814 h 2418"/>
                <a:gd name="T14" fmla="*/ 604 w 2417"/>
                <a:gd name="T15" fmla="*/ 1814 h 2418"/>
                <a:gd name="T16" fmla="*/ 1151 w 2417"/>
                <a:gd name="T17" fmla="*/ 1207 h 2418"/>
                <a:gd name="T18" fmla="*/ 604 w 2417"/>
                <a:gd name="T19" fmla="*/ 605 h 2418"/>
                <a:gd name="T20" fmla="*/ 0 w 2417"/>
                <a:gd name="T21" fmla="*/ 1210 h 2418"/>
                <a:gd name="T22" fmla="*/ 604 w 2417"/>
                <a:gd name="T23" fmla="*/ 1814 h 2418"/>
                <a:gd name="T24" fmla="*/ 1151 w 2417"/>
                <a:gd name="T25" fmla="*/ 1212 h 2418"/>
                <a:gd name="T26" fmla="*/ 1151 w 2417"/>
                <a:gd name="T27" fmla="*/ 1207 h 2418"/>
                <a:gd name="T28" fmla="*/ 1266 w 2417"/>
                <a:gd name="T29" fmla="*/ 1212 h 2418"/>
                <a:gd name="T30" fmla="*/ 1813 w 2417"/>
                <a:gd name="T31" fmla="*/ 1814 h 2418"/>
                <a:gd name="T32" fmla="*/ 2416 w 2417"/>
                <a:gd name="T33" fmla="*/ 1208 h 2418"/>
                <a:gd name="T34" fmla="*/ 1813 w 2417"/>
                <a:gd name="T35" fmla="*/ 605 h 2418"/>
                <a:gd name="T36" fmla="*/ 1266 w 2417"/>
                <a:gd name="T37" fmla="*/ 1207 h 2418"/>
                <a:gd name="T38" fmla="*/ 1266 w 2417"/>
                <a:gd name="T39" fmla="*/ 1212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7" h="2418">
                  <a:moveTo>
                    <a:pt x="604" y="605"/>
                  </a:moveTo>
                  <a:cubicBezTo>
                    <a:pt x="604" y="271"/>
                    <a:pt x="874" y="0"/>
                    <a:pt x="1208" y="0"/>
                  </a:cubicBezTo>
                  <a:cubicBezTo>
                    <a:pt x="1542" y="0"/>
                    <a:pt x="1813" y="271"/>
                    <a:pt x="1813" y="605"/>
                  </a:cubicBezTo>
                  <a:cubicBezTo>
                    <a:pt x="604" y="605"/>
                    <a:pt x="604" y="605"/>
                    <a:pt x="604" y="605"/>
                  </a:cubicBezTo>
                  <a:moveTo>
                    <a:pt x="604" y="1814"/>
                  </a:moveTo>
                  <a:cubicBezTo>
                    <a:pt x="604" y="2148"/>
                    <a:pt x="874" y="2418"/>
                    <a:pt x="1208" y="2418"/>
                  </a:cubicBezTo>
                  <a:cubicBezTo>
                    <a:pt x="1542" y="2418"/>
                    <a:pt x="1813" y="2148"/>
                    <a:pt x="1813" y="1814"/>
                  </a:cubicBezTo>
                  <a:lnTo>
                    <a:pt x="604" y="1814"/>
                  </a:lnTo>
                  <a:close/>
                  <a:moveTo>
                    <a:pt x="1151" y="1207"/>
                  </a:moveTo>
                  <a:cubicBezTo>
                    <a:pt x="841" y="1177"/>
                    <a:pt x="604" y="916"/>
                    <a:pt x="604" y="605"/>
                  </a:cubicBezTo>
                  <a:cubicBezTo>
                    <a:pt x="270" y="605"/>
                    <a:pt x="0" y="876"/>
                    <a:pt x="0" y="1210"/>
                  </a:cubicBezTo>
                  <a:cubicBezTo>
                    <a:pt x="1" y="1543"/>
                    <a:pt x="271" y="1813"/>
                    <a:pt x="604" y="1814"/>
                  </a:cubicBezTo>
                  <a:cubicBezTo>
                    <a:pt x="604" y="1502"/>
                    <a:pt x="841" y="1242"/>
                    <a:pt x="1151" y="1212"/>
                  </a:cubicBezTo>
                  <a:lnTo>
                    <a:pt x="1151" y="1207"/>
                  </a:lnTo>
                  <a:close/>
                  <a:moveTo>
                    <a:pt x="1266" y="1212"/>
                  </a:moveTo>
                  <a:cubicBezTo>
                    <a:pt x="1576" y="1242"/>
                    <a:pt x="1813" y="1502"/>
                    <a:pt x="1813" y="1814"/>
                  </a:cubicBezTo>
                  <a:cubicBezTo>
                    <a:pt x="2147" y="1813"/>
                    <a:pt x="2417" y="1542"/>
                    <a:pt x="2416" y="1208"/>
                  </a:cubicBezTo>
                  <a:cubicBezTo>
                    <a:pt x="2416" y="875"/>
                    <a:pt x="2146" y="605"/>
                    <a:pt x="1813" y="605"/>
                  </a:cubicBezTo>
                  <a:cubicBezTo>
                    <a:pt x="1813" y="916"/>
                    <a:pt x="1576" y="1177"/>
                    <a:pt x="1266" y="1207"/>
                  </a:cubicBezTo>
                  <a:lnTo>
                    <a:pt x="1266" y="1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6E7E331F-C389-4F72-981A-18670ADED826}"/>
                </a:ext>
              </a:extLst>
            </p:cNvPr>
            <p:cNvSpPr>
              <a:spLocks noEditPoints="1"/>
            </p:cNvSpPr>
            <p:nvPr userDrawn="1"/>
          </p:nvSpPr>
          <p:spPr bwMode="auto">
            <a:xfrm>
              <a:off x="1989" y="1158"/>
              <a:ext cx="3552" cy="1564"/>
            </a:xfrm>
            <a:custGeom>
              <a:avLst/>
              <a:gdLst>
                <a:gd name="T0" fmla="*/ 4549 w 5320"/>
                <a:gd name="T1" fmla="*/ 23 h 2342"/>
                <a:gd name="T2" fmla="*/ 3187 w 5320"/>
                <a:gd name="T3" fmla="*/ 649 h 2342"/>
                <a:gd name="T4" fmla="*/ 3863 w 5320"/>
                <a:gd name="T5" fmla="*/ 1048 h 2342"/>
                <a:gd name="T6" fmla="*/ 4165 w 5320"/>
                <a:gd name="T7" fmla="*/ 71 h 2342"/>
                <a:gd name="T8" fmla="*/ 1452 w 5320"/>
                <a:gd name="T9" fmla="*/ 1240 h 2342"/>
                <a:gd name="T10" fmla="*/ 1721 w 5320"/>
                <a:gd name="T11" fmla="*/ 727 h 2342"/>
                <a:gd name="T12" fmla="*/ 1721 w 5320"/>
                <a:gd name="T13" fmla="*/ 235 h 2342"/>
                <a:gd name="T14" fmla="*/ 5317 w 5320"/>
                <a:gd name="T15" fmla="*/ 1240 h 2342"/>
                <a:gd name="T16" fmla="*/ 4559 w 5320"/>
                <a:gd name="T17" fmla="*/ 576 h 2342"/>
                <a:gd name="T18" fmla="*/ 2698 w 5320"/>
                <a:gd name="T19" fmla="*/ 574 h 2342"/>
                <a:gd name="T20" fmla="*/ 2555 w 5320"/>
                <a:gd name="T21" fmla="*/ 574 h 2342"/>
                <a:gd name="T22" fmla="*/ 3146 w 5320"/>
                <a:gd name="T23" fmla="*/ 384 h 2342"/>
                <a:gd name="T24" fmla="*/ 2546 w 5320"/>
                <a:gd name="T25" fmla="*/ 1240 h 2342"/>
                <a:gd name="T26" fmla="*/ 1051 w 5320"/>
                <a:gd name="T27" fmla="*/ 1240 h 2342"/>
                <a:gd name="T28" fmla="*/ 675 w 5320"/>
                <a:gd name="T29" fmla="*/ 647 h 2342"/>
                <a:gd name="T30" fmla="*/ 299 w 5320"/>
                <a:gd name="T31" fmla="*/ 1240 h 2342"/>
                <a:gd name="T32" fmla="*/ 83 w 5320"/>
                <a:gd name="T33" fmla="*/ 2326 h 2342"/>
                <a:gd name="T34" fmla="*/ 566 w 5320"/>
                <a:gd name="T35" fmla="*/ 2326 h 2342"/>
                <a:gd name="T36" fmla="*/ 284 w 5320"/>
                <a:gd name="T37" fmla="*/ 1824 h 2342"/>
                <a:gd name="T38" fmla="*/ 648 w 5320"/>
                <a:gd name="T39" fmla="*/ 2326 h 2342"/>
                <a:gd name="T40" fmla="*/ 901 w 5320"/>
                <a:gd name="T41" fmla="*/ 2000 h 2342"/>
                <a:gd name="T42" fmla="*/ 1000 w 5320"/>
                <a:gd name="T43" fmla="*/ 2051 h 2342"/>
                <a:gd name="T44" fmla="*/ 647 w 5320"/>
                <a:gd name="T45" fmla="*/ 1922 h 2342"/>
                <a:gd name="T46" fmla="*/ 1222 w 5320"/>
                <a:gd name="T47" fmla="*/ 1829 h 2342"/>
                <a:gd name="T48" fmla="*/ 1139 w 5320"/>
                <a:gd name="T49" fmla="*/ 2326 h 2342"/>
                <a:gd name="T50" fmla="*/ 1139 w 5320"/>
                <a:gd name="T51" fmla="*/ 2326 h 2342"/>
                <a:gd name="T52" fmla="*/ 1455 w 5320"/>
                <a:gd name="T53" fmla="*/ 2014 h 2342"/>
                <a:gd name="T54" fmla="*/ 1709 w 5320"/>
                <a:gd name="T55" fmla="*/ 2326 h 2342"/>
                <a:gd name="T56" fmla="*/ 1891 w 5320"/>
                <a:gd name="T57" fmla="*/ 2005 h 2342"/>
                <a:gd name="T58" fmla="*/ 1981 w 5320"/>
                <a:gd name="T59" fmla="*/ 2055 h 2342"/>
                <a:gd name="T60" fmla="*/ 1436 w 5320"/>
                <a:gd name="T61" fmla="*/ 1980 h 2342"/>
                <a:gd name="T62" fmla="*/ 1361 w 5320"/>
                <a:gd name="T63" fmla="*/ 2326 h 2342"/>
                <a:gd name="T64" fmla="*/ 2421 w 5320"/>
                <a:gd name="T65" fmla="*/ 1969 h 2342"/>
                <a:gd name="T66" fmla="*/ 2195 w 5320"/>
                <a:gd name="T67" fmla="*/ 2030 h 2342"/>
                <a:gd name="T68" fmla="*/ 2306 w 5320"/>
                <a:gd name="T69" fmla="*/ 2075 h 2342"/>
                <a:gd name="T70" fmla="*/ 2362 w 5320"/>
                <a:gd name="T71" fmla="*/ 2266 h 2342"/>
                <a:gd name="T72" fmla="*/ 2341 w 5320"/>
                <a:gd name="T73" fmla="*/ 2236 h 2342"/>
                <a:gd name="T74" fmla="*/ 2360 w 5320"/>
                <a:gd name="T75" fmla="*/ 2130 h 2342"/>
                <a:gd name="T76" fmla="*/ 2573 w 5320"/>
                <a:gd name="T77" fmla="*/ 1745 h 2342"/>
                <a:gd name="T78" fmla="*/ 3100 w 5320"/>
                <a:gd name="T79" fmla="*/ 2326 h 2342"/>
                <a:gd name="T80" fmla="*/ 3457 w 5320"/>
                <a:gd name="T81" fmla="*/ 2326 h 2342"/>
                <a:gd name="T82" fmla="*/ 3100 w 5320"/>
                <a:gd name="T83" fmla="*/ 1994 h 2342"/>
                <a:gd name="T84" fmla="*/ 3762 w 5320"/>
                <a:gd name="T85" fmla="*/ 1911 h 2342"/>
                <a:gd name="T86" fmla="*/ 3899 w 5320"/>
                <a:gd name="T87" fmla="*/ 2284 h 2342"/>
                <a:gd name="T88" fmla="*/ 3647 w 5320"/>
                <a:gd name="T89" fmla="*/ 2138 h 2342"/>
                <a:gd name="T90" fmla="*/ 3861 w 5320"/>
                <a:gd name="T91" fmla="*/ 2084 h 2342"/>
                <a:gd name="T92" fmla="*/ 4361 w 5320"/>
                <a:gd name="T93" fmla="*/ 2031 h 2342"/>
                <a:gd name="T94" fmla="*/ 4045 w 5320"/>
                <a:gd name="T95" fmla="*/ 2030 h 2342"/>
                <a:gd name="T96" fmla="*/ 4287 w 5320"/>
                <a:gd name="T97" fmla="*/ 2077 h 2342"/>
                <a:gd name="T98" fmla="*/ 4164 w 5320"/>
                <a:gd name="T99" fmla="*/ 2339 h 2342"/>
                <a:gd name="T100" fmla="*/ 4287 w 5320"/>
                <a:gd name="T101" fmla="*/ 2130 h 2342"/>
                <a:gd name="T102" fmla="*/ 4243 w 5320"/>
                <a:gd name="T103" fmla="*/ 2127 h 2342"/>
                <a:gd name="T104" fmla="*/ 4565 w 5320"/>
                <a:gd name="T105" fmla="*/ 1745 h 2342"/>
                <a:gd name="T106" fmla="*/ 4712 w 5320"/>
                <a:gd name="T107" fmla="*/ 1976 h 2342"/>
                <a:gd name="T108" fmla="*/ 4877 w 5320"/>
                <a:gd name="T109" fmla="*/ 2268 h 2342"/>
                <a:gd name="T110" fmla="*/ 4877 w 5320"/>
                <a:gd name="T111" fmla="*/ 1976 h 2342"/>
                <a:gd name="T112" fmla="*/ 4712 w 5320"/>
                <a:gd name="T113" fmla="*/ 1835 h 2342"/>
                <a:gd name="T114" fmla="*/ 4971 w 5320"/>
                <a:gd name="T115" fmla="*/ 2326 h 2342"/>
                <a:gd name="T116" fmla="*/ 5155 w 5320"/>
                <a:gd name="T117" fmla="*/ 1972 h 2342"/>
                <a:gd name="T118" fmla="*/ 5320 w 5320"/>
                <a:gd name="T119" fmla="*/ 2073 h 2342"/>
                <a:gd name="T120" fmla="*/ 5047 w 5320"/>
                <a:gd name="T121" fmla="*/ 1745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0" h="2342">
                  <a:moveTo>
                    <a:pt x="4549" y="1240"/>
                  </a:moveTo>
                  <a:cubicBezTo>
                    <a:pt x="4283" y="1240"/>
                    <a:pt x="4283" y="1240"/>
                    <a:pt x="4283" y="1240"/>
                  </a:cubicBezTo>
                  <a:cubicBezTo>
                    <a:pt x="4283" y="23"/>
                    <a:pt x="4283" y="23"/>
                    <a:pt x="4283" y="23"/>
                  </a:cubicBezTo>
                  <a:cubicBezTo>
                    <a:pt x="4549" y="23"/>
                    <a:pt x="4549" y="23"/>
                    <a:pt x="4549" y="23"/>
                  </a:cubicBezTo>
                  <a:lnTo>
                    <a:pt x="4549" y="1240"/>
                  </a:lnTo>
                  <a:close/>
                  <a:moveTo>
                    <a:pt x="4165" y="71"/>
                  </a:moveTo>
                  <a:cubicBezTo>
                    <a:pt x="4070" y="24"/>
                    <a:pt x="3966" y="0"/>
                    <a:pt x="3861" y="0"/>
                  </a:cubicBezTo>
                  <a:cubicBezTo>
                    <a:pt x="3461" y="0"/>
                    <a:pt x="3187" y="304"/>
                    <a:pt x="3187" y="649"/>
                  </a:cubicBezTo>
                  <a:cubicBezTo>
                    <a:pt x="3187" y="983"/>
                    <a:pt x="3471" y="1277"/>
                    <a:pt x="3856" y="1277"/>
                  </a:cubicBezTo>
                  <a:cubicBezTo>
                    <a:pt x="3966" y="1277"/>
                    <a:pt x="4067" y="1247"/>
                    <a:pt x="4165" y="1206"/>
                  </a:cubicBezTo>
                  <a:cubicBezTo>
                    <a:pt x="4165" y="925"/>
                    <a:pt x="4165" y="925"/>
                    <a:pt x="4165" y="925"/>
                  </a:cubicBezTo>
                  <a:cubicBezTo>
                    <a:pt x="4084" y="1004"/>
                    <a:pt x="3976" y="1048"/>
                    <a:pt x="3863" y="1048"/>
                  </a:cubicBezTo>
                  <a:cubicBezTo>
                    <a:pt x="3615" y="1048"/>
                    <a:pt x="3464" y="847"/>
                    <a:pt x="3464" y="644"/>
                  </a:cubicBezTo>
                  <a:cubicBezTo>
                    <a:pt x="3464" y="435"/>
                    <a:pt x="3610" y="232"/>
                    <a:pt x="3866" y="232"/>
                  </a:cubicBezTo>
                  <a:cubicBezTo>
                    <a:pt x="3979" y="232"/>
                    <a:pt x="4092" y="274"/>
                    <a:pt x="4165" y="355"/>
                  </a:cubicBezTo>
                  <a:cubicBezTo>
                    <a:pt x="4165" y="71"/>
                    <a:pt x="4165" y="71"/>
                    <a:pt x="4165" y="71"/>
                  </a:cubicBezTo>
                  <a:moveTo>
                    <a:pt x="2163" y="235"/>
                  </a:moveTo>
                  <a:cubicBezTo>
                    <a:pt x="2163" y="23"/>
                    <a:pt x="2163" y="23"/>
                    <a:pt x="2163" y="23"/>
                  </a:cubicBezTo>
                  <a:cubicBezTo>
                    <a:pt x="1452" y="23"/>
                    <a:pt x="1452" y="23"/>
                    <a:pt x="1452" y="23"/>
                  </a:cubicBezTo>
                  <a:cubicBezTo>
                    <a:pt x="1452" y="1240"/>
                    <a:pt x="1452" y="1240"/>
                    <a:pt x="1452" y="1240"/>
                  </a:cubicBezTo>
                  <a:cubicBezTo>
                    <a:pt x="2163" y="1240"/>
                    <a:pt x="2163" y="1240"/>
                    <a:pt x="2163" y="1240"/>
                  </a:cubicBezTo>
                  <a:cubicBezTo>
                    <a:pt x="2163" y="1030"/>
                    <a:pt x="2163" y="1030"/>
                    <a:pt x="2163" y="1030"/>
                  </a:cubicBezTo>
                  <a:cubicBezTo>
                    <a:pt x="1721" y="1030"/>
                    <a:pt x="1721" y="1030"/>
                    <a:pt x="1721" y="1030"/>
                  </a:cubicBezTo>
                  <a:cubicBezTo>
                    <a:pt x="1721" y="727"/>
                    <a:pt x="1721" y="727"/>
                    <a:pt x="1721" y="727"/>
                  </a:cubicBezTo>
                  <a:cubicBezTo>
                    <a:pt x="2146" y="727"/>
                    <a:pt x="2146" y="727"/>
                    <a:pt x="2146" y="727"/>
                  </a:cubicBezTo>
                  <a:cubicBezTo>
                    <a:pt x="2146" y="515"/>
                    <a:pt x="2146" y="515"/>
                    <a:pt x="2146" y="515"/>
                  </a:cubicBezTo>
                  <a:cubicBezTo>
                    <a:pt x="1721" y="515"/>
                    <a:pt x="1721" y="515"/>
                    <a:pt x="1721" y="515"/>
                  </a:cubicBezTo>
                  <a:cubicBezTo>
                    <a:pt x="1721" y="235"/>
                    <a:pt x="1721" y="235"/>
                    <a:pt x="1721" y="235"/>
                  </a:cubicBezTo>
                  <a:cubicBezTo>
                    <a:pt x="2163" y="235"/>
                    <a:pt x="2163" y="235"/>
                    <a:pt x="2163" y="235"/>
                  </a:cubicBezTo>
                  <a:moveTo>
                    <a:pt x="4559" y="576"/>
                  </a:moveTo>
                  <a:cubicBezTo>
                    <a:pt x="5008" y="1240"/>
                    <a:pt x="5008" y="1240"/>
                    <a:pt x="5008" y="1240"/>
                  </a:cubicBezTo>
                  <a:cubicBezTo>
                    <a:pt x="5317" y="1240"/>
                    <a:pt x="5317" y="1240"/>
                    <a:pt x="5317" y="1240"/>
                  </a:cubicBezTo>
                  <a:cubicBezTo>
                    <a:pt x="4861" y="576"/>
                    <a:pt x="4861" y="576"/>
                    <a:pt x="4861" y="576"/>
                  </a:cubicBezTo>
                  <a:cubicBezTo>
                    <a:pt x="5259" y="23"/>
                    <a:pt x="5259" y="23"/>
                    <a:pt x="5259" y="23"/>
                  </a:cubicBezTo>
                  <a:cubicBezTo>
                    <a:pt x="4952" y="23"/>
                    <a:pt x="4952" y="23"/>
                    <a:pt x="4952" y="23"/>
                  </a:cubicBezTo>
                  <a:lnTo>
                    <a:pt x="4559" y="576"/>
                  </a:lnTo>
                  <a:close/>
                  <a:moveTo>
                    <a:pt x="2546" y="221"/>
                  </a:moveTo>
                  <a:cubicBezTo>
                    <a:pt x="2546" y="221"/>
                    <a:pt x="2706" y="221"/>
                    <a:pt x="2716" y="222"/>
                  </a:cubicBezTo>
                  <a:cubicBezTo>
                    <a:pt x="2813" y="232"/>
                    <a:pt x="2883" y="319"/>
                    <a:pt x="2873" y="416"/>
                  </a:cubicBezTo>
                  <a:cubicBezTo>
                    <a:pt x="2863" y="506"/>
                    <a:pt x="2788" y="574"/>
                    <a:pt x="2698" y="574"/>
                  </a:cubicBezTo>
                  <a:cubicBezTo>
                    <a:pt x="2695" y="574"/>
                    <a:pt x="2695" y="574"/>
                    <a:pt x="2695" y="574"/>
                  </a:cubicBezTo>
                  <a:cubicBezTo>
                    <a:pt x="2683" y="574"/>
                    <a:pt x="2630" y="575"/>
                    <a:pt x="2617" y="575"/>
                  </a:cubicBezTo>
                  <a:cubicBezTo>
                    <a:pt x="2585" y="575"/>
                    <a:pt x="2585" y="575"/>
                    <a:pt x="2585" y="575"/>
                  </a:cubicBezTo>
                  <a:cubicBezTo>
                    <a:pt x="2555" y="574"/>
                    <a:pt x="2555" y="574"/>
                    <a:pt x="2555" y="574"/>
                  </a:cubicBezTo>
                  <a:cubicBezTo>
                    <a:pt x="2998" y="1239"/>
                    <a:pt x="2998" y="1239"/>
                    <a:pt x="2998" y="1239"/>
                  </a:cubicBezTo>
                  <a:cubicBezTo>
                    <a:pt x="3300" y="1240"/>
                    <a:pt x="3300" y="1240"/>
                    <a:pt x="3300" y="1240"/>
                  </a:cubicBezTo>
                  <a:cubicBezTo>
                    <a:pt x="2929" y="715"/>
                    <a:pt x="2929" y="715"/>
                    <a:pt x="2929" y="715"/>
                  </a:cubicBezTo>
                  <a:cubicBezTo>
                    <a:pt x="3083" y="663"/>
                    <a:pt x="3146" y="533"/>
                    <a:pt x="3146" y="384"/>
                  </a:cubicBezTo>
                  <a:cubicBezTo>
                    <a:pt x="3146" y="185"/>
                    <a:pt x="2985" y="24"/>
                    <a:pt x="2786" y="23"/>
                  </a:cubicBezTo>
                  <a:cubicBezTo>
                    <a:pt x="2779" y="23"/>
                    <a:pt x="2279" y="23"/>
                    <a:pt x="2279" y="23"/>
                  </a:cubicBezTo>
                  <a:cubicBezTo>
                    <a:pt x="2279" y="1240"/>
                    <a:pt x="2279" y="1240"/>
                    <a:pt x="2279" y="1240"/>
                  </a:cubicBezTo>
                  <a:cubicBezTo>
                    <a:pt x="2546" y="1240"/>
                    <a:pt x="2546" y="1240"/>
                    <a:pt x="2546" y="1240"/>
                  </a:cubicBezTo>
                  <a:lnTo>
                    <a:pt x="2546" y="221"/>
                  </a:lnTo>
                  <a:close/>
                  <a:moveTo>
                    <a:pt x="675" y="1253"/>
                  </a:moveTo>
                  <a:cubicBezTo>
                    <a:pt x="1051" y="376"/>
                    <a:pt x="1051" y="376"/>
                    <a:pt x="1051" y="376"/>
                  </a:cubicBezTo>
                  <a:cubicBezTo>
                    <a:pt x="1051" y="1240"/>
                    <a:pt x="1051" y="1240"/>
                    <a:pt x="1051" y="1240"/>
                  </a:cubicBezTo>
                  <a:cubicBezTo>
                    <a:pt x="1313" y="1240"/>
                    <a:pt x="1313" y="1240"/>
                    <a:pt x="1313" y="1240"/>
                  </a:cubicBezTo>
                  <a:cubicBezTo>
                    <a:pt x="1313" y="23"/>
                    <a:pt x="1313" y="23"/>
                    <a:pt x="1313" y="23"/>
                  </a:cubicBezTo>
                  <a:cubicBezTo>
                    <a:pt x="924" y="23"/>
                    <a:pt x="924" y="23"/>
                    <a:pt x="924" y="23"/>
                  </a:cubicBezTo>
                  <a:cubicBezTo>
                    <a:pt x="675" y="647"/>
                    <a:pt x="675" y="647"/>
                    <a:pt x="675" y="647"/>
                  </a:cubicBezTo>
                  <a:cubicBezTo>
                    <a:pt x="426" y="23"/>
                    <a:pt x="426" y="23"/>
                    <a:pt x="426" y="23"/>
                  </a:cubicBezTo>
                  <a:cubicBezTo>
                    <a:pt x="37" y="23"/>
                    <a:pt x="37" y="23"/>
                    <a:pt x="37" y="23"/>
                  </a:cubicBezTo>
                  <a:cubicBezTo>
                    <a:pt x="37" y="1240"/>
                    <a:pt x="37" y="1240"/>
                    <a:pt x="37" y="1240"/>
                  </a:cubicBezTo>
                  <a:cubicBezTo>
                    <a:pt x="299" y="1240"/>
                    <a:pt x="299" y="1240"/>
                    <a:pt x="299" y="1240"/>
                  </a:cubicBezTo>
                  <a:cubicBezTo>
                    <a:pt x="299" y="376"/>
                    <a:pt x="299" y="376"/>
                    <a:pt x="299" y="376"/>
                  </a:cubicBezTo>
                  <a:cubicBezTo>
                    <a:pt x="675" y="1253"/>
                    <a:pt x="675" y="1253"/>
                    <a:pt x="675" y="1253"/>
                  </a:cubicBezTo>
                  <a:close/>
                  <a:moveTo>
                    <a:pt x="0" y="2326"/>
                  </a:moveTo>
                  <a:cubicBezTo>
                    <a:pt x="83" y="2326"/>
                    <a:pt x="83" y="2326"/>
                    <a:pt x="83" y="2326"/>
                  </a:cubicBezTo>
                  <a:cubicBezTo>
                    <a:pt x="146" y="2175"/>
                    <a:pt x="146" y="2175"/>
                    <a:pt x="146" y="2175"/>
                  </a:cubicBezTo>
                  <a:cubicBezTo>
                    <a:pt x="416" y="2175"/>
                    <a:pt x="416" y="2175"/>
                    <a:pt x="416" y="2175"/>
                  </a:cubicBezTo>
                  <a:cubicBezTo>
                    <a:pt x="478" y="2326"/>
                    <a:pt x="478" y="2326"/>
                    <a:pt x="478" y="2326"/>
                  </a:cubicBezTo>
                  <a:cubicBezTo>
                    <a:pt x="566" y="2326"/>
                    <a:pt x="566" y="2326"/>
                    <a:pt x="566" y="2326"/>
                  </a:cubicBezTo>
                  <a:cubicBezTo>
                    <a:pt x="331" y="1744"/>
                    <a:pt x="331" y="1744"/>
                    <a:pt x="331" y="1744"/>
                  </a:cubicBezTo>
                  <a:cubicBezTo>
                    <a:pt x="245" y="1744"/>
                    <a:pt x="245" y="1744"/>
                    <a:pt x="245" y="1744"/>
                  </a:cubicBezTo>
                  <a:lnTo>
                    <a:pt x="0" y="2326"/>
                  </a:lnTo>
                  <a:close/>
                  <a:moveTo>
                    <a:pt x="284" y="1824"/>
                  </a:moveTo>
                  <a:cubicBezTo>
                    <a:pt x="391" y="2109"/>
                    <a:pt x="391" y="2109"/>
                    <a:pt x="391" y="2109"/>
                  </a:cubicBezTo>
                  <a:cubicBezTo>
                    <a:pt x="171" y="2109"/>
                    <a:pt x="171" y="2109"/>
                    <a:pt x="171" y="2109"/>
                  </a:cubicBezTo>
                  <a:lnTo>
                    <a:pt x="284" y="1824"/>
                  </a:lnTo>
                  <a:close/>
                  <a:moveTo>
                    <a:pt x="648" y="2326"/>
                  </a:moveTo>
                  <a:cubicBezTo>
                    <a:pt x="724" y="2326"/>
                    <a:pt x="724" y="2326"/>
                    <a:pt x="724" y="2326"/>
                  </a:cubicBezTo>
                  <a:cubicBezTo>
                    <a:pt x="724" y="2093"/>
                    <a:pt x="724" y="2093"/>
                    <a:pt x="724" y="2093"/>
                  </a:cubicBezTo>
                  <a:cubicBezTo>
                    <a:pt x="724" y="2012"/>
                    <a:pt x="774" y="1972"/>
                    <a:pt x="829" y="1972"/>
                  </a:cubicBezTo>
                  <a:cubicBezTo>
                    <a:pt x="856" y="1972"/>
                    <a:pt x="881" y="1982"/>
                    <a:pt x="901" y="2000"/>
                  </a:cubicBezTo>
                  <a:cubicBezTo>
                    <a:pt x="919" y="2018"/>
                    <a:pt x="923" y="2043"/>
                    <a:pt x="923" y="2069"/>
                  </a:cubicBezTo>
                  <a:cubicBezTo>
                    <a:pt x="923" y="2326"/>
                    <a:pt x="923" y="2326"/>
                    <a:pt x="923" y="2326"/>
                  </a:cubicBezTo>
                  <a:cubicBezTo>
                    <a:pt x="1000" y="2326"/>
                    <a:pt x="1000" y="2326"/>
                    <a:pt x="1000" y="2326"/>
                  </a:cubicBezTo>
                  <a:cubicBezTo>
                    <a:pt x="1000" y="2051"/>
                    <a:pt x="1000" y="2051"/>
                    <a:pt x="1000" y="2051"/>
                  </a:cubicBezTo>
                  <a:cubicBezTo>
                    <a:pt x="1000" y="1927"/>
                    <a:pt x="890" y="1914"/>
                    <a:pt x="853" y="1914"/>
                  </a:cubicBezTo>
                  <a:cubicBezTo>
                    <a:pt x="761" y="1914"/>
                    <a:pt x="732" y="1970"/>
                    <a:pt x="724" y="1987"/>
                  </a:cubicBezTo>
                  <a:cubicBezTo>
                    <a:pt x="723" y="1922"/>
                    <a:pt x="723" y="1922"/>
                    <a:pt x="723" y="1922"/>
                  </a:cubicBezTo>
                  <a:cubicBezTo>
                    <a:pt x="647" y="1922"/>
                    <a:pt x="647" y="1922"/>
                    <a:pt x="647" y="1922"/>
                  </a:cubicBezTo>
                  <a:cubicBezTo>
                    <a:pt x="648" y="1968"/>
                    <a:pt x="648" y="1968"/>
                    <a:pt x="648" y="1968"/>
                  </a:cubicBezTo>
                  <a:lnTo>
                    <a:pt x="648" y="2326"/>
                  </a:lnTo>
                  <a:close/>
                  <a:moveTo>
                    <a:pt x="1131" y="1829"/>
                  </a:moveTo>
                  <a:cubicBezTo>
                    <a:pt x="1222" y="1829"/>
                    <a:pt x="1222" y="1829"/>
                    <a:pt x="1222" y="1829"/>
                  </a:cubicBezTo>
                  <a:cubicBezTo>
                    <a:pt x="1222" y="1746"/>
                    <a:pt x="1222" y="1746"/>
                    <a:pt x="1222" y="1746"/>
                  </a:cubicBezTo>
                  <a:cubicBezTo>
                    <a:pt x="1131" y="1746"/>
                    <a:pt x="1131" y="1746"/>
                    <a:pt x="1131" y="1746"/>
                  </a:cubicBezTo>
                  <a:lnTo>
                    <a:pt x="1131" y="1829"/>
                  </a:lnTo>
                  <a:close/>
                  <a:moveTo>
                    <a:pt x="1139" y="2326"/>
                  </a:moveTo>
                  <a:cubicBezTo>
                    <a:pt x="1214" y="2326"/>
                    <a:pt x="1214" y="2326"/>
                    <a:pt x="1214" y="2326"/>
                  </a:cubicBezTo>
                  <a:cubicBezTo>
                    <a:pt x="1214" y="1922"/>
                    <a:pt x="1214" y="1922"/>
                    <a:pt x="1214" y="1922"/>
                  </a:cubicBezTo>
                  <a:cubicBezTo>
                    <a:pt x="1139" y="1922"/>
                    <a:pt x="1139" y="1922"/>
                    <a:pt x="1139" y="1922"/>
                  </a:cubicBezTo>
                  <a:lnTo>
                    <a:pt x="1139" y="2326"/>
                  </a:lnTo>
                  <a:close/>
                  <a:moveTo>
                    <a:pt x="1361" y="2326"/>
                  </a:moveTo>
                  <a:cubicBezTo>
                    <a:pt x="1438" y="2326"/>
                    <a:pt x="1438" y="2326"/>
                    <a:pt x="1438" y="2326"/>
                  </a:cubicBezTo>
                  <a:cubicBezTo>
                    <a:pt x="1438" y="2096"/>
                    <a:pt x="1438" y="2096"/>
                    <a:pt x="1438" y="2096"/>
                  </a:cubicBezTo>
                  <a:cubicBezTo>
                    <a:pt x="1438" y="2071"/>
                    <a:pt x="1438" y="2038"/>
                    <a:pt x="1455" y="2014"/>
                  </a:cubicBezTo>
                  <a:cubicBezTo>
                    <a:pt x="1476" y="1986"/>
                    <a:pt x="1509" y="1970"/>
                    <a:pt x="1544" y="1970"/>
                  </a:cubicBezTo>
                  <a:cubicBezTo>
                    <a:pt x="1604" y="1970"/>
                    <a:pt x="1633" y="2009"/>
                    <a:pt x="1633" y="2059"/>
                  </a:cubicBezTo>
                  <a:cubicBezTo>
                    <a:pt x="1633" y="2326"/>
                    <a:pt x="1633" y="2326"/>
                    <a:pt x="1633" y="2326"/>
                  </a:cubicBezTo>
                  <a:cubicBezTo>
                    <a:pt x="1709" y="2326"/>
                    <a:pt x="1709" y="2326"/>
                    <a:pt x="1709" y="2326"/>
                  </a:cubicBezTo>
                  <a:cubicBezTo>
                    <a:pt x="1709" y="2100"/>
                    <a:pt x="1709" y="2100"/>
                    <a:pt x="1709" y="2100"/>
                  </a:cubicBezTo>
                  <a:cubicBezTo>
                    <a:pt x="1709" y="2082"/>
                    <a:pt x="1709" y="2038"/>
                    <a:pt x="1727" y="2013"/>
                  </a:cubicBezTo>
                  <a:cubicBezTo>
                    <a:pt x="1747" y="1985"/>
                    <a:pt x="1779" y="1969"/>
                    <a:pt x="1813" y="1970"/>
                  </a:cubicBezTo>
                  <a:cubicBezTo>
                    <a:pt x="1843" y="1968"/>
                    <a:pt x="1872" y="1982"/>
                    <a:pt x="1891" y="2005"/>
                  </a:cubicBezTo>
                  <a:cubicBezTo>
                    <a:pt x="1898" y="2016"/>
                    <a:pt x="1904" y="2031"/>
                    <a:pt x="1904" y="2067"/>
                  </a:cubicBezTo>
                  <a:cubicBezTo>
                    <a:pt x="1904" y="2326"/>
                    <a:pt x="1904" y="2326"/>
                    <a:pt x="1904" y="2326"/>
                  </a:cubicBezTo>
                  <a:cubicBezTo>
                    <a:pt x="1981" y="2326"/>
                    <a:pt x="1981" y="2326"/>
                    <a:pt x="1981" y="2326"/>
                  </a:cubicBezTo>
                  <a:cubicBezTo>
                    <a:pt x="1981" y="2055"/>
                    <a:pt x="1981" y="2055"/>
                    <a:pt x="1981" y="2055"/>
                  </a:cubicBezTo>
                  <a:cubicBezTo>
                    <a:pt x="1981" y="1935"/>
                    <a:pt x="1891" y="1911"/>
                    <a:pt x="1833" y="1911"/>
                  </a:cubicBezTo>
                  <a:cubicBezTo>
                    <a:pt x="1743" y="1911"/>
                    <a:pt x="1710" y="1964"/>
                    <a:pt x="1696" y="1987"/>
                  </a:cubicBezTo>
                  <a:cubicBezTo>
                    <a:pt x="1682" y="1957"/>
                    <a:pt x="1654" y="1911"/>
                    <a:pt x="1564" y="1911"/>
                  </a:cubicBezTo>
                  <a:cubicBezTo>
                    <a:pt x="1512" y="1908"/>
                    <a:pt x="1462" y="1935"/>
                    <a:pt x="1436" y="1980"/>
                  </a:cubicBezTo>
                  <a:cubicBezTo>
                    <a:pt x="1436" y="1922"/>
                    <a:pt x="1436" y="1922"/>
                    <a:pt x="1436" y="1922"/>
                  </a:cubicBezTo>
                  <a:cubicBezTo>
                    <a:pt x="1359" y="1922"/>
                    <a:pt x="1359" y="1922"/>
                    <a:pt x="1359" y="1922"/>
                  </a:cubicBezTo>
                  <a:cubicBezTo>
                    <a:pt x="1361" y="1976"/>
                    <a:pt x="1361" y="1976"/>
                    <a:pt x="1361" y="1976"/>
                  </a:cubicBezTo>
                  <a:lnTo>
                    <a:pt x="1361" y="2326"/>
                  </a:lnTo>
                  <a:close/>
                  <a:moveTo>
                    <a:pt x="2438" y="2326"/>
                  </a:moveTo>
                  <a:cubicBezTo>
                    <a:pt x="2434" y="2292"/>
                    <a:pt x="2432" y="2259"/>
                    <a:pt x="2431" y="2225"/>
                  </a:cubicBezTo>
                  <a:cubicBezTo>
                    <a:pt x="2435" y="2031"/>
                    <a:pt x="2435" y="2031"/>
                    <a:pt x="2435" y="2031"/>
                  </a:cubicBezTo>
                  <a:cubicBezTo>
                    <a:pt x="2436" y="2010"/>
                    <a:pt x="2431" y="1988"/>
                    <a:pt x="2421" y="1969"/>
                  </a:cubicBezTo>
                  <a:cubicBezTo>
                    <a:pt x="2399" y="1928"/>
                    <a:pt x="2336" y="1910"/>
                    <a:pt x="2277" y="1910"/>
                  </a:cubicBezTo>
                  <a:cubicBezTo>
                    <a:pt x="2235" y="1910"/>
                    <a:pt x="2178" y="1919"/>
                    <a:pt x="2147" y="1953"/>
                  </a:cubicBezTo>
                  <a:cubicBezTo>
                    <a:pt x="2130" y="1975"/>
                    <a:pt x="2120" y="2002"/>
                    <a:pt x="2119" y="2030"/>
                  </a:cubicBezTo>
                  <a:cubicBezTo>
                    <a:pt x="2195" y="2030"/>
                    <a:pt x="2195" y="2030"/>
                    <a:pt x="2195" y="2030"/>
                  </a:cubicBezTo>
                  <a:cubicBezTo>
                    <a:pt x="2195" y="2013"/>
                    <a:pt x="2199" y="1961"/>
                    <a:pt x="2276" y="1961"/>
                  </a:cubicBezTo>
                  <a:cubicBezTo>
                    <a:pt x="2298" y="1961"/>
                    <a:pt x="2331" y="1968"/>
                    <a:pt x="2346" y="1988"/>
                  </a:cubicBezTo>
                  <a:cubicBezTo>
                    <a:pt x="2361" y="2005"/>
                    <a:pt x="2361" y="2027"/>
                    <a:pt x="2361" y="2077"/>
                  </a:cubicBezTo>
                  <a:cubicBezTo>
                    <a:pt x="2337" y="2076"/>
                    <a:pt x="2325" y="2075"/>
                    <a:pt x="2306" y="2075"/>
                  </a:cubicBezTo>
                  <a:cubicBezTo>
                    <a:pt x="2273" y="2075"/>
                    <a:pt x="2209" y="2077"/>
                    <a:pt x="2166" y="2101"/>
                  </a:cubicBezTo>
                  <a:cubicBezTo>
                    <a:pt x="2122" y="2125"/>
                    <a:pt x="2094" y="2170"/>
                    <a:pt x="2095" y="2220"/>
                  </a:cubicBezTo>
                  <a:cubicBezTo>
                    <a:pt x="2095" y="2287"/>
                    <a:pt x="2145" y="2339"/>
                    <a:pt x="2237" y="2339"/>
                  </a:cubicBezTo>
                  <a:cubicBezTo>
                    <a:pt x="2290" y="2342"/>
                    <a:pt x="2339" y="2313"/>
                    <a:pt x="2362" y="2266"/>
                  </a:cubicBezTo>
                  <a:cubicBezTo>
                    <a:pt x="2362" y="2286"/>
                    <a:pt x="2364" y="2306"/>
                    <a:pt x="2369" y="2326"/>
                  </a:cubicBezTo>
                  <a:lnTo>
                    <a:pt x="2438" y="2326"/>
                  </a:lnTo>
                  <a:close/>
                  <a:moveTo>
                    <a:pt x="2360" y="2130"/>
                  </a:moveTo>
                  <a:cubicBezTo>
                    <a:pt x="2359" y="2186"/>
                    <a:pt x="2358" y="2209"/>
                    <a:pt x="2341" y="2236"/>
                  </a:cubicBezTo>
                  <a:cubicBezTo>
                    <a:pt x="2322" y="2265"/>
                    <a:pt x="2289" y="2281"/>
                    <a:pt x="2255" y="2279"/>
                  </a:cubicBezTo>
                  <a:cubicBezTo>
                    <a:pt x="2187" y="2279"/>
                    <a:pt x="2171" y="2235"/>
                    <a:pt x="2171" y="2209"/>
                  </a:cubicBezTo>
                  <a:cubicBezTo>
                    <a:pt x="2171" y="2127"/>
                    <a:pt x="2286" y="2127"/>
                    <a:pt x="2317" y="2127"/>
                  </a:cubicBezTo>
                  <a:cubicBezTo>
                    <a:pt x="2332" y="2127"/>
                    <a:pt x="2346" y="2128"/>
                    <a:pt x="2360" y="2130"/>
                  </a:cubicBezTo>
                  <a:close/>
                  <a:moveTo>
                    <a:pt x="2573" y="2326"/>
                  </a:moveTo>
                  <a:cubicBezTo>
                    <a:pt x="2648" y="2326"/>
                    <a:pt x="2648" y="2326"/>
                    <a:pt x="2648" y="2326"/>
                  </a:cubicBezTo>
                  <a:cubicBezTo>
                    <a:pt x="2648" y="1745"/>
                    <a:pt x="2648" y="1745"/>
                    <a:pt x="2648" y="1745"/>
                  </a:cubicBezTo>
                  <a:cubicBezTo>
                    <a:pt x="2573" y="1745"/>
                    <a:pt x="2573" y="1745"/>
                    <a:pt x="2573" y="1745"/>
                  </a:cubicBezTo>
                  <a:lnTo>
                    <a:pt x="2573" y="2326"/>
                  </a:lnTo>
                  <a:close/>
                  <a:moveTo>
                    <a:pt x="3019" y="1744"/>
                  </a:moveTo>
                  <a:cubicBezTo>
                    <a:pt x="3019" y="2326"/>
                    <a:pt x="3019" y="2326"/>
                    <a:pt x="3019" y="2326"/>
                  </a:cubicBezTo>
                  <a:cubicBezTo>
                    <a:pt x="3100" y="2326"/>
                    <a:pt x="3100" y="2326"/>
                    <a:pt x="3100" y="2326"/>
                  </a:cubicBezTo>
                  <a:cubicBezTo>
                    <a:pt x="3100" y="2063"/>
                    <a:pt x="3100" y="2063"/>
                    <a:pt x="3100" y="2063"/>
                  </a:cubicBezTo>
                  <a:cubicBezTo>
                    <a:pt x="3376" y="2063"/>
                    <a:pt x="3376" y="2063"/>
                    <a:pt x="3376" y="2063"/>
                  </a:cubicBezTo>
                  <a:cubicBezTo>
                    <a:pt x="3376" y="2326"/>
                    <a:pt x="3376" y="2326"/>
                    <a:pt x="3376" y="2326"/>
                  </a:cubicBezTo>
                  <a:cubicBezTo>
                    <a:pt x="3457" y="2326"/>
                    <a:pt x="3457" y="2326"/>
                    <a:pt x="3457" y="2326"/>
                  </a:cubicBezTo>
                  <a:cubicBezTo>
                    <a:pt x="3457" y="1744"/>
                    <a:pt x="3457" y="1744"/>
                    <a:pt x="3457" y="1744"/>
                  </a:cubicBezTo>
                  <a:cubicBezTo>
                    <a:pt x="3376" y="1744"/>
                    <a:pt x="3376" y="1744"/>
                    <a:pt x="3376" y="1744"/>
                  </a:cubicBezTo>
                  <a:cubicBezTo>
                    <a:pt x="3376" y="1994"/>
                    <a:pt x="3376" y="1994"/>
                    <a:pt x="3376" y="1994"/>
                  </a:cubicBezTo>
                  <a:cubicBezTo>
                    <a:pt x="3100" y="1994"/>
                    <a:pt x="3100" y="1994"/>
                    <a:pt x="3100" y="1994"/>
                  </a:cubicBezTo>
                  <a:cubicBezTo>
                    <a:pt x="3100" y="1744"/>
                    <a:pt x="3100" y="1744"/>
                    <a:pt x="3100" y="1744"/>
                  </a:cubicBezTo>
                  <a:lnTo>
                    <a:pt x="3019" y="1744"/>
                  </a:lnTo>
                  <a:close/>
                  <a:moveTo>
                    <a:pt x="3938" y="2138"/>
                  </a:moveTo>
                  <a:cubicBezTo>
                    <a:pt x="3940" y="2072"/>
                    <a:pt x="3944" y="1911"/>
                    <a:pt x="3762" y="1911"/>
                  </a:cubicBezTo>
                  <a:cubicBezTo>
                    <a:pt x="3723" y="1910"/>
                    <a:pt x="3685" y="1920"/>
                    <a:pt x="3652" y="1941"/>
                  </a:cubicBezTo>
                  <a:cubicBezTo>
                    <a:pt x="3588" y="1985"/>
                    <a:pt x="3572" y="2051"/>
                    <a:pt x="3572" y="2131"/>
                  </a:cubicBezTo>
                  <a:cubicBezTo>
                    <a:pt x="3572" y="2259"/>
                    <a:pt x="3632" y="2338"/>
                    <a:pt x="3760" y="2338"/>
                  </a:cubicBezTo>
                  <a:cubicBezTo>
                    <a:pt x="3841" y="2338"/>
                    <a:pt x="3882" y="2304"/>
                    <a:pt x="3899" y="2284"/>
                  </a:cubicBezTo>
                  <a:cubicBezTo>
                    <a:pt x="3920" y="2261"/>
                    <a:pt x="3932" y="2231"/>
                    <a:pt x="3934" y="2200"/>
                  </a:cubicBezTo>
                  <a:cubicBezTo>
                    <a:pt x="3858" y="2200"/>
                    <a:pt x="3858" y="2200"/>
                    <a:pt x="3858" y="2200"/>
                  </a:cubicBezTo>
                  <a:cubicBezTo>
                    <a:pt x="3852" y="2258"/>
                    <a:pt x="3812" y="2283"/>
                    <a:pt x="3763" y="2283"/>
                  </a:cubicBezTo>
                  <a:cubicBezTo>
                    <a:pt x="3680" y="2283"/>
                    <a:pt x="3645" y="2221"/>
                    <a:pt x="3647" y="2138"/>
                  </a:cubicBezTo>
                  <a:lnTo>
                    <a:pt x="3938" y="2138"/>
                  </a:lnTo>
                  <a:close/>
                  <a:moveTo>
                    <a:pt x="3650" y="2084"/>
                  </a:moveTo>
                  <a:cubicBezTo>
                    <a:pt x="3652" y="1995"/>
                    <a:pt x="3711" y="1965"/>
                    <a:pt x="3761" y="1965"/>
                  </a:cubicBezTo>
                  <a:cubicBezTo>
                    <a:pt x="3854" y="1965"/>
                    <a:pt x="3861" y="2046"/>
                    <a:pt x="3861" y="2084"/>
                  </a:cubicBezTo>
                  <a:lnTo>
                    <a:pt x="3650" y="2084"/>
                  </a:lnTo>
                  <a:close/>
                  <a:moveTo>
                    <a:pt x="4364" y="2326"/>
                  </a:moveTo>
                  <a:cubicBezTo>
                    <a:pt x="4360" y="2292"/>
                    <a:pt x="4358" y="2259"/>
                    <a:pt x="4358" y="2225"/>
                  </a:cubicBezTo>
                  <a:cubicBezTo>
                    <a:pt x="4361" y="2031"/>
                    <a:pt x="4361" y="2031"/>
                    <a:pt x="4361" y="2031"/>
                  </a:cubicBezTo>
                  <a:cubicBezTo>
                    <a:pt x="4362" y="2010"/>
                    <a:pt x="4357" y="1988"/>
                    <a:pt x="4347" y="1969"/>
                  </a:cubicBezTo>
                  <a:cubicBezTo>
                    <a:pt x="4326" y="1928"/>
                    <a:pt x="4263" y="1910"/>
                    <a:pt x="4204" y="1910"/>
                  </a:cubicBezTo>
                  <a:cubicBezTo>
                    <a:pt x="4161" y="1910"/>
                    <a:pt x="4104" y="1919"/>
                    <a:pt x="4073" y="1953"/>
                  </a:cubicBezTo>
                  <a:cubicBezTo>
                    <a:pt x="4056" y="1975"/>
                    <a:pt x="4046" y="2002"/>
                    <a:pt x="4045" y="2030"/>
                  </a:cubicBezTo>
                  <a:cubicBezTo>
                    <a:pt x="4121" y="2030"/>
                    <a:pt x="4121" y="2030"/>
                    <a:pt x="4121" y="2030"/>
                  </a:cubicBezTo>
                  <a:cubicBezTo>
                    <a:pt x="4122" y="2013"/>
                    <a:pt x="4126" y="1961"/>
                    <a:pt x="4202" y="1961"/>
                  </a:cubicBezTo>
                  <a:cubicBezTo>
                    <a:pt x="4224" y="1961"/>
                    <a:pt x="4257" y="1968"/>
                    <a:pt x="4272" y="1988"/>
                  </a:cubicBezTo>
                  <a:cubicBezTo>
                    <a:pt x="4287" y="2005"/>
                    <a:pt x="4287" y="2027"/>
                    <a:pt x="4287" y="2077"/>
                  </a:cubicBezTo>
                  <a:cubicBezTo>
                    <a:pt x="4264" y="2076"/>
                    <a:pt x="4252" y="2075"/>
                    <a:pt x="4232" y="2075"/>
                  </a:cubicBezTo>
                  <a:cubicBezTo>
                    <a:pt x="4200" y="2075"/>
                    <a:pt x="4135" y="2077"/>
                    <a:pt x="4092" y="2101"/>
                  </a:cubicBezTo>
                  <a:cubicBezTo>
                    <a:pt x="4048" y="2125"/>
                    <a:pt x="4021" y="2170"/>
                    <a:pt x="4021" y="2220"/>
                  </a:cubicBezTo>
                  <a:cubicBezTo>
                    <a:pt x="4021" y="2287"/>
                    <a:pt x="4071" y="2339"/>
                    <a:pt x="4164" y="2339"/>
                  </a:cubicBezTo>
                  <a:cubicBezTo>
                    <a:pt x="4216" y="2342"/>
                    <a:pt x="4266" y="2313"/>
                    <a:pt x="4289" y="2266"/>
                  </a:cubicBezTo>
                  <a:cubicBezTo>
                    <a:pt x="4288" y="2286"/>
                    <a:pt x="4291" y="2306"/>
                    <a:pt x="4296" y="2326"/>
                  </a:cubicBezTo>
                  <a:lnTo>
                    <a:pt x="4364" y="2326"/>
                  </a:lnTo>
                  <a:close/>
                  <a:moveTo>
                    <a:pt x="4287" y="2130"/>
                  </a:moveTo>
                  <a:cubicBezTo>
                    <a:pt x="4285" y="2186"/>
                    <a:pt x="4285" y="2208"/>
                    <a:pt x="4268" y="2236"/>
                  </a:cubicBezTo>
                  <a:cubicBezTo>
                    <a:pt x="4249" y="2265"/>
                    <a:pt x="4216" y="2281"/>
                    <a:pt x="4181" y="2279"/>
                  </a:cubicBezTo>
                  <a:cubicBezTo>
                    <a:pt x="4114" y="2279"/>
                    <a:pt x="4098" y="2235"/>
                    <a:pt x="4098" y="2209"/>
                  </a:cubicBezTo>
                  <a:cubicBezTo>
                    <a:pt x="4098" y="2127"/>
                    <a:pt x="4213" y="2127"/>
                    <a:pt x="4243" y="2127"/>
                  </a:cubicBezTo>
                  <a:cubicBezTo>
                    <a:pt x="4258" y="2127"/>
                    <a:pt x="4273" y="2128"/>
                    <a:pt x="4287" y="2130"/>
                  </a:cubicBezTo>
                  <a:close/>
                  <a:moveTo>
                    <a:pt x="4489" y="2326"/>
                  </a:moveTo>
                  <a:cubicBezTo>
                    <a:pt x="4565" y="2326"/>
                    <a:pt x="4565" y="2326"/>
                    <a:pt x="4565" y="2326"/>
                  </a:cubicBezTo>
                  <a:cubicBezTo>
                    <a:pt x="4565" y="1745"/>
                    <a:pt x="4565" y="1745"/>
                    <a:pt x="4565" y="1745"/>
                  </a:cubicBezTo>
                  <a:cubicBezTo>
                    <a:pt x="4489" y="1745"/>
                    <a:pt x="4489" y="1745"/>
                    <a:pt x="4489" y="1745"/>
                  </a:cubicBezTo>
                  <a:lnTo>
                    <a:pt x="4489" y="2326"/>
                  </a:lnTo>
                  <a:close/>
                  <a:moveTo>
                    <a:pt x="4640" y="1976"/>
                  </a:moveTo>
                  <a:cubicBezTo>
                    <a:pt x="4712" y="1976"/>
                    <a:pt x="4712" y="1976"/>
                    <a:pt x="4712" y="1976"/>
                  </a:cubicBezTo>
                  <a:cubicBezTo>
                    <a:pt x="4712" y="2246"/>
                    <a:pt x="4712" y="2246"/>
                    <a:pt x="4712" y="2246"/>
                  </a:cubicBezTo>
                  <a:cubicBezTo>
                    <a:pt x="4712" y="2312"/>
                    <a:pt x="4745" y="2332"/>
                    <a:pt x="4814" y="2332"/>
                  </a:cubicBezTo>
                  <a:cubicBezTo>
                    <a:pt x="4835" y="2332"/>
                    <a:pt x="4856" y="2330"/>
                    <a:pt x="4877" y="2327"/>
                  </a:cubicBezTo>
                  <a:cubicBezTo>
                    <a:pt x="4877" y="2268"/>
                    <a:pt x="4877" y="2268"/>
                    <a:pt x="4877" y="2268"/>
                  </a:cubicBezTo>
                  <a:cubicBezTo>
                    <a:pt x="4865" y="2271"/>
                    <a:pt x="4853" y="2272"/>
                    <a:pt x="4841" y="2272"/>
                  </a:cubicBezTo>
                  <a:cubicBezTo>
                    <a:pt x="4787" y="2272"/>
                    <a:pt x="4787" y="2238"/>
                    <a:pt x="4787" y="2218"/>
                  </a:cubicBezTo>
                  <a:cubicBezTo>
                    <a:pt x="4787" y="1976"/>
                    <a:pt x="4787" y="1976"/>
                    <a:pt x="4787" y="1976"/>
                  </a:cubicBezTo>
                  <a:cubicBezTo>
                    <a:pt x="4877" y="1976"/>
                    <a:pt x="4877" y="1976"/>
                    <a:pt x="4877" y="1976"/>
                  </a:cubicBezTo>
                  <a:cubicBezTo>
                    <a:pt x="4877" y="1920"/>
                    <a:pt x="4877" y="1920"/>
                    <a:pt x="4877" y="1920"/>
                  </a:cubicBezTo>
                  <a:cubicBezTo>
                    <a:pt x="4787" y="1920"/>
                    <a:pt x="4787" y="1920"/>
                    <a:pt x="4787" y="1920"/>
                  </a:cubicBezTo>
                  <a:cubicBezTo>
                    <a:pt x="4787" y="1811"/>
                    <a:pt x="4787" y="1811"/>
                    <a:pt x="4787" y="1811"/>
                  </a:cubicBezTo>
                  <a:cubicBezTo>
                    <a:pt x="4712" y="1835"/>
                    <a:pt x="4712" y="1835"/>
                    <a:pt x="4712" y="1835"/>
                  </a:cubicBezTo>
                  <a:cubicBezTo>
                    <a:pt x="4712" y="1920"/>
                    <a:pt x="4712" y="1920"/>
                    <a:pt x="4712" y="1920"/>
                  </a:cubicBezTo>
                  <a:cubicBezTo>
                    <a:pt x="4640" y="1920"/>
                    <a:pt x="4640" y="1920"/>
                    <a:pt x="4640" y="1920"/>
                  </a:cubicBezTo>
                  <a:lnTo>
                    <a:pt x="4640" y="1976"/>
                  </a:lnTo>
                  <a:close/>
                  <a:moveTo>
                    <a:pt x="4971" y="2326"/>
                  </a:moveTo>
                  <a:cubicBezTo>
                    <a:pt x="5047" y="2326"/>
                    <a:pt x="5047" y="2326"/>
                    <a:pt x="5047" y="2326"/>
                  </a:cubicBezTo>
                  <a:cubicBezTo>
                    <a:pt x="5047" y="2112"/>
                    <a:pt x="5047" y="2112"/>
                    <a:pt x="5047" y="2112"/>
                  </a:cubicBezTo>
                  <a:cubicBezTo>
                    <a:pt x="5047" y="2087"/>
                    <a:pt x="5047" y="2049"/>
                    <a:pt x="5060" y="2026"/>
                  </a:cubicBezTo>
                  <a:cubicBezTo>
                    <a:pt x="5079" y="1992"/>
                    <a:pt x="5116" y="1971"/>
                    <a:pt x="5155" y="1972"/>
                  </a:cubicBezTo>
                  <a:cubicBezTo>
                    <a:pt x="5242" y="1972"/>
                    <a:pt x="5242" y="2051"/>
                    <a:pt x="5242" y="2087"/>
                  </a:cubicBezTo>
                  <a:cubicBezTo>
                    <a:pt x="5242" y="2326"/>
                    <a:pt x="5242" y="2326"/>
                    <a:pt x="5242" y="2326"/>
                  </a:cubicBezTo>
                  <a:cubicBezTo>
                    <a:pt x="5320" y="2326"/>
                    <a:pt x="5320" y="2326"/>
                    <a:pt x="5320" y="2326"/>
                  </a:cubicBezTo>
                  <a:cubicBezTo>
                    <a:pt x="5320" y="2073"/>
                    <a:pt x="5320" y="2073"/>
                    <a:pt x="5320" y="2073"/>
                  </a:cubicBezTo>
                  <a:cubicBezTo>
                    <a:pt x="5320" y="2014"/>
                    <a:pt x="5314" y="1995"/>
                    <a:pt x="5306" y="1979"/>
                  </a:cubicBezTo>
                  <a:cubicBezTo>
                    <a:pt x="5282" y="1930"/>
                    <a:pt x="5221" y="1914"/>
                    <a:pt x="5178" y="1914"/>
                  </a:cubicBezTo>
                  <a:cubicBezTo>
                    <a:pt x="5122" y="1914"/>
                    <a:pt x="5072" y="1939"/>
                    <a:pt x="5047" y="1981"/>
                  </a:cubicBezTo>
                  <a:cubicBezTo>
                    <a:pt x="5047" y="1745"/>
                    <a:pt x="5047" y="1745"/>
                    <a:pt x="5047" y="1745"/>
                  </a:cubicBezTo>
                  <a:cubicBezTo>
                    <a:pt x="4971" y="1745"/>
                    <a:pt x="4971" y="1745"/>
                    <a:pt x="4971" y="1745"/>
                  </a:cubicBezTo>
                  <a:lnTo>
                    <a:pt x="4971" y="2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1A36320D-A724-476A-9ACD-EA11848DFB2A}"/>
                </a:ext>
              </a:extLst>
            </p:cNvPr>
            <p:cNvSpPr>
              <a:spLocks/>
            </p:cNvSpPr>
            <p:nvPr userDrawn="1"/>
          </p:nvSpPr>
          <p:spPr bwMode="auto">
            <a:xfrm>
              <a:off x="0" y="3150"/>
              <a:ext cx="290" cy="393"/>
            </a:xfrm>
            <a:custGeom>
              <a:avLst/>
              <a:gdLst>
                <a:gd name="T0" fmla="*/ 290 w 290"/>
                <a:gd name="T1" fmla="*/ 0 h 393"/>
                <a:gd name="T2" fmla="*/ 290 w 290"/>
                <a:gd name="T3" fmla="*/ 43 h 393"/>
                <a:gd name="T4" fmla="*/ 170 w 290"/>
                <a:gd name="T5" fmla="*/ 43 h 393"/>
                <a:gd name="T6" fmla="*/ 170 w 290"/>
                <a:gd name="T7" fmla="*/ 393 h 393"/>
                <a:gd name="T8" fmla="*/ 120 w 290"/>
                <a:gd name="T9" fmla="*/ 393 h 393"/>
                <a:gd name="T10" fmla="*/ 120 w 290"/>
                <a:gd name="T11" fmla="*/ 43 h 393"/>
                <a:gd name="T12" fmla="*/ 0 w 290"/>
                <a:gd name="T13" fmla="*/ 43 h 393"/>
                <a:gd name="T14" fmla="*/ 0 w 290"/>
                <a:gd name="T15" fmla="*/ 0 h 393"/>
                <a:gd name="T16" fmla="*/ 290 w 290"/>
                <a:gd name="T1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393">
                  <a:moveTo>
                    <a:pt x="290" y="0"/>
                  </a:moveTo>
                  <a:lnTo>
                    <a:pt x="290" y="43"/>
                  </a:lnTo>
                  <a:lnTo>
                    <a:pt x="170" y="43"/>
                  </a:lnTo>
                  <a:lnTo>
                    <a:pt x="170" y="393"/>
                  </a:lnTo>
                  <a:lnTo>
                    <a:pt x="120" y="393"/>
                  </a:lnTo>
                  <a:lnTo>
                    <a:pt x="120" y="43"/>
                  </a:lnTo>
                  <a:lnTo>
                    <a:pt x="0" y="43"/>
                  </a:lnTo>
                  <a:lnTo>
                    <a:pt x="0" y="0"/>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B331356-6BBA-4ABB-9A30-45414AE45DEE}"/>
                </a:ext>
              </a:extLst>
            </p:cNvPr>
            <p:cNvSpPr>
              <a:spLocks/>
            </p:cNvSpPr>
            <p:nvPr userDrawn="1"/>
          </p:nvSpPr>
          <p:spPr bwMode="auto">
            <a:xfrm>
              <a:off x="329"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7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79" y="188"/>
                    <a:pt x="304" y="216"/>
                  </a:cubicBezTo>
                  <a:cubicBezTo>
                    <a:pt x="328" y="244"/>
                    <a:pt x="341" y="283"/>
                    <a:pt x="341" y="334"/>
                  </a:cubicBezTo>
                  <a:cubicBezTo>
                    <a:pt x="341" y="589"/>
                    <a:pt x="341" y="589"/>
                    <a:pt x="341" y="589"/>
                  </a:cubicBezTo>
                  <a:cubicBezTo>
                    <a:pt x="269" y="589"/>
                    <a:pt x="269" y="589"/>
                    <a:pt x="269" y="589"/>
                  </a:cubicBezTo>
                  <a:cubicBezTo>
                    <a:pt x="269" y="343"/>
                    <a:pt x="269" y="343"/>
                    <a:pt x="269" y="343"/>
                  </a:cubicBezTo>
                  <a:cubicBezTo>
                    <a:pt x="269" y="336"/>
                    <a:pt x="268" y="326"/>
                    <a:pt x="267" y="315"/>
                  </a:cubicBezTo>
                  <a:cubicBezTo>
                    <a:pt x="266" y="302"/>
                    <a:pt x="263" y="290"/>
                    <a:pt x="258" y="279"/>
                  </a:cubicBezTo>
                  <a:cubicBezTo>
                    <a:pt x="252" y="267"/>
                    <a:pt x="243" y="256"/>
                    <a:pt x="231" y="249"/>
                  </a:cubicBezTo>
                  <a:cubicBezTo>
                    <a:pt x="215" y="240"/>
                    <a:pt x="197" y="236"/>
                    <a:pt x="179" y="237"/>
                  </a:cubicBezTo>
                  <a:cubicBezTo>
                    <a:pt x="125" y="232"/>
                    <a:pt x="77" y="272"/>
                    <a:pt x="72" y="327"/>
                  </a:cubicBezTo>
                  <a:cubicBezTo>
                    <a:pt x="71" y="332"/>
                    <a:pt x="71" y="338"/>
                    <a:pt x="72" y="343"/>
                  </a:cubicBezTo>
                  <a:cubicBezTo>
                    <a:pt x="72" y="589"/>
                    <a:pt x="72" y="589"/>
                    <a:pt x="72" y="589"/>
                  </a:cubicBezTo>
                  <a:lnTo>
                    <a:pt x="0" y="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E8C5DFDD-628C-42B4-A651-8F85006DAA0C}"/>
                </a:ext>
              </a:extLst>
            </p:cNvPr>
            <p:cNvSpPr>
              <a:spLocks noEditPoints="1"/>
            </p:cNvSpPr>
            <p:nvPr userDrawn="1"/>
          </p:nvSpPr>
          <p:spPr bwMode="auto">
            <a:xfrm>
              <a:off x="604"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6668D7D-A058-4775-B500-389C57C4F95B}"/>
                </a:ext>
              </a:extLst>
            </p:cNvPr>
            <p:cNvSpPr>
              <a:spLocks/>
            </p:cNvSpPr>
            <p:nvPr userDrawn="1"/>
          </p:nvSpPr>
          <p:spPr bwMode="auto">
            <a:xfrm>
              <a:off x="994" y="3142"/>
              <a:ext cx="276" cy="409"/>
            </a:xfrm>
            <a:custGeom>
              <a:avLst/>
              <a:gdLst>
                <a:gd name="T0" fmla="*/ 201 w 414"/>
                <a:gd name="T1" fmla="*/ 613 h 613"/>
                <a:gd name="T2" fmla="*/ 91 w 414"/>
                <a:gd name="T3" fmla="*/ 595 h 613"/>
                <a:gd name="T4" fmla="*/ 0 w 414"/>
                <a:gd name="T5" fmla="*/ 541 h 613"/>
                <a:gd name="T6" fmla="*/ 35 w 414"/>
                <a:gd name="T7" fmla="*/ 488 h 613"/>
                <a:gd name="T8" fmla="*/ 109 w 414"/>
                <a:gd name="T9" fmla="*/ 532 h 613"/>
                <a:gd name="T10" fmla="*/ 199 w 414"/>
                <a:gd name="T11" fmla="*/ 548 h 613"/>
                <a:gd name="T12" fmla="*/ 301 w 414"/>
                <a:gd name="T13" fmla="*/ 521 h 613"/>
                <a:gd name="T14" fmla="*/ 337 w 414"/>
                <a:gd name="T15" fmla="*/ 445 h 613"/>
                <a:gd name="T16" fmla="*/ 244 w 414"/>
                <a:gd name="T17" fmla="*/ 342 h 613"/>
                <a:gd name="T18" fmla="*/ 158 w 414"/>
                <a:gd name="T19" fmla="*/ 317 h 613"/>
                <a:gd name="T20" fmla="*/ 48 w 414"/>
                <a:gd name="T21" fmla="*/ 256 h 613"/>
                <a:gd name="T22" fmla="*/ 14 w 414"/>
                <a:gd name="T23" fmla="*/ 164 h 613"/>
                <a:gd name="T24" fmla="*/ 39 w 414"/>
                <a:gd name="T25" fmla="*/ 78 h 613"/>
                <a:gd name="T26" fmla="*/ 110 w 414"/>
                <a:gd name="T27" fmla="*/ 21 h 613"/>
                <a:gd name="T28" fmla="*/ 217 w 414"/>
                <a:gd name="T29" fmla="*/ 0 h 613"/>
                <a:gd name="T30" fmla="*/ 313 w 414"/>
                <a:gd name="T31" fmla="*/ 16 h 613"/>
                <a:gd name="T32" fmla="*/ 393 w 414"/>
                <a:gd name="T33" fmla="*/ 62 h 613"/>
                <a:gd name="T34" fmla="*/ 360 w 414"/>
                <a:gd name="T35" fmla="*/ 113 h 613"/>
                <a:gd name="T36" fmla="*/ 219 w 414"/>
                <a:gd name="T37" fmla="*/ 65 h 613"/>
                <a:gd name="T38" fmla="*/ 123 w 414"/>
                <a:gd name="T39" fmla="*/ 92 h 613"/>
                <a:gd name="T40" fmla="*/ 88 w 414"/>
                <a:gd name="T41" fmla="*/ 159 h 613"/>
                <a:gd name="T42" fmla="*/ 107 w 414"/>
                <a:gd name="T43" fmla="*/ 208 h 613"/>
                <a:gd name="T44" fmla="*/ 173 w 414"/>
                <a:gd name="T45" fmla="*/ 244 h 613"/>
                <a:gd name="T46" fmla="*/ 270 w 414"/>
                <a:gd name="T47" fmla="*/ 272 h 613"/>
                <a:gd name="T48" fmla="*/ 343 w 414"/>
                <a:gd name="T49" fmla="*/ 306 h 613"/>
                <a:gd name="T50" fmla="*/ 394 w 414"/>
                <a:gd name="T51" fmla="*/ 359 h 613"/>
                <a:gd name="T52" fmla="*/ 412 w 414"/>
                <a:gd name="T53" fmla="*/ 440 h 613"/>
                <a:gd name="T54" fmla="*/ 356 w 414"/>
                <a:gd name="T55" fmla="*/ 567 h 613"/>
                <a:gd name="T56" fmla="*/ 201 w 414"/>
                <a:gd name="T57" fmla="*/ 6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4" h="613">
                  <a:moveTo>
                    <a:pt x="201" y="613"/>
                  </a:moveTo>
                  <a:cubicBezTo>
                    <a:pt x="164" y="613"/>
                    <a:pt x="127" y="608"/>
                    <a:pt x="91" y="595"/>
                  </a:cubicBezTo>
                  <a:cubicBezTo>
                    <a:pt x="58" y="583"/>
                    <a:pt x="27" y="565"/>
                    <a:pt x="0" y="541"/>
                  </a:cubicBezTo>
                  <a:cubicBezTo>
                    <a:pt x="35" y="488"/>
                    <a:pt x="35" y="488"/>
                    <a:pt x="35" y="488"/>
                  </a:cubicBezTo>
                  <a:cubicBezTo>
                    <a:pt x="57" y="506"/>
                    <a:pt x="82" y="521"/>
                    <a:pt x="109" y="532"/>
                  </a:cubicBezTo>
                  <a:cubicBezTo>
                    <a:pt x="138" y="543"/>
                    <a:pt x="168" y="548"/>
                    <a:pt x="199" y="548"/>
                  </a:cubicBezTo>
                  <a:cubicBezTo>
                    <a:pt x="235" y="550"/>
                    <a:pt x="271" y="540"/>
                    <a:pt x="301" y="521"/>
                  </a:cubicBezTo>
                  <a:cubicBezTo>
                    <a:pt x="325" y="503"/>
                    <a:pt x="338" y="475"/>
                    <a:pt x="337" y="445"/>
                  </a:cubicBezTo>
                  <a:cubicBezTo>
                    <a:pt x="337" y="394"/>
                    <a:pt x="306" y="359"/>
                    <a:pt x="244" y="342"/>
                  </a:cubicBezTo>
                  <a:cubicBezTo>
                    <a:pt x="158" y="317"/>
                    <a:pt x="158" y="317"/>
                    <a:pt x="158" y="317"/>
                  </a:cubicBezTo>
                  <a:cubicBezTo>
                    <a:pt x="107" y="302"/>
                    <a:pt x="71" y="281"/>
                    <a:pt x="48" y="256"/>
                  </a:cubicBezTo>
                  <a:cubicBezTo>
                    <a:pt x="25" y="231"/>
                    <a:pt x="13" y="198"/>
                    <a:pt x="14" y="164"/>
                  </a:cubicBezTo>
                  <a:cubicBezTo>
                    <a:pt x="13" y="134"/>
                    <a:pt x="22" y="104"/>
                    <a:pt x="39" y="78"/>
                  </a:cubicBezTo>
                  <a:cubicBezTo>
                    <a:pt x="57" y="53"/>
                    <a:pt x="82" y="33"/>
                    <a:pt x="110" y="21"/>
                  </a:cubicBezTo>
                  <a:cubicBezTo>
                    <a:pt x="144" y="7"/>
                    <a:pt x="180" y="0"/>
                    <a:pt x="217" y="0"/>
                  </a:cubicBezTo>
                  <a:cubicBezTo>
                    <a:pt x="250" y="0"/>
                    <a:pt x="282" y="5"/>
                    <a:pt x="313" y="16"/>
                  </a:cubicBezTo>
                  <a:cubicBezTo>
                    <a:pt x="342" y="27"/>
                    <a:pt x="369" y="42"/>
                    <a:pt x="393" y="62"/>
                  </a:cubicBezTo>
                  <a:cubicBezTo>
                    <a:pt x="360" y="113"/>
                    <a:pt x="360" y="113"/>
                    <a:pt x="360" y="113"/>
                  </a:cubicBezTo>
                  <a:cubicBezTo>
                    <a:pt x="320" y="81"/>
                    <a:pt x="270" y="64"/>
                    <a:pt x="219" y="65"/>
                  </a:cubicBezTo>
                  <a:cubicBezTo>
                    <a:pt x="185" y="63"/>
                    <a:pt x="151" y="72"/>
                    <a:pt x="123" y="92"/>
                  </a:cubicBezTo>
                  <a:cubicBezTo>
                    <a:pt x="101" y="107"/>
                    <a:pt x="88" y="132"/>
                    <a:pt x="88" y="159"/>
                  </a:cubicBezTo>
                  <a:cubicBezTo>
                    <a:pt x="88" y="177"/>
                    <a:pt x="95" y="195"/>
                    <a:pt x="107" y="208"/>
                  </a:cubicBezTo>
                  <a:cubicBezTo>
                    <a:pt x="125" y="227"/>
                    <a:pt x="148" y="239"/>
                    <a:pt x="173" y="244"/>
                  </a:cubicBezTo>
                  <a:cubicBezTo>
                    <a:pt x="270" y="272"/>
                    <a:pt x="270" y="272"/>
                    <a:pt x="270" y="272"/>
                  </a:cubicBezTo>
                  <a:cubicBezTo>
                    <a:pt x="296" y="280"/>
                    <a:pt x="320" y="291"/>
                    <a:pt x="343" y="306"/>
                  </a:cubicBezTo>
                  <a:cubicBezTo>
                    <a:pt x="364" y="319"/>
                    <a:pt x="381" y="337"/>
                    <a:pt x="394" y="359"/>
                  </a:cubicBezTo>
                  <a:cubicBezTo>
                    <a:pt x="407" y="384"/>
                    <a:pt x="413" y="412"/>
                    <a:pt x="412" y="440"/>
                  </a:cubicBezTo>
                  <a:cubicBezTo>
                    <a:pt x="414" y="489"/>
                    <a:pt x="394" y="536"/>
                    <a:pt x="356" y="567"/>
                  </a:cubicBezTo>
                  <a:cubicBezTo>
                    <a:pt x="319" y="598"/>
                    <a:pt x="267" y="613"/>
                    <a:pt x="201" y="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ACF09289-9AB1-4B09-B244-A94E6900536A}"/>
                </a:ext>
              </a:extLst>
            </p:cNvPr>
            <p:cNvSpPr>
              <a:spLocks/>
            </p:cNvSpPr>
            <p:nvPr userDrawn="1"/>
          </p:nvSpPr>
          <p:spPr bwMode="auto">
            <a:xfrm>
              <a:off x="1301"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6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7" y="410"/>
                    <a:pt x="46" y="375"/>
                  </a:cubicBezTo>
                  <a:cubicBezTo>
                    <a:pt x="15" y="340"/>
                    <a:pt x="0" y="288"/>
                    <a:pt x="0" y="218"/>
                  </a:cubicBezTo>
                  <a:cubicBezTo>
                    <a:pt x="0" y="146"/>
                    <a:pt x="16" y="93"/>
                    <a:pt x="47" y="56"/>
                  </a:cubicBezTo>
                  <a:cubicBezTo>
                    <a:pt x="79" y="20"/>
                    <a:pt x="124" y="2"/>
                    <a:pt x="183" y="2"/>
                  </a:cubicBezTo>
                  <a:cubicBezTo>
                    <a:pt x="230" y="0"/>
                    <a:pt x="276" y="15"/>
                    <a:pt x="312" y="45"/>
                  </a:cubicBezTo>
                  <a:cubicBezTo>
                    <a:pt x="281" y="93"/>
                    <a:pt x="281" y="93"/>
                    <a:pt x="281" y="93"/>
                  </a:cubicBezTo>
                  <a:cubicBezTo>
                    <a:pt x="270" y="84"/>
                    <a:pt x="257" y="77"/>
                    <a:pt x="243" y="71"/>
                  </a:cubicBezTo>
                  <a:cubicBezTo>
                    <a:pt x="226" y="65"/>
                    <a:pt x="209" y="62"/>
                    <a:pt x="191" y="62"/>
                  </a:cubicBezTo>
                  <a:cubicBezTo>
                    <a:pt x="113" y="62"/>
                    <a:pt x="74" y="114"/>
                    <a:pt x="74" y="217"/>
                  </a:cubicBezTo>
                  <a:cubicBezTo>
                    <a:pt x="74" y="266"/>
                    <a:pt x="84" y="303"/>
                    <a:pt x="103" y="329"/>
                  </a:cubicBezTo>
                  <a:cubicBezTo>
                    <a:pt x="124" y="355"/>
                    <a:pt x="157" y="370"/>
                    <a:pt x="191" y="367"/>
                  </a:cubicBezTo>
                  <a:cubicBezTo>
                    <a:pt x="210" y="368"/>
                    <a:pt x="228" y="364"/>
                    <a:pt x="246"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DF543FD4-08FE-4B58-8ED4-9D4D353273BA}"/>
                </a:ext>
              </a:extLst>
            </p:cNvPr>
            <p:cNvSpPr>
              <a:spLocks noEditPoints="1"/>
            </p:cNvSpPr>
            <p:nvPr userDrawn="1"/>
          </p:nvSpPr>
          <p:spPr bwMode="auto">
            <a:xfrm>
              <a:off x="1555" y="3160"/>
              <a:ext cx="59" cy="383"/>
            </a:xfrm>
            <a:custGeom>
              <a:avLst/>
              <a:gdLst>
                <a:gd name="T0" fmla="*/ 44 w 88"/>
                <a:gd name="T1" fmla="*/ 95 h 574"/>
                <a:gd name="T2" fmla="*/ 0 w 88"/>
                <a:gd name="T3" fmla="*/ 47 h 574"/>
                <a:gd name="T4" fmla="*/ 44 w 88"/>
                <a:gd name="T5" fmla="*/ 0 h 574"/>
                <a:gd name="T6" fmla="*/ 88 w 88"/>
                <a:gd name="T7" fmla="*/ 47 h 574"/>
                <a:gd name="T8" fmla="*/ 44 w 88"/>
                <a:gd name="T9" fmla="*/ 95 h 574"/>
                <a:gd name="T10" fmla="*/ 8 w 88"/>
                <a:gd name="T11" fmla="*/ 574 h 574"/>
                <a:gd name="T12" fmla="*/ 8 w 88"/>
                <a:gd name="T13" fmla="*/ 171 h 574"/>
                <a:gd name="T14" fmla="*/ 80 w 88"/>
                <a:gd name="T15" fmla="*/ 171 h 574"/>
                <a:gd name="T16" fmla="*/ 80 w 88"/>
                <a:gd name="T17" fmla="*/ 574 h 574"/>
                <a:gd name="T18" fmla="*/ 8 w 88"/>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574">
                  <a:moveTo>
                    <a:pt x="44" y="95"/>
                  </a:moveTo>
                  <a:cubicBezTo>
                    <a:pt x="15" y="95"/>
                    <a:pt x="0" y="79"/>
                    <a:pt x="0" y="47"/>
                  </a:cubicBezTo>
                  <a:cubicBezTo>
                    <a:pt x="0" y="16"/>
                    <a:pt x="15" y="0"/>
                    <a:pt x="44" y="0"/>
                  </a:cubicBezTo>
                  <a:cubicBezTo>
                    <a:pt x="73" y="0"/>
                    <a:pt x="88" y="16"/>
                    <a:pt x="88" y="47"/>
                  </a:cubicBezTo>
                  <a:cubicBezTo>
                    <a:pt x="88" y="79"/>
                    <a:pt x="73" y="95"/>
                    <a:pt x="44" y="95"/>
                  </a:cubicBezTo>
                  <a:close/>
                  <a:moveTo>
                    <a:pt x="8" y="574"/>
                  </a:moveTo>
                  <a:cubicBezTo>
                    <a:pt x="8" y="171"/>
                    <a:pt x="8" y="171"/>
                    <a:pt x="8" y="171"/>
                  </a:cubicBezTo>
                  <a:cubicBezTo>
                    <a:pt x="80" y="171"/>
                    <a:pt x="80" y="171"/>
                    <a:pt x="80" y="171"/>
                  </a:cubicBezTo>
                  <a:cubicBezTo>
                    <a:pt x="80" y="574"/>
                    <a:pt x="80" y="574"/>
                    <a:pt x="80" y="574"/>
                  </a:cubicBezTo>
                  <a:lnTo>
                    <a:pt x="8"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0BA0EC1B-3410-49A5-8BB5-9CCFF211F9F0}"/>
                </a:ext>
              </a:extLst>
            </p:cNvPr>
            <p:cNvSpPr>
              <a:spLocks noEditPoints="1"/>
            </p:cNvSpPr>
            <p:nvPr userDrawn="1"/>
          </p:nvSpPr>
          <p:spPr bwMode="auto">
            <a:xfrm>
              <a:off x="1655"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613E8AB9-9606-4E04-8AEA-A751A3AA170A}"/>
                </a:ext>
              </a:extLst>
            </p:cNvPr>
            <p:cNvSpPr>
              <a:spLocks/>
            </p:cNvSpPr>
            <p:nvPr userDrawn="1"/>
          </p:nvSpPr>
          <p:spPr bwMode="auto">
            <a:xfrm>
              <a:off x="1933" y="3266"/>
              <a:ext cx="235" cy="277"/>
            </a:xfrm>
            <a:custGeom>
              <a:avLst/>
              <a:gdLst>
                <a:gd name="T0" fmla="*/ 10 w 351"/>
                <a:gd name="T1" fmla="*/ 414 h 414"/>
                <a:gd name="T2" fmla="*/ 10 w 351"/>
                <a:gd name="T3" fmla="*/ 100 h 414"/>
                <a:gd name="T4" fmla="*/ 0 w 351"/>
                <a:gd name="T5" fmla="*/ 18 h 414"/>
                <a:gd name="T6" fmla="*/ 63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3" y="8"/>
                    <a:pt x="63" y="8"/>
                    <a:pt x="63" y="8"/>
                  </a:cubicBezTo>
                  <a:cubicBezTo>
                    <a:pt x="76" y="70"/>
                    <a:pt x="76" y="70"/>
                    <a:pt x="76" y="70"/>
                  </a:cubicBezTo>
                  <a:cubicBezTo>
                    <a:pt x="99" y="23"/>
                    <a:pt x="143" y="0"/>
                    <a:pt x="207" y="0"/>
                  </a:cubicBezTo>
                  <a:cubicBezTo>
                    <a:pt x="254" y="0"/>
                    <a:pt x="289" y="13"/>
                    <a:pt x="314" y="41"/>
                  </a:cubicBezTo>
                  <a:cubicBezTo>
                    <a:pt x="339"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40" y="69"/>
                    <a:pt x="214" y="60"/>
                    <a:pt x="189" y="62"/>
                  </a:cubicBezTo>
                  <a:cubicBezTo>
                    <a:pt x="134" y="57"/>
                    <a:pt x="87" y="98"/>
                    <a:pt x="82" y="152"/>
                  </a:cubicBezTo>
                  <a:cubicBezTo>
                    <a:pt x="82" y="158"/>
                    <a:pt x="82" y="163"/>
                    <a:pt x="82" y="168"/>
                  </a:cubicBezTo>
                  <a:cubicBezTo>
                    <a:pt x="82" y="414"/>
                    <a:pt x="82" y="414"/>
                    <a:pt x="82" y="414"/>
                  </a:cubicBezTo>
                  <a:lnTo>
                    <a:pt x="10"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1566FEF2-A852-4ADD-A281-52C4696A968C}"/>
                </a:ext>
              </a:extLst>
            </p:cNvPr>
            <p:cNvSpPr>
              <a:spLocks/>
            </p:cNvSpPr>
            <p:nvPr userDrawn="1"/>
          </p:nvSpPr>
          <p:spPr bwMode="auto">
            <a:xfrm>
              <a:off x="2213"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5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6" y="410"/>
                    <a:pt x="46" y="375"/>
                  </a:cubicBezTo>
                  <a:cubicBezTo>
                    <a:pt x="15" y="340"/>
                    <a:pt x="0" y="288"/>
                    <a:pt x="0" y="218"/>
                  </a:cubicBezTo>
                  <a:cubicBezTo>
                    <a:pt x="0" y="146"/>
                    <a:pt x="15" y="93"/>
                    <a:pt x="47" y="56"/>
                  </a:cubicBezTo>
                  <a:cubicBezTo>
                    <a:pt x="78" y="20"/>
                    <a:pt x="124" y="2"/>
                    <a:pt x="183" y="2"/>
                  </a:cubicBezTo>
                  <a:cubicBezTo>
                    <a:pt x="230" y="0"/>
                    <a:pt x="276" y="15"/>
                    <a:pt x="312" y="45"/>
                  </a:cubicBezTo>
                  <a:cubicBezTo>
                    <a:pt x="281" y="93"/>
                    <a:pt x="281" y="93"/>
                    <a:pt x="281" y="93"/>
                  </a:cubicBezTo>
                  <a:cubicBezTo>
                    <a:pt x="269" y="84"/>
                    <a:pt x="256" y="77"/>
                    <a:pt x="243" y="71"/>
                  </a:cubicBezTo>
                  <a:cubicBezTo>
                    <a:pt x="226" y="65"/>
                    <a:pt x="208" y="62"/>
                    <a:pt x="191" y="62"/>
                  </a:cubicBezTo>
                  <a:cubicBezTo>
                    <a:pt x="113" y="62"/>
                    <a:pt x="74" y="114"/>
                    <a:pt x="74" y="217"/>
                  </a:cubicBezTo>
                  <a:cubicBezTo>
                    <a:pt x="74" y="266"/>
                    <a:pt x="83" y="303"/>
                    <a:pt x="103" y="329"/>
                  </a:cubicBezTo>
                  <a:cubicBezTo>
                    <a:pt x="124" y="355"/>
                    <a:pt x="157" y="370"/>
                    <a:pt x="191" y="367"/>
                  </a:cubicBezTo>
                  <a:cubicBezTo>
                    <a:pt x="209" y="368"/>
                    <a:pt x="228" y="364"/>
                    <a:pt x="245"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7D0A69DA-4BC2-4617-84E9-B4CE0BBA58A0}"/>
                </a:ext>
              </a:extLst>
            </p:cNvPr>
            <p:cNvSpPr>
              <a:spLocks noEditPoints="1"/>
            </p:cNvSpPr>
            <p:nvPr userDrawn="1"/>
          </p:nvSpPr>
          <p:spPr bwMode="auto">
            <a:xfrm>
              <a:off x="2443"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6" y="18"/>
                    <a:pt x="121" y="0"/>
                    <a:pt x="180" y="0"/>
                  </a:cubicBezTo>
                  <a:cubicBezTo>
                    <a:pt x="233"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7"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4" y="160"/>
                    <a:pt x="271" y="139"/>
                    <a:pt x="265" y="119"/>
                  </a:cubicBezTo>
                  <a:cubicBezTo>
                    <a:pt x="260" y="102"/>
                    <a:pt x="250" y="87"/>
                    <a:pt x="235" y="75"/>
                  </a:cubicBezTo>
                  <a:cubicBezTo>
                    <a:pt x="219" y="64"/>
                    <a:pt x="199" y="58"/>
                    <a:pt x="17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CE0DBDF-6E87-4B34-9103-635459D9614C}"/>
                </a:ext>
              </a:extLst>
            </p:cNvPr>
            <p:cNvSpPr>
              <a:spLocks noEditPoints="1"/>
            </p:cNvSpPr>
            <p:nvPr userDrawn="1"/>
          </p:nvSpPr>
          <p:spPr bwMode="auto">
            <a:xfrm>
              <a:off x="2834" y="3266"/>
              <a:ext cx="244" cy="285"/>
            </a:xfrm>
            <a:custGeom>
              <a:avLst/>
              <a:gdLst>
                <a:gd name="T0" fmla="*/ 182 w 365"/>
                <a:gd name="T1" fmla="*/ 426 h 426"/>
                <a:gd name="T2" fmla="*/ 46 w 365"/>
                <a:gd name="T3" fmla="*/ 372 h 426"/>
                <a:gd name="T4" fmla="*/ 0 w 365"/>
                <a:gd name="T5" fmla="*/ 214 h 426"/>
                <a:gd name="T6" fmla="*/ 47 w 365"/>
                <a:gd name="T7" fmla="*/ 55 h 426"/>
                <a:gd name="T8" fmla="*/ 184 w 365"/>
                <a:gd name="T9" fmla="*/ 0 h 426"/>
                <a:gd name="T10" fmla="*/ 319 w 365"/>
                <a:gd name="T11" fmla="*/ 54 h 426"/>
                <a:gd name="T12" fmla="*/ 365 w 365"/>
                <a:gd name="T13" fmla="*/ 212 h 426"/>
                <a:gd name="T14" fmla="*/ 318 w 365"/>
                <a:gd name="T15" fmla="*/ 371 h 426"/>
                <a:gd name="T16" fmla="*/ 182 w 365"/>
                <a:gd name="T17" fmla="*/ 426 h 426"/>
                <a:gd name="T18" fmla="*/ 182 w 365"/>
                <a:gd name="T19" fmla="*/ 365 h 426"/>
                <a:gd name="T20" fmla="*/ 264 w 365"/>
                <a:gd name="T21" fmla="*/ 328 h 426"/>
                <a:gd name="T22" fmla="*/ 291 w 365"/>
                <a:gd name="T23" fmla="*/ 212 h 426"/>
                <a:gd name="T24" fmla="*/ 264 w 365"/>
                <a:gd name="T25" fmla="*/ 97 h 426"/>
                <a:gd name="T26" fmla="*/ 184 w 365"/>
                <a:gd name="T27" fmla="*/ 60 h 426"/>
                <a:gd name="T28" fmla="*/ 101 w 365"/>
                <a:gd name="T29" fmla="*/ 98 h 426"/>
                <a:gd name="T30" fmla="*/ 74 w 365"/>
                <a:gd name="T31" fmla="*/ 213 h 426"/>
                <a:gd name="T32" fmla="*/ 101 w 365"/>
                <a:gd name="T33" fmla="*/ 329 h 426"/>
                <a:gd name="T34" fmla="*/ 182 w 365"/>
                <a:gd name="T35" fmla="*/ 36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426">
                  <a:moveTo>
                    <a:pt x="182" y="426"/>
                  </a:moveTo>
                  <a:cubicBezTo>
                    <a:pt x="122" y="426"/>
                    <a:pt x="77" y="408"/>
                    <a:pt x="46" y="372"/>
                  </a:cubicBezTo>
                  <a:cubicBezTo>
                    <a:pt x="15" y="336"/>
                    <a:pt x="0" y="283"/>
                    <a:pt x="0" y="214"/>
                  </a:cubicBezTo>
                  <a:cubicBezTo>
                    <a:pt x="0" y="145"/>
                    <a:pt x="16" y="92"/>
                    <a:pt x="47" y="55"/>
                  </a:cubicBezTo>
                  <a:cubicBezTo>
                    <a:pt x="78" y="18"/>
                    <a:pt x="124" y="0"/>
                    <a:pt x="184" y="0"/>
                  </a:cubicBezTo>
                  <a:cubicBezTo>
                    <a:pt x="243" y="0"/>
                    <a:pt x="288" y="18"/>
                    <a:pt x="319" y="54"/>
                  </a:cubicBezTo>
                  <a:cubicBezTo>
                    <a:pt x="349" y="90"/>
                    <a:pt x="365" y="143"/>
                    <a:pt x="365" y="212"/>
                  </a:cubicBezTo>
                  <a:cubicBezTo>
                    <a:pt x="365" y="282"/>
                    <a:pt x="349" y="335"/>
                    <a:pt x="318" y="371"/>
                  </a:cubicBezTo>
                  <a:cubicBezTo>
                    <a:pt x="287" y="408"/>
                    <a:pt x="241" y="426"/>
                    <a:pt x="182" y="426"/>
                  </a:cubicBezTo>
                  <a:close/>
                  <a:moveTo>
                    <a:pt x="182" y="365"/>
                  </a:moveTo>
                  <a:cubicBezTo>
                    <a:pt x="214" y="367"/>
                    <a:pt x="245" y="353"/>
                    <a:pt x="264" y="328"/>
                  </a:cubicBezTo>
                  <a:cubicBezTo>
                    <a:pt x="282" y="304"/>
                    <a:pt x="291" y="265"/>
                    <a:pt x="291" y="212"/>
                  </a:cubicBezTo>
                  <a:cubicBezTo>
                    <a:pt x="291" y="160"/>
                    <a:pt x="282" y="121"/>
                    <a:pt x="264" y="97"/>
                  </a:cubicBezTo>
                  <a:cubicBezTo>
                    <a:pt x="245" y="72"/>
                    <a:pt x="215" y="58"/>
                    <a:pt x="184" y="60"/>
                  </a:cubicBezTo>
                  <a:cubicBezTo>
                    <a:pt x="152" y="58"/>
                    <a:pt x="121" y="72"/>
                    <a:pt x="101" y="98"/>
                  </a:cubicBezTo>
                  <a:cubicBezTo>
                    <a:pt x="83" y="123"/>
                    <a:pt x="74" y="161"/>
                    <a:pt x="74" y="213"/>
                  </a:cubicBezTo>
                  <a:cubicBezTo>
                    <a:pt x="74" y="266"/>
                    <a:pt x="83" y="304"/>
                    <a:pt x="101" y="329"/>
                  </a:cubicBezTo>
                  <a:cubicBezTo>
                    <a:pt x="121" y="354"/>
                    <a:pt x="151" y="367"/>
                    <a:pt x="182"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9B5E160F-6001-46D5-ACDC-9A7CB4C3F582}"/>
                </a:ext>
              </a:extLst>
            </p:cNvPr>
            <p:cNvSpPr>
              <a:spLocks/>
            </p:cNvSpPr>
            <p:nvPr userDrawn="1"/>
          </p:nvSpPr>
          <p:spPr bwMode="auto">
            <a:xfrm>
              <a:off x="3100" y="3140"/>
              <a:ext cx="207" cy="403"/>
            </a:xfrm>
            <a:custGeom>
              <a:avLst/>
              <a:gdLst>
                <a:gd name="T0" fmla="*/ 72 w 309"/>
                <a:gd name="T1" fmla="*/ 603 h 603"/>
                <a:gd name="T2" fmla="*/ 72 w 309"/>
                <a:gd name="T3" fmla="*/ 256 h 603"/>
                <a:gd name="T4" fmla="*/ 0 w 309"/>
                <a:gd name="T5" fmla="*/ 256 h 603"/>
                <a:gd name="T6" fmla="*/ 0 w 309"/>
                <a:gd name="T7" fmla="*/ 209 h 603"/>
                <a:gd name="T8" fmla="*/ 72 w 309"/>
                <a:gd name="T9" fmla="*/ 200 h 603"/>
                <a:gd name="T10" fmla="*/ 72 w 309"/>
                <a:gd name="T11" fmla="*/ 174 h 603"/>
                <a:gd name="T12" fmla="*/ 109 w 309"/>
                <a:gd name="T13" fmla="*/ 48 h 603"/>
                <a:gd name="T14" fmla="*/ 215 w 309"/>
                <a:gd name="T15" fmla="*/ 2 h 603"/>
                <a:gd name="T16" fmla="*/ 269 w 309"/>
                <a:gd name="T17" fmla="*/ 10 h 603"/>
                <a:gd name="T18" fmla="*/ 309 w 309"/>
                <a:gd name="T19" fmla="*/ 28 h 603"/>
                <a:gd name="T20" fmla="*/ 286 w 309"/>
                <a:gd name="T21" fmla="*/ 77 h 603"/>
                <a:gd name="T22" fmla="*/ 260 w 309"/>
                <a:gd name="T23" fmla="*/ 68 h 603"/>
                <a:gd name="T24" fmla="*/ 231 w 309"/>
                <a:gd name="T25" fmla="*/ 65 h 603"/>
                <a:gd name="T26" fmla="*/ 167 w 309"/>
                <a:gd name="T27" fmla="*/ 90 h 603"/>
                <a:gd name="T28" fmla="*/ 144 w 309"/>
                <a:gd name="T29" fmla="*/ 165 h 603"/>
                <a:gd name="T30" fmla="*/ 144 w 309"/>
                <a:gd name="T31" fmla="*/ 200 h 603"/>
                <a:gd name="T32" fmla="*/ 268 w 309"/>
                <a:gd name="T33" fmla="*/ 200 h 603"/>
                <a:gd name="T34" fmla="*/ 268 w 309"/>
                <a:gd name="T35" fmla="*/ 256 h 603"/>
                <a:gd name="T36" fmla="*/ 144 w 309"/>
                <a:gd name="T37" fmla="*/ 256 h 603"/>
                <a:gd name="T38" fmla="*/ 144 w 309"/>
                <a:gd name="T39" fmla="*/ 603 h 603"/>
                <a:gd name="T40" fmla="*/ 72 w 309"/>
                <a:gd name="T41" fmla="*/ 60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603">
                  <a:moveTo>
                    <a:pt x="72" y="603"/>
                  </a:moveTo>
                  <a:cubicBezTo>
                    <a:pt x="72" y="256"/>
                    <a:pt x="72" y="256"/>
                    <a:pt x="72" y="256"/>
                  </a:cubicBezTo>
                  <a:cubicBezTo>
                    <a:pt x="0" y="256"/>
                    <a:pt x="0" y="256"/>
                    <a:pt x="0" y="256"/>
                  </a:cubicBezTo>
                  <a:cubicBezTo>
                    <a:pt x="0" y="209"/>
                    <a:pt x="0" y="209"/>
                    <a:pt x="0" y="209"/>
                  </a:cubicBezTo>
                  <a:cubicBezTo>
                    <a:pt x="72" y="200"/>
                    <a:pt x="72" y="200"/>
                    <a:pt x="72" y="200"/>
                  </a:cubicBezTo>
                  <a:cubicBezTo>
                    <a:pt x="72" y="174"/>
                    <a:pt x="72" y="174"/>
                    <a:pt x="72" y="174"/>
                  </a:cubicBezTo>
                  <a:cubicBezTo>
                    <a:pt x="72" y="120"/>
                    <a:pt x="85" y="78"/>
                    <a:pt x="109" y="48"/>
                  </a:cubicBezTo>
                  <a:cubicBezTo>
                    <a:pt x="136" y="17"/>
                    <a:pt x="175" y="0"/>
                    <a:pt x="215" y="2"/>
                  </a:cubicBezTo>
                  <a:cubicBezTo>
                    <a:pt x="234" y="2"/>
                    <a:pt x="252" y="5"/>
                    <a:pt x="269" y="10"/>
                  </a:cubicBezTo>
                  <a:cubicBezTo>
                    <a:pt x="283" y="14"/>
                    <a:pt x="297" y="20"/>
                    <a:pt x="309" y="28"/>
                  </a:cubicBezTo>
                  <a:cubicBezTo>
                    <a:pt x="286" y="77"/>
                    <a:pt x="286" y="77"/>
                    <a:pt x="286" y="77"/>
                  </a:cubicBezTo>
                  <a:cubicBezTo>
                    <a:pt x="278" y="73"/>
                    <a:pt x="269" y="70"/>
                    <a:pt x="260" y="68"/>
                  </a:cubicBezTo>
                  <a:cubicBezTo>
                    <a:pt x="251" y="66"/>
                    <a:pt x="241" y="65"/>
                    <a:pt x="231" y="65"/>
                  </a:cubicBezTo>
                  <a:cubicBezTo>
                    <a:pt x="207" y="63"/>
                    <a:pt x="184" y="73"/>
                    <a:pt x="167" y="90"/>
                  </a:cubicBezTo>
                  <a:cubicBezTo>
                    <a:pt x="150" y="111"/>
                    <a:pt x="142" y="138"/>
                    <a:pt x="144" y="165"/>
                  </a:cubicBezTo>
                  <a:cubicBezTo>
                    <a:pt x="144" y="200"/>
                    <a:pt x="144" y="200"/>
                    <a:pt x="144" y="200"/>
                  </a:cubicBezTo>
                  <a:cubicBezTo>
                    <a:pt x="268" y="200"/>
                    <a:pt x="268" y="200"/>
                    <a:pt x="268" y="200"/>
                  </a:cubicBezTo>
                  <a:cubicBezTo>
                    <a:pt x="268" y="256"/>
                    <a:pt x="268" y="256"/>
                    <a:pt x="268" y="256"/>
                  </a:cubicBezTo>
                  <a:cubicBezTo>
                    <a:pt x="144" y="256"/>
                    <a:pt x="144" y="256"/>
                    <a:pt x="144" y="256"/>
                  </a:cubicBezTo>
                  <a:cubicBezTo>
                    <a:pt x="144" y="603"/>
                    <a:pt x="144" y="603"/>
                    <a:pt x="144" y="603"/>
                  </a:cubicBezTo>
                  <a:lnTo>
                    <a:pt x="72" y="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DA22A81F-41CC-4187-8DC0-B55EF110A93D}"/>
                </a:ext>
              </a:extLst>
            </p:cNvPr>
            <p:cNvSpPr>
              <a:spLocks/>
            </p:cNvSpPr>
            <p:nvPr userDrawn="1"/>
          </p:nvSpPr>
          <p:spPr bwMode="auto">
            <a:xfrm>
              <a:off x="3449" y="3150"/>
              <a:ext cx="289" cy="393"/>
            </a:xfrm>
            <a:custGeom>
              <a:avLst/>
              <a:gdLst>
                <a:gd name="T0" fmla="*/ 0 w 289"/>
                <a:gd name="T1" fmla="*/ 393 h 393"/>
                <a:gd name="T2" fmla="*/ 0 w 289"/>
                <a:gd name="T3" fmla="*/ 0 h 393"/>
                <a:gd name="T4" fmla="*/ 50 w 289"/>
                <a:gd name="T5" fmla="*/ 0 h 393"/>
                <a:gd name="T6" fmla="*/ 50 w 289"/>
                <a:gd name="T7" fmla="*/ 171 h 393"/>
                <a:gd name="T8" fmla="*/ 239 w 289"/>
                <a:gd name="T9" fmla="*/ 171 h 393"/>
                <a:gd name="T10" fmla="*/ 239 w 289"/>
                <a:gd name="T11" fmla="*/ 0 h 393"/>
                <a:gd name="T12" fmla="*/ 289 w 289"/>
                <a:gd name="T13" fmla="*/ 0 h 393"/>
                <a:gd name="T14" fmla="*/ 289 w 289"/>
                <a:gd name="T15" fmla="*/ 393 h 393"/>
                <a:gd name="T16" fmla="*/ 239 w 289"/>
                <a:gd name="T17" fmla="*/ 393 h 393"/>
                <a:gd name="T18" fmla="*/ 239 w 289"/>
                <a:gd name="T19" fmla="*/ 214 h 393"/>
                <a:gd name="T20" fmla="*/ 50 w 289"/>
                <a:gd name="T21" fmla="*/ 214 h 393"/>
                <a:gd name="T22" fmla="*/ 50 w 289"/>
                <a:gd name="T23" fmla="*/ 393 h 393"/>
                <a:gd name="T24" fmla="*/ 0 w 289"/>
                <a:gd name="T25"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393">
                  <a:moveTo>
                    <a:pt x="0" y="393"/>
                  </a:moveTo>
                  <a:lnTo>
                    <a:pt x="0" y="0"/>
                  </a:lnTo>
                  <a:lnTo>
                    <a:pt x="50" y="0"/>
                  </a:lnTo>
                  <a:lnTo>
                    <a:pt x="50" y="171"/>
                  </a:lnTo>
                  <a:lnTo>
                    <a:pt x="239" y="171"/>
                  </a:lnTo>
                  <a:lnTo>
                    <a:pt x="239" y="0"/>
                  </a:lnTo>
                  <a:lnTo>
                    <a:pt x="289" y="0"/>
                  </a:lnTo>
                  <a:lnTo>
                    <a:pt x="289" y="393"/>
                  </a:lnTo>
                  <a:lnTo>
                    <a:pt x="239" y="393"/>
                  </a:lnTo>
                  <a:lnTo>
                    <a:pt x="239" y="214"/>
                  </a:lnTo>
                  <a:lnTo>
                    <a:pt x="50" y="214"/>
                  </a:lnTo>
                  <a:lnTo>
                    <a:pt x="50" y="393"/>
                  </a:lnTo>
                  <a:lnTo>
                    <a:pt x="0" y="3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60CA512C-C7F3-4A9E-823B-45BC3B847C84}"/>
                </a:ext>
              </a:extLst>
            </p:cNvPr>
            <p:cNvSpPr>
              <a:spLocks noEditPoints="1"/>
            </p:cNvSpPr>
            <p:nvPr userDrawn="1"/>
          </p:nvSpPr>
          <p:spPr bwMode="auto">
            <a:xfrm>
              <a:off x="3786" y="3266"/>
              <a:ext cx="230" cy="286"/>
            </a:xfrm>
            <a:custGeom>
              <a:avLst/>
              <a:gdLst>
                <a:gd name="T0" fmla="*/ 193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3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3 w 345"/>
                <a:gd name="T29" fmla="*/ 426 h 428"/>
                <a:gd name="T30" fmla="*/ 179 w 345"/>
                <a:gd name="T31" fmla="*/ 59 h 428"/>
                <a:gd name="T32" fmla="*/ 99 w 345"/>
                <a:gd name="T33" fmla="*/ 94 h 428"/>
                <a:gd name="T34" fmla="*/ 73 w 345"/>
                <a:gd name="T35" fmla="*/ 181 h 428"/>
                <a:gd name="T36" fmla="*/ 274 w 345"/>
                <a:gd name="T37" fmla="*/ 181 h 428"/>
                <a:gd name="T38" fmla="*/ 266 w 345"/>
                <a:gd name="T39" fmla="*/ 119 h 428"/>
                <a:gd name="T40" fmla="*/ 236 w 345"/>
                <a:gd name="T41" fmla="*/ 75 h 428"/>
                <a:gd name="T42" fmla="*/ 179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3"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5" y="15"/>
                    <a:pt x="303" y="46"/>
                  </a:cubicBezTo>
                  <a:cubicBezTo>
                    <a:pt x="331" y="77"/>
                    <a:pt x="345" y="123"/>
                    <a:pt x="345" y="184"/>
                  </a:cubicBezTo>
                  <a:cubicBezTo>
                    <a:pt x="345" y="237"/>
                    <a:pt x="345" y="237"/>
                    <a:pt x="345" y="237"/>
                  </a:cubicBezTo>
                  <a:cubicBezTo>
                    <a:pt x="73" y="237"/>
                    <a:pt x="73" y="237"/>
                    <a:pt x="73" y="237"/>
                  </a:cubicBezTo>
                  <a:cubicBezTo>
                    <a:pt x="74" y="271"/>
                    <a:pt x="86" y="303"/>
                    <a:pt x="106" y="330"/>
                  </a:cubicBezTo>
                  <a:cubicBezTo>
                    <a:pt x="125" y="354"/>
                    <a:pt x="157" y="366"/>
                    <a:pt x="202" y="366"/>
                  </a:cubicBezTo>
                  <a:cubicBezTo>
                    <a:pt x="223" y="366"/>
                    <a:pt x="243" y="363"/>
                    <a:pt x="262"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99" y="94"/>
                  </a:cubicBezTo>
                  <a:cubicBezTo>
                    <a:pt x="82" y="120"/>
                    <a:pt x="73" y="150"/>
                    <a:pt x="73" y="181"/>
                  </a:cubicBezTo>
                  <a:cubicBezTo>
                    <a:pt x="274" y="181"/>
                    <a:pt x="274" y="181"/>
                    <a:pt x="274" y="181"/>
                  </a:cubicBezTo>
                  <a:cubicBezTo>
                    <a:pt x="275" y="160"/>
                    <a:pt x="272" y="139"/>
                    <a:pt x="266" y="119"/>
                  </a:cubicBezTo>
                  <a:cubicBezTo>
                    <a:pt x="260" y="102"/>
                    <a:pt x="250" y="87"/>
                    <a:pt x="236" y="75"/>
                  </a:cubicBezTo>
                  <a:cubicBezTo>
                    <a:pt x="219" y="64"/>
                    <a:pt x="199" y="58"/>
                    <a:pt x="17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968121B5-7A88-4A6E-8034-CA1267776471}"/>
                </a:ext>
              </a:extLst>
            </p:cNvPr>
            <p:cNvSpPr>
              <a:spLocks noEditPoints="1"/>
            </p:cNvSpPr>
            <p:nvPr userDrawn="1"/>
          </p:nvSpPr>
          <p:spPr bwMode="auto">
            <a:xfrm>
              <a:off x="4055" y="3265"/>
              <a:ext cx="223" cy="285"/>
            </a:xfrm>
            <a:custGeom>
              <a:avLst/>
              <a:gdLst>
                <a:gd name="T0" fmla="*/ 128 w 334"/>
                <a:gd name="T1" fmla="*/ 426 h 427"/>
                <a:gd name="T2" fmla="*/ 36 w 334"/>
                <a:gd name="T3" fmla="*/ 392 h 427"/>
                <a:gd name="T4" fmla="*/ 1 w 334"/>
                <a:gd name="T5" fmla="*/ 304 h 427"/>
                <a:gd name="T6" fmla="*/ 66 w 334"/>
                <a:gd name="T7" fmla="*/ 188 h 427"/>
                <a:gd name="T8" fmla="*/ 253 w 334"/>
                <a:gd name="T9" fmla="*/ 145 h 427"/>
                <a:gd name="T10" fmla="*/ 229 w 334"/>
                <a:gd name="T11" fmla="*/ 82 h 427"/>
                <a:gd name="T12" fmla="*/ 160 w 334"/>
                <a:gd name="T13" fmla="*/ 61 h 427"/>
                <a:gd name="T14" fmla="*/ 51 w 334"/>
                <a:gd name="T15" fmla="*/ 94 h 427"/>
                <a:gd name="T16" fmla="*/ 26 w 334"/>
                <a:gd name="T17" fmla="*/ 45 h 427"/>
                <a:gd name="T18" fmla="*/ 171 w 334"/>
                <a:gd name="T19" fmla="*/ 2 h 427"/>
                <a:gd name="T20" fmla="*/ 324 w 334"/>
                <a:gd name="T21" fmla="*/ 154 h 427"/>
                <a:gd name="T22" fmla="*/ 324 w 334"/>
                <a:gd name="T23" fmla="*/ 325 h 427"/>
                <a:gd name="T24" fmla="*/ 334 w 334"/>
                <a:gd name="T25" fmla="*/ 409 h 427"/>
                <a:gd name="T26" fmla="*/ 273 w 334"/>
                <a:gd name="T27" fmla="*/ 419 h 427"/>
                <a:gd name="T28" fmla="*/ 259 w 334"/>
                <a:gd name="T29" fmla="*/ 356 h 427"/>
                <a:gd name="T30" fmla="*/ 207 w 334"/>
                <a:gd name="T31" fmla="*/ 407 h 427"/>
                <a:gd name="T32" fmla="*/ 128 w 334"/>
                <a:gd name="T33" fmla="*/ 426 h 427"/>
                <a:gd name="T34" fmla="*/ 74 w 334"/>
                <a:gd name="T35" fmla="*/ 299 h 427"/>
                <a:gd name="T36" fmla="*/ 94 w 334"/>
                <a:gd name="T37" fmla="*/ 349 h 427"/>
                <a:gd name="T38" fmla="*/ 149 w 334"/>
                <a:gd name="T39" fmla="*/ 367 h 427"/>
                <a:gd name="T40" fmla="*/ 224 w 334"/>
                <a:gd name="T41" fmla="*/ 339 h 427"/>
                <a:gd name="T42" fmla="*/ 254 w 334"/>
                <a:gd name="T43" fmla="*/ 266 h 427"/>
                <a:gd name="T44" fmla="*/ 254 w 334"/>
                <a:gd name="T45" fmla="*/ 197 h 427"/>
                <a:gd name="T46" fmla="*/ 120 w 334"/>
                <a:gd name="T47" fmla="*/ 225 h 427"/>
                <a:gd name="T48" fmla="*/ 74 w 334"/>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4" h="427">
                  <a:moveTo>
                    <a:pt x="128" y="426"/>
                  </a:moveTo>
                  <a:cubicBezTo>
                    <a:pt x="94" y="427"/>
                    <a:pt x="61" y="415"/>
                    <a:pt x="36" y="392"/>
                  </a:cubicBezTo>
                  <a:cubicBezTo>
                    <a:pt x="13" y="369"/>
                    <a:pt x="0" y="337"/>
                    <a:pt x="1" y="304"/>
                  </a:cubicBezTo>
                  <a:cubicBezTo>
                    <a:pt x="0" y="257"/>
                    <a:pt x="25" y="212"/>
                    <a:pt x="66" y="188"/>
                  </a:cubicBezTo>
                  <a:cubicBezTo>
                    <a:pt x="109" y="161"/>
                    <a:pt x="172" y="147"/>
                    <a:pt x="253" y="145"/>
                  </a:cubicBezTo>
                  <a:cubicBezTo>
                    <a:pt x="253" y="122"/>
                    <a:pt x="244" y="99"/>
                    <a:pt x="229" y="82"/>
                  </a:cubicBezTo>
                  <a:cubicBezTo>
                    <a:pt x="215" y="68"/>
                    <a:pt x="192" y="61"/>
                    <a:pt x="160" y="61"/>
                  </a:cubicBezTo>
                  <a:cubicBezTo>
                    <a:pt x="121" y="61"/>
                    <a:pt x="83" y="72"/>
                    <a:pt x="51" y="94"/>
                  </a:cubicBezTo>
                  <a:cubicBezTo>
                    <a:pt x="26" y="45"/>
                    <a:pt x="26" y="45"/>
                    <a:pt x="26" y="45"/>
                  </a:cubicBezTo>
                  <a:cubicBezTo>
                    <a:pt x="68" y="15"/>
                    <a:pt x="119" y="0"/>
                    <a:pt x="171" y="2"/>
                  </a:cubicBezTo>
                  <a:cubicBezTo>
                    <a:pt x="273" y="2"/>
                    <a:pt x="324" y="52"/>
                    <a:pt x="324" y="154"/>
                  </a:cubicBezTo>
                  <a:cubicBezTo>
                    <a:pt x="324" y="325"/>
                    <a:pt x="324" y="325"/>
                    <a:pt x="324" y="325"/>
                  </a:cubicBezTo>
                  <a:cubicBezTo>
                    <a:pt x="334" y="409"/>
                    <a:pt x="334" y="409"/>
                    <a:pt x="334" y="409"/>
                  </a:cubicBezTo>
                  <a:cubicBezTo>
                    <a:pt x="273" y="419"/>
                    <a:pt x="273" y="419"/>
                    <a:pt x="273" y="419"/>
                  </a:cubicBezTo>
                  <a:cubicBezTo>
                    <a:pt x="259" y="356"/>
                    <a:pt x="259" y="356"/>
                    <a:pt x="259" y="356"/>
                  </a:cubicBezTo>
                  <a:cubicBezTo>
                    <a:pt x="247" y="378"/>
                    <a:pt x="229" y="396"/>
                    <a:pt x="207" y="407"/>
                  </a:cubicBezTo>
                  <a:cubicBezTo>
                    <a:pt x="183" y="420"/>
                    <a:pt x="156" y="426"/>
                    <a:pt x="128" y="426"/>
                  </a:cubicBezTo>
                  <a:close/>
                  <a:moveTo>
                    <a:pt x="74" y="299"/>
                  </a:moveTo>
                  <a:cubicBezTo>
                    <a:pt x="73" y="318"/>
                    <a:pt x="80" y="336"/>
                    <a:pt x="94" y="349"/>
                  </a:cubicBezTo>
                  <a:cubicBezTo>
                    <a:pt x="109" y="362"/>
                    <a:pt x="129" y="368"/>
                    <a:pt x="149" y="367"/>
                  </a:cubicBezTo>
                  <a:cubicBezTo>
                    <a:pt x="177" y="368"/>
                    <a:pt x="204" y="358"/>
                    <a:pt x="224" y="339"/>
                  </a:cubicBezTo>
                  <a:cubicBezTo>
                    <a:pt x="244" y="320"/>
                    <a:pt x="255" y="293"/>
                    <a:pt x="254" y="266"/>
                  </a:cubicBezTo>
                  <a:cubicBezTo>
                    <a:pt x="254" y="197"/>
                    <a:pt x="254" y="197"/>
                    <a:pt x="254" y="197"/>
                  </a:cubicBezTo>
                  <a:cubicBezTo>
                    <a:pt x="195" y="198"/>
                    <a:pt x="151" y="208"/>
                    <a:pt x="120" y="225"/>
                  </a:cubicBezTo>
                  <a:cubicBezTo>
                    <a:pt x="92" y="239"/>
                    <a:pt x="74" y="268"/>
                    <a:pt x="74" y="2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22">
              <a:extLst>
                <a:ext uri="{FF2B5EF4-FFF2-40B4-BE49-F238E27FC236}">
                  <a16:creationId xmlns:a16="http://schemas.microsoft.com/office/drawing/2014/main" id="{8A205B8C-8666-44CF-9AF5-E3BC53D35B87}"/>
                </a:ext>
              </a:extLst>
            </p:cNvPr>
            <p:cNvSpPr>
              <a:spLocks noChangeArrowheads="1"/>
            </p:cNvSpPr>
            <p:nvPr userDrawn="1"/>
          </p:nvSpPr>
          <p:spPr bwMode="auto">
            <a:xfrm>
              <a:off x="4334" y="3150"/>
              <a:ext cx="48" cy="3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3">
              <a:extLst>
                <a:ext uri="{FF2B5EF4-FFF2-40B4-BE49-F238E27FC236}">
                  <a16:creationId xmlns:a16="http://schemas.microsoft.com/office/drawing/2014/main" id="{124EB38D-5EEC-405E-944C-FAB09AEB82E2}"/>
                </a:ext>
              </a:extLst>
            </p:cNvPr>
            <p:cNvSpPr>
              <a:spLocks/>
            </p:cNvSpPr>
            <p:nvPr userDrawn="1"/>
          </p:nvSpPr>
          <p:spPr bwMode="auto">
            <a:xfrm>
              <a:off x="4417" y="3197"/>
              <a:ext cx="203" cy="351"/>
            </a:xfrm>
            <a:custGeom>
              <a:avLst/>
              <a:gdLst>
                <a:gd name="T0" fmla="*/ 202 w 304"/>
                <a:gd name="T1" fmla="*/ 525 h 526"/>
                <a:gd name="T2" fmla="*/ 74 w 304"/>
                <a:gd name="T3" fmla="*/ 378 h 526"/>
                <a:gd name="T4" fmla="*/ 74 w 304"/>
                <a:gd name="T5" fmla="*/ 171 h 526"/>
                <a:gd name="T6" fmla="*/ 0 w 304"/>
                <a:gd name="T7" fmla="*/ 171 h 526"/>
                <a:gd name="T8" fmla="*/ 0 w 304"/>
                <a:gd name="T9" fmla="*/ 124 h 526"/>
                <a:gd name="T10" fmla="*/ 74 w 304"/>
                <a:gd name="T11" fmla="*/ 115 h 526"/>
                <a:gd name="T12" fmla="*/ 74 w 304"/>
                <a:gd name="T13" fmla="*/ 0 h 526"/>
                <a:gd name="T14" fmla="*/ 146 w 304"/>
                <a:gd name="T15" fmla="*/ 0 h 526"/>
                <a:gd name="T16" fmla="*/ 146 w 304"/>
                <a:gd name="T17" fmla="*/ 115 h 526"/>
                <a:gd name="T18" fmla="*/ 269 w 304"/>
                <a:gd name="T19" fmla="*/ 115 h 526"/>
                <a:gd name="T20" fmla="*/ 269 w 304"/>
                <a:gd name="T21" fmla="*/ 171 h 526"/>
                <a:gd name="T22" fmla="*/ 146 w 304"/>
                <a:gd name="T23" fmla="*/ 171 h 526"/>
                <a:gd name="T24" fmla="*/ 146 w 304"/>
                <a:gd name="T25" fmla="*/ 376 h 526"/>
                <a:gd name="T26" fmla="*/ 213 w 304"/>
                <a:gd name="T27" fmla="*/ 465 h 526"/>
                <a:gd name="T28" fmla="*/ 249 w 304"/>
                <a:gd name="T29" fmla="*/ 459 h 526"/>
                <a:gd name="T30" fmla="*/ 283 w 304"/>
                <a:gd name="T31" fmla="*/ 447 h 526"/>
                <a:gd name="T32" fmla="*/ 304 w 304"/>
                <a:gd name="T33" fmla="*/ 499 h 526"/>
                <a:gd name="T34" fmla="*/ 202 w 304"/>
                <a:gd name="T3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526">
                  <a:moveTo>
                    <a:pt x="202" y="525"/>
                  </a:moveTo>
                  <a:cubicBezTo>
                    <a:pt x="117" y="525"/>
                    <a:pt x="74" y="476"/>
                    <a:pt x="74" y="378"/>
                  </a:cubicBezTo>
                  <a:cubicBezTo>
                    <a:pt x="74" y="171"/>
                    <a:pt x="74" y="171"/>
                    <a:pt x="74" y="171"/>
                  </a:cubicBezTo>
                  <a:cubicBezTo>
                    <a:pt x="0" y="171"/>
                    <a:pt x="0" y="171"/>
                    <a:pt x="0" y="171"/>
                  </a:cubicBezTo>
                  <a:cubicBezTo>
                    <a:pt x="0" y="124"/>
                    <a:pt x="0" y="124"/>
                    <a:pt x="0" y="124"/>
                  </a:cubicBezTo>
                  <a:cubicBezTo>
                    <a:pt x="74" y="115"/>
                    <a:pt x="74" y="115"/>
                    <a:pt x="74" y="115"/>
                  </a:cubicBezTo>
                  <a:cubicBezTo>
                    <a:pt x="74" y="0"/>
                    <a:pt x="74" y="0"/>
                    <a:pt x="74" y="0"/>
                  </a:cubicBezTo>
                  <a:cubicBezTo>
                    <a:pt x="146" y="0"/>
                    <a:pt x="146" y="0"/>
                    <a:pt x="146" y="0"/>
                  </a:cubicBezTo>
                  <a:cubicBezTo>
                    <a:pt x="146" y="115"/>
                    <a:pt x="146" y="115"/>
                    <a:pt x="146" y="115"/>
                  </a:cubicBezTo>
                  <a:cubicBezTo>
                    <a:pt x="269" y="115"/>
                    <a:pt x="269" y="115"/>
                    <a:pt x="269" y="115"/>
                  </a:cubicBezTo>
                  <a:cubicBezTo>
                    <a:pt x="269" y="171"/>
                    <a:pt x="269" y="171"/>
                    <a:pt x="269" y="171"/>
                  </a:cubicBezTo>
                  <a:cubicBezTo>
                    <a:pt x="146" y="171"/>
                    <a:pt x="146" y="171"/>
                    <a:pt x="146" y="171"/>
                  </a:cubicBezTo>
                  <a:cubicBezTo>
                    <a:pt x="146" y="376"/>
                    <a:pt x="146" y="376"/>
                    <a:pt x="146" y="376"/>
                  </a:cubicBezTo>
                  <a:cubicBezTo>
                    <a:pt x="146" y="435"/>
                    <a:pt x="169" y="465"/>
                    <a:pt x="213" y="465"/>
                  </a:cubicBezTo>
                  <a:cubicBezTo>
                    <a:pt x="225" y="464"/>
                    <a:pt x="237" y="463"/>
                    <a:pt x="249" y="459"/>
                  </a:cubicBezTo>
                  <a:cubicBezTo>
                    <a:pt x="261" y="456"/>
                    <a:pt x="272" y="452"/>
                    <a:pt x="283" y="447"/>
                  </a:cubicBezTo>
                  <a:cubicBezTo>
                    <a:pt x="304" y="499"/>
                    <a:pt x="304" y="499"/>
                    <a:pt x="304" y="499"/>
                  </a:cubicBezTo>
                  <a:cubicBezTo>
                    <a:pt x="274" y="517"/>
                    <a:pt x="238" y="526"/>
                    <a:pt x="202" y="5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4">
              <a:extLst>
                <a:ext uri="{FF2B5EF4-FFF2-40B4-BE49-F238E27FC236}">
                  <a16:creationId xmlns:a16="http://schemas.microsoft.com/office/drawing/2014/main" id="{3FD70241-350D-4A1B-A821-19E40305B90B}"/>
                </a:ext>
              </a:extLst>
            </p:cNvPr>
            <p:cNvSpPr>
              <a:spLocks/>
            </p:cNvSpPr>
            <p:nvPr userDrawn="1"/>
          </p:nvSpPr>
          <p:spPr bwMode="auto">
            <a:xfrm>
              <a:off x="4656"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8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80" y="188"/>
                    <a:pt x="304" y="216"/>
                  </a:cubicBezTo>
                  <a:cubicBezTo>
                    <a:pt x="329" y="244"/>
                    <a:pt x="341" y="283"/>
                    <a:pt x="341" y="334"/>
                  </a:cubicBezTo>
                  <a:cubicBezTo>
                    <a:pt x="341" y="589"/>
                    <a:pt x="341" y="589"/>
                    <a:pt x="341" y="589"/>
                  </a:cubicBezTo>
                  <a:cubicBezTo>
                    <a:pt x="269" y="589"/>
                    <a:pt x="269" y="589"/>
                    <a:pt x="269" y="589"/>
                  </a:cubicBezTo>
                  <a:cubicBezTo>
                    <a:pt x="269" y="343"/>
                    <a:pt x="269" y="343"/>
                    <a:pt x="269" y="343"/>
                  </a:cubicBezTo>
                  <a:cubicBezTo>
                    <a:pt x="269" y="336"/>
                    <a:pt x="269" y="326"/>
                    <a:pt x="268" y="315"/>
                  </a:cubicBezTo>
                  <a:cubicBezTo>
                    <a:pt x="266" y="302"/>
                    <a:pt x="263" y="290"/>
                    <a:pt x="258" y="279"/>
                  </a:cubicBezTo>
                  <a:cubicBezTo>
                    <a:pt x="252" y="267"/>
                    <a:pt x="243" y="256"/>
                    <a:pt x="231" y="249"/>
                  </a:cubicBezTo>
                  <a:cubicBezTo>
                    <a:pt x="216" y="240"/>
                    <a:pt x="198" y="236"/>
                    <a:pt x="179" y="237"/>
                  </a:cubicBezTo>
                  <a:cubicBezTo>
                    <a:pt x="125" y="232"/>
                    <a:pt x="77" y="272"/>
                    <a:pt x="72" y="327"/>
                  </a:cubicBezTo>
                  <a:cubicBezTo>
                    <a:pt x="72" y="332"/>
                    <a:pt x="71" y="338"/>
                    <a:pt x="72" y="343"/>
                  </a:cubicBezTo>
                  <a:cubicBezTo>
                    <a:pt x="72" y="589"/>
                    <a:pt x="72" y="589"/>
                    <a:pt x="72" y="589"/>
                  </a:cubicBezTo>
                  <a:lnTo>
                    <a:pt x="0" y="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5">
              <a:extLst>
                <a:ext uri="{FF2B5EF4-FFF2-40B4-BE49-F238E27FC236}">
                  <a16:creationId xmlns:a16="http://schemas.microsoft.com/office/drawing/2014/main" id="{6D9497B1-DAA6-464C-844D-FFF58361E0E6}"/>
                </a:ext>
              </a:extLst>
            </p:cNvPr>
            <p:cNvSpPr>
              <a:spLocks noEditPoints="1"/>
            </p:cNvSpPr>
            <p:nvPr userDrawn="1"/>
          </p:nvSpPr>
          <p:spPr bwMode="auto">
            <a:xfrm>
              <a:off x="4941" y="3160"/>
              <a:ext cx="59"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8 w 87"/>
                <a:gd name="T11" fmla="*/ 574 h 574"/>
                <a:gd name="T12" fmla="*/ 8 w 87"/>
                <a:gd name="T13" fmla="*/ 171 h 574"/>
                <a:gd name="T14" fmla="*/ 79 w 87"/>
                <a:gd name="T15" fmla="*/ 171 h 574"/>
                <a:gd name="T16" fmla="*/ 79 w 87"/>
                <a:gd name="T17" fmla="*/ 574 h 574"/>
                <a:gd name="T18" fmla="*/ 8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3" y="0"/>
                    <a:pt x="87" y="16"/>
                    <a:pt x="87" y="47"/>
                  </a:cubicBezTo>
                  <a:cubicBezTo>
                    <a:pt x="87" y="79"/>
                    <a:pt x="73" y="95"/>
                    <a:pt x="43" y="95"/>
                  </a:cubicBezTo>
                  <a:close/>
                  <a:moveTo>
                    <a:pt x="8" y="574"/>
                  </a:moveTo>
                  <a:cubicBezTo>
                    <a:pt x="8" y="171"/>
                    <a:pt x="8" y="171"/>
                    <a:pt x="8" y="171"/>
                  </a:cubicBezTo>
                  <a:cubicBezTo>
                    <a:pt x="79" y="171"/>
                    <a:pt x="79" y="171"/>
                    <a:pt x="79" y="171"/>
                  </a:cubicBezTo>
                  <a:cubicBezTo>
                    <a:pt x="79" y="574"/>
                    <a:pt x="79" y="574"/>
                    <a:pt x="79" y="574"/>
                  </a:cubicBezTo>
                  <a:lnTo>
                    <a:pt x="8"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6">
              <a:extLst>
                <a:ext uri="{FF2B5EF4-FFF2-40B4-BE49-F238E27FC236}">
                  <a16:creationId xmlns:a16="http://schemas.microsoft.com/office/drawing/2014/main" id="{C4E45D79-500F-4666-8BBD-034F1A4D906F}"/>
                </a:ext>
              </a:extLst>
            </p:cNvPr>
            <p:cNvSpPr>
              <a:spLocks noEditPoints="1"/>
            </p:cNvSpPr>
            <p:nvPr userDrawn="1"/>
          </p:nvSpPr>
          <p:spPr bwMode="auto">
            <a:xfrm>
              <a:off x="5047"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8"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5" y="160"/>
                    <a:pt x="272" y="139"/>
                    <a:pt x="265" y="119"/>
                  </a:cubicBezTo>
                  <a:cubicBezTo>
                    <a:pt x="260" y="102"/>
                    <a:pt x="250" y="87"/>
                    <a:pt x="235" y="75"/>
                  </a:cubicBezTo>
                  <a:cubicBezTo>
                    <a:pt x="219" y="64"/>
                    <a:pt x="199" y="58"/>
                    <a:pt x="17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7">
              <a:extLst>
                <a:ext uri="{FF2B5EF4-FFF2-40B4-BE49-F238E27FC236}">
                  <a16:creationId xmlns:a16="http://schemas.microsoft.com/office/drawing/2014/main" id="{35364CEB-1C29-4B91-9192-408A01F86FBE}"/>
                </a:ext>
              </a:extLst>
            </p:cNvPr>
            <p:cNvSpPr>
              <a:spLocks/>
            </p:cNvSpPr>
            <p:nvPr userDrawn="1"/>
          </p:nvSpPr>
          <p:spPr bwMode="auto">
            <a:xfrm>
              <a:off x="5325" y="3266"/>
              <a:ext cx="171" cy="277"/>
            </a:xfrm>
            <a:custGeom>
              <a:avLst/>
              <a:gdLst>
                <a:gd name="T0" fmla="*/ 10 w 256"/>
                <a:gd name="T1" fmla="*/ 414 h 414"/>
                <a:gd name="T2" fmla="*/ 10 w 256"/>
                <a:gd name="T3" fmla="*/ 99 h 414"/>
                <a:gd name="T4" fmla="*/ 0 w 256"/>
                <a:gd name="T5" fmla="*/ 18 h 414"/>
                <a:gd name="T6" fmla="*/ 62 w 256"/>
                <a:gd name="T7" fmla="*/ 8 h 414"/>
                <a:gd name="T8" fmla="*/ 77 w 256"/>
                <a:gd name="T9" fmla="*/ 75 h 414"/>
                <a:gd name="T10" fmla="*/ 122 w 256"/>
                <a:gd name="T11" fmla="*/ 21 h 414"/>
                <a:gd name="T12" fmla="*/ 193 w 256"/>
                <a:gd name="T13" fmla="*/ 1 h 414"/>
                <a:gd name="T14" fmla="*/ 225 w 256"/>
                <a:gd name="T15" fmla="*/ 5 h 414"/>
                <a:gd name="T16" fmla="*/ 256 w 256"/>
                <a:gd name="T17" fmla="*/ 18 h 414"/>
                <a:gd name="T18" fmla="*/ 236 w 256"/>
                <a:gd name="T19" fmla="*/ 80 h 414"/>
                <a:gd name="T20" fmla="*/ 205 w 256"/>
                <a:gd name="T21" fmla="*/ 69 h 414"/>
                <a:gd name="T22" fmla="*/ 177 w 256"/>
                <a:gd name="T23" fmla="*/ 67 h 414"/>
                <a:gd name="T24" fmla="*/ 106 w 256"/>
                <a:gd name="T25" fmla="*/ 99 h 414"/>
                <a:gd name="T26" fmla="*/ 82 w 256"/>
                <a:gd name="T27" fmla="*/ 180 h 414"/>
                <a:gd name="T28" fmla="*/ 82 w 256"/>
                <a:gd name="T29" fmla="*/ 414 h 414"/>
                <a:gd name="T30" fmla="*/ 10 w 256"/>
                <a:gd name="T31"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414">
                  <a:moveTo>
                    <a:pt x="10" y="414"/>
                  </a:moveTo>
                  <a:cubicBezTo>
                    <a:pt x="10" y="99"/>
                    <a:pt x="10" y="99"/>
                    <a:pt x="10" y="99"/>
                  </a:cubicBezTo>
                  <a:cubicBezTo>
                    <a:pt x="0" y="18"/>
                    <a:pt x="0" y="18"/>
                    <a:pt x="0" y="18"/>
                  </a:cubicBezTo>
                  <a:cubicBezTo>
                    <a:pt x="62" y="8"/>
                    <a:pt x="62" y="8"/>
                    <a:pt x="62" y="8"/>
                  </a:cubicBezTo>
                  <a:cubicBezTo>
                    <a:pt x="77" y="75"/>
                    <a:pt x="77" y="75"/>
                    <a:pt x="77" y="75"/>
                  </a:cubicBezTo>
                  <a:cubicBezTo>
                    <a:pt x="87" y="53"/>
                    <a:pt x="102" y="34"/>
                    <a:pt x="122" y="21"/>
                  </a:cubicBezTo>
                  <a:cubicBezTo>
                    <a:pt x="143" y="7"/>
                    <a:pt x="168" y="0"/>
                    <a:pt x="193" y="1"/>
                  </a:cubicBezTo>
                  <a:cubicBezTo>
                    <a:pt x="204" y="1"/>
                    <a:pt x="215" y="3"/>
                    <a:pt x="225" y="5"/>
                  </a:cubicBezTo>
                  <a:cubicBezTo>
                    <a:pt x="236" y="8"/>
                    <a:pt x="247" y="12"/>
                    <a:pt x="256" y="18"/>
                  </a:cubicBezTo>
                  <a:cubicBezTo>
                    <a:pt x="236" y="80"/>
                    <a:pt x="236" y="80"/>
                    <a:pt x="236" y="80"/>
                  </a:cubicBezTo>
                  <a:cubicBezTo>
                    <a:pt x="226" y="75"/>
                    <a:pt x="216" y="71"/>
                    <a:pt x="205" y="69"/>
                  </a:cubicBezTo>
                  <a:cubicBezTo>
                    <a:pt x="196" y="68"/>
                    <a:pt x="186" y="67"/>
                    <a:pt x="177" y="67"/>
                  </a:cubicBezTo>
                  <a:cubicBezTo>
                    <a:pt x="149" y="65"/>
                    <a:pt x="123" y="77"/>
                    <a:pt x="106" y="99"/>
                  </a:cubicBezTo>
                  <a:cubicBezTo>
                    <a:pt x="89" y="122"/>
                    <a:pt x="81" y="151"/>
                    <a:pt x="82" y="180"/>
                  </a:cubicBezTo>
                  <a:cubicBezTo>
                    <a:pt x="82" y="414"/>
                    <a:pt x="82" y="414"/>
                    <a:pt x="82" y="414"/>
                  </a:cubicBezTo>
                  <a:lnTo>
                    <a:pt x="10"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8">
              <a:extLst>
                <a:ext uri="{FF2B5EF4-FFF2-40B4-BE49-F238E27FC236}">
                  <a16:creationId xmlns:a16="http://schemas.microsoft.com/office/drawing/2014/main" id="{330A05D9-8A50-42E5-A438-9D9274B1AC27}"/>
                </a:ext>
              </a:extLst>
            </p:cNvPr>
            <p:cNvSpPr>
              <a:spLocks noEditPoints="1"/>
            </p:cNvSpPr>
            <p:nvPr userDrawn="1"/>
          </p:nvSpPr>
          <p:spPr bwMode="auto">
            <a:xfrm>
              <a:off x="5632" y="3150"/>
              <a:ext cx="322" cy="393"/>
            </a:xfrm>
            <a:custGeom>
              <a:avLst/>
              <a:gdLst>
                <a:gd name="T0" fmla="*/ 0 w 483"/>
                <a:gd name="T1" fmla="*/ 589 h 589"/>
                <a:gd name="T2" fmla="*/ 80 w 483"/>
                <a:gd name="T3" fmla="*/ 295 h 589"/>
                <a:gd name="T4" fmla="*/ 203 w 483"/>
                <a:gd name="T5" fmla="*/ 0 h 589"/>
                <a:gd name="T6" fmla="*/ 282 w 483"/>
                <a:gd name="T7" fmla="*/ 0 h 589"/>
                <a:gd name="T8" fmla="*/ 405 w 483"/>
                <a:gd name="T9" fmla="*/ 299 h 589"/>
                <a:gd name="T10" fmla="*/ 483 w 483"/>
                <a:gd name="T11" fmla="*/ 589 h 589"/>
                <a:gd name="T12" fmla="*/ 406 w 483"/>
                <a:gd name="T13" fmla="*/ 589 h 589"/>
                <a:gd name="T14" fmla="*/ 369 w 483"/>
                <a:gd name="T15" fmla="*/ 430 h 589"/>
                <a:gd name="T16" fmla="*/ 112 w 483"/>
                <a:gd name="T17" fmla="*/ 430 h 589"/>
                <a:gd name="T18" fmla="*/ 74 w 483"/>
                <a:gd name="T19" fmla="*/ 589 h 589"/>
                <a:gd name="T20" fmla="*/ 0 w 483"/>
                <a:gd name="T21" fmla="*/ 589 h 589"/>
                <a:gd name="T22" fmla="*/ 130 w 483"/>
                <a:gd name="T23" fmla="*/ 368 h 589"/>
                <a:gd name="T24" fmla="*/ 351 w 483"/>
                <a:gd name="T25" fmla="*/ 368 h 589"/>
                <a:gd name="T26" fmla="*/ 301 w 483"/>
                <a:gd name="T27" fmla="*/ 219 h 589"/>
                <a:gd name="T28" fmla="*/ 240 w 483"/>
                <a:gd name="T29" fmla="*/ 69 h 589"/>
                <a:gd name="T30" fmla="*/ 179 w 483"/>
                <a:gd name="T31" fmla="*/ 219 h 589"/>
                <a:gd name="T32" fmla="*/ 130 w 483"/>
                <a:gd name="T33" fmla="*/ 368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589">
                  <a:moveTo>
                    <a:pt x="0" y="589"/>
                  </a:moveTo>
                  <a:cubicBezTo>
                    <a:pt x="21" y="490"/>
                    <a:pt x="48" y="391"/>
                    <a:pt x="80" y="295"/>
                  </a:cubicBezTo>
                  <a:cubicBezTo>
                    <a:pt x="115" y="194"/>
                    <a:pt x="156" y="95"/>
                    <a:pt x="203" y="0"/>
                  </a:cubicBezTo>
                  <a:cubicBezTo>
                    <a:pt x="282" y="0"/>
                    <a:pt x="282" y="0"/>
                    <a:pt x="282" y="0"/>
                  </a:cubicBezTo>
                  <a:cubicBezTo>
                    <a:pt x="329" y="97"/>
                    <a:pt x="370" y="197"/>
                    <a:pt x="405" y="299"/>
                  </a:cubicBezTo>
                  <a:cubicBezTo>
                    <a:pt x="437" y="394"/>
                    <a:pt x="463" y="491"/>
                    <a:pt x="483" y="589"/>
                  </a:cubicBezTo>
                  <a:cubicBezTo>
                    <a:pt x="406" y="589"/>
                    <a:pt x="406" y="589"/>
                    <a:pt x="406" y="589"/>
                  </a:cubicBezTo>
                  <a:cubicBezTo>
                    <a:pt x="395" y="534"/>
                    <a:pt x="382" y="481"/>
                    <a:pt x="369" y="430"/>
                  </a:cubicBezTo>
                  <a:cubicBezTo>
                    <a:pt x="112" y="430"/>
                    <a:pt x="112" y="430"/>
                    <a:pt x="112" y="430"/>
                  </a:cubicBezTo>
                  <a:cubicBezTo>
                    <a:pt x="99" y="481"/>
                    <a:pt x="86" y="534"/>
                    <a:pt x="74" y="589"/>
                  </a:cubicBezTo>
                  <a:lnTo>
                    <a:pt x="0" y="589"/>
                  </a:lnTo>
                  <a:close/>
                  <a:moveTo>
                    <a:pt x="130" y="368"/>
                  </a:moveTo>
                  <a:cubicBezTo>
                    <a:pt x="351" y="368"/>
                    <a:pt x="351" y="368"/>
                    <a:pt x="351" y="368"/>
                  </a:cubicBezTo>
                  <a:cubicBezTo>
                    <a:pt x="336" y="318"/>
                    <a:pt x="319" y="269"/>
                    <a:pt x="301" y="219"/>
                  </a:cubicBezTo>
                  <a:cubicBezTo>
                    <a:pt x="283" y="170"/>
                    <a:pt x="262" y="120"/>
                    <a:pt x="240" y="69"/>
                  </a:cubicBezTo>
                  <a:cubicBezTo>
                    <a:pt x="218" y="120"/>
                    <a:pt x="197" y="170"/>
                    <a:pt x="179" y="219"/>
                  </a:cubicBezTo>
                  <a:cubicBezTo>
                    <a:pt x="161" y="269"/>
                    <a:pt x="145" y="318"/>
                    <a:pt x="130"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9">
              <a:extLst>
                <a:ext uri="{FF2B5EF4-FFF2-40B4-BE49-F238E27FC236}">
                  <a16:creationId xmlns:a16="http://schemas.microsoft.com/office/drawing/2014/main" id="{D8B259B6-FA97-427A-B259-3ED9B5424C40}"/>
                </a:ext>
              </a:extLst>
            </p:cNvPr>
            <p:cNvSpPr>
              <a:spLocks/>
            </p:cNvSpPr>
            <p:nvPr userDrawn="1"/>
          </p:nvSpPr>
          <p:spPr bwMode="auto">
            <a:xfrm>
              <a:off x="5989" y="3266"/>
              <a:ext cx="234" cy="277"/>
            </a:xfrm>
            <a:custGeom>
              <a:avLst/>
              <a:gdLst>
                <a:gd name="T0" fmla="*/ 10 w 351"/>
                <a:gd name="T1" fmla="*/ 414 h 414"/>
                <a:gd name="T2" fmla="*/ 10 w 351"/>
                <a:gd name="T3" fmla="*/ 100 h 414"/>
                <a:gd name="T4" fmla="*/ 0 w 351"/>
                <a:gd name="T5" fmla="*/ 18 h 414"/>
                <a:gd name="T6" fmla="*/ 62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2" y="8"/>
                    <a:pt x="62" y="8"/>
                    <a:pt x="62" y="8"/>
                  </a:cubicBezTo>
                  <a:cubicBezTo>
                    <a:pt x="76" y="70"/>
                    <a:pt x="76" y="70"/>
                    <a:pt x="76" y="70"/>
                  </a:cubicBezTo>
                  <a:cubicBezTo>
                    <a:pt x="99" y="23"/>
                    <a:pt x="143" y="0"/>
                    <a:pt x="207" y="0"/>
                  </a:cubicBezTo>
                  <a:cubicBezTo>
                    <a:pt x="253" y="0"/>
                    <a:pt x="289" y="13"/>
                    <a:pt x="314" y="41"/>
                  </a:cubicBezTo>
                  <a:cubicBezTo>
                    <a:pt x="338"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39" y="69"/>
                    <a:pt x="214" y="60"/>
                    <a:pt x="189" y="62"/>
                  </a:cubicBezTo>
                  <a:cubicBezTo>
                    <a:pt x="134" y="57"/>
                    <a:pt x="86" y="98"/>
                    <a:pt x="82" y="152"/>
                  </a:cubicBezTo>
                  <a:cubicBezTo>
                    <a:pt x="81" y="158"/>
                    <a:pt x="81" y="163"/>
                    <a:pt x="82" y="168"/>
                  </a:cubicBezTo>
                  <a:cubicBezTo>
                    <a:pt x="82" y="414"/>
                    <a:pt x="82" y="414"/>
                    <a:pt x="82" y="414"/>
                  </a:cubicBezTo>
                  <a:lnTo>
                    <a:pt x="10"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0">
              <a:extLst>
                <a:ext uri="{FF2B5EF4-FFF2-40B4-BE49-F238E27FC236}">
                  <a16:creationId xmlns:a16="http://schemas.microsoft.com/office/drawing/2014/main" id="{82A51989-D3E8-444C-A096-9F2830513918}"/>
                </a:ext>
              </a:extLst>
            </p:cNvPr>
            <p:cNvSpPr>
              <a:spLocks noEditPoints="1"/>
            </p:cNvSpPr>
            <p:nvPr userDrawn="1"/>
          </p:nvSpPr>
          <p:spPr bwMode="auto">
            <a:xfrm>
              <a:off x="6280" y="3160"/>
              <a:ext cx="58"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7 w 87"/>
                <a:gd name="T11" fmla="*/ 574 h 574"/>
                <a:gd name="T12" fmla="*/ 7 w 87"/>
                <a:gd name="T13" fmla="*/ 171 h 574"/>
                <a:gd name="T14" fmla="*/ 79 w 87"/>
                <a:gd name="T15" fmla="*/ 171 h 574"/>
                <a:gd name="T16" fmla="*/ 79 w 87"/>
                <a:gd name="T17" fmla="*/ 574 h 574"/>
                <a:gd name="T18" fmla="*/ 7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2" y="0"/>
                    <a:pt x="87" y="16"/>
                    <a:pt x="87" y="47"/>
                  </a:cubicBezTo>
                  <a:cubicBezTo>
                    <a:pt x="87" y="79"/>
                    <a:pt x="72" y="95"/>
                    <a:pt x="43" y="95"/>
                  </a:cubicBezTo>
                  <a:close/>
                  <a:moveTo>
                    <a:pt x="7" y="574"/>
                  </a:moveTo>
                  <a:cubicBezTo>
                    <a:pt x="7" y="171"/>
                    <a:pt x="7" y="171"/>
                    <a:pt x="7" y="171"/>
                  </a:cubicBezTo>
                  <a:cubicBezTo>
                    <a:pt x="79" y="171"/>
                    <a:pt x="79" y="171"/>
                    <a:pt x="79" y="171"/>
                  </a:cubicBezTo>
                  <a:cubicBezTo>
                    <a:pt x="79" y="574"/>
                    <a:pt x="79" y="574"/>
                    <a:pt x="79" y="574"/>
                  </a:cubicBezTo>
                  <a:lnTo>
                    <a:pt x="7"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1">
              <a:extLst>
                <a:ext uri="{FF2B5EF4-FFF2-40B4-BE49-F238E27FC236}">
                  <a16:creationId xmlns:a16="http://schemas.microsoft.com/office/drawing/2014/main" id="{2862A5EA-4721-4401-9264-7ED448154052}"/>
                </a:ext>
              </a:extLst>
            </p:cNvPr>
            <p:cNvSpPr>
              <a:spLocks/>
            </p:cNvSpPr>
            <p:nvPr userDrawn="1"/>
          </p:nvSpPr>
          <p:spPr bwMode="auto">
            <a:xfrm>
              <a:off x="6394" y="3264"/>
              <a:ext cx="396" cy="279"/>
            </a:xfrm>
            <a:custGeom>
              <a:avLst/>
              <a:gdLst>
                <a:gd name="T0" fmla="*/ 10 w 593"/>
                <a:gd name="T1" fmla="*/ 417 h 417"/>
                <a:gd name="T2" fmla="*/ 10 w 593"/>
                <a:gd name="T3" fmla="*/ 103 h 417"/>
                <a:gd name="T4" fmla="*/ 0 w 593"/>
                <a:gd name="T5" fmla="*/ 21 h 417"/>
                <a:gd name="T6" fmla="*/ 62 w 593"/>
                <a:gd name="T7" fmla="*/ 11 h 417"/>
                <a:gd name="T8" fmla="*/ 76 w 593"/>
                <a:gd name="T9" fmla="*/ 73 h 417"/>
                <a:gd name="T10" fmla="*/ 200 w 593"/>
                <a:gd name="T11" fmla="*/ 3 h 417"/>
                <a:gd name="T12" fmla="*/ 276 w 593"/>
                <a:gd name="T13" fmla="*/ 23 h 417"/>
                <a:gd name="T14" fmla="*/ 324 w 593"/>
                <a:gd name="T15" fmla="*/ 82 h 417"/>
                <a:gd name="T16" fmla="*/ 371 w 593"/>
                <a:gd name="T17" fmla="*/ 23 h 417"/>
                <a:gd name="T18" fmla="*/ 451 w 593"/>
                <a:gd name="T19" fmla="*/ 3 h 417"/>
                <a:gd name="T20" fmla="*/ 555 w 593"/>
                <a:gd name="T21" fmla="*/ 43 h 417"/>
                <a:gd name="T22" fmla="*/ 593 w 593"/>
                <a:gd name="T23" fmla="*/ 161 h 417"/>
                <a:gd name="T24" fmla="*/ 593 w 593"/>
                <a:gd name="T25" fmla="*/ 417 h 417"/>
                <a:gd name="T26" fmla="*/ 522 w 593"/>
                <a:gd name="T27" fmla="*/ 417 h 417"/>
                <a:gd name="T28" fmla="*/ 522 w 593"/>
                <a:gd name="T29" fmla="*/ 166 h 417"/>
                <a:gd name="T30" fmla="*/ 499 w 593"/>
                <a:gd name="T31" fmla="*/ 89 h 417"/>
                <a:gd name="T32" fmla="*/ 435 w 593"/>
                <a:gd name="T33" fmla="*/ 65 h 417"/>
                <a:gd name="T34" fmla="*/ 364 w 593"/>
                <a:gd name="T35" fmla="*/ 94 h 417"/>
                <a:gd name="T36" fmla="*/ 338 w 593"/>
                <a:gd name="T37" fmla="*/ 179 h 417"/>
                <a:gd name="T38" fmla="*/ 338 w 593"/>
                <a:gd name="T39" fmla="*/ 417 h 417"/>
                <a:gd name="T40" fmla="*/ 266 w 593"/>
                <a:gd name="T41" fmla="*/ 417 h 417"/>
                <a:gd name="T42" fmla="*/ 266 w 593"/>
                <a:gd name="T43" fmla="*/ 166 h 417"/>
                <a:gd name="T44" fmla="*/ 243 w 593"/>
                <a:gd name="T45" fmla="*/ 89 h 417"/>
                <a:gd name="T46" fmla="*/ 177 w 593"/>
                <a:gd name="T47" fmla="*/ 65 h 417"/>
                <a:gd name="T48" fmla="*/ 106 w 593"/>
                <a:gd name="T49" fmla="*/ 92 h 417"/>
                <a:gd name="T50" fmla="*/ 82 w 593"/>
                <a:gd name="T51" fmla="*/ 165 h 417"/>
                <a:gd name="T52" fmla="*/ 82 w 593"/>
                <a:gd name="T53" fmla="*/ 417 h 417"/>
                <a:gd name="T54" fmla="*/ 10 w 593"/>
                <a:gd name="T5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3" h="417">
                  <a:moveTo>
                    <a:pt x="10" y="417"/>
                  </a:moveTo>
                  <a:cubicBezTo>
                    <a:pt x="10" y="103"/>
                    <a:pt x="10" y="103"/>
                    <a:pt x="10" y="103"/>
                  </a:cubicBezTo>
                  <a:cubicBezTo>
                    <a:pt x="0" y="21"/>
                    <a:pt x="0" y="21"/>
                    <a:pt x="0" y="21"/>
                  </a:cubicBezTo>
                  <a:cubicBezTo>
                    <a:pt x="62" y="11"/>
                    <a:pt x="62" y="11"/>
                    <a:pt x="62" y="11"/>
                  </a:cubicBezTo>
                  <a:cubicBezTo>
                    <a:pt x="76" y="73"/>
                    <a:pt x="76" y="73"/>
                    <a:pt x="76" y="73"/>
                  </a:cubicBezTo>
                  <a:cubicBezTo>
                    <a:pt x="99" y="26"/>
                    <a:pt x="140" y="3"/>
                    <a:pt x="200" y="3"/>
                  </a:cubicBezTo>
                  <a:cubicBezTo>
                    <a:pt x="227" y="2"/>
                    <a:pt x="253" y="9"/>
                    <a:pt x="276" y="23"/>
                  </a:cubicBezTo>
                  <a:cubicBezTo>
                    <a:pt x="298" y="36"/>
                    <a:pt x="315" y="57"/>
                    <a:pt x="324" y="82"/>
                  </a:cubicBezTo>
                  <a:cubicBezTo>
                    <a:pt x="333" y="58"/>
                    <a:pt x="349" y="37"/>
                    <a:pt x="371" y="23"/>
                  </a:cubicBezTo>
                  <a:cubicBezTo>
                    <a:pt x="395" y="9"/>
                    <a:pt x="423" y="2"/>
                    <a:pt x="451" y="3"/>
                  </a:cubicBezTo>
                  <a:cubicBezTo>
                    <a:pt x="490" y="0"/>
                    <a:pt x="528" y="15"/>
                    <a:pt x="555" y="43"/>
                  </a:cubicBezTo>
                  <a:cubicBezTo>
                    <a:pt x="581" y="70"/>
                    <a:pt x="593" y="109"/>
                    <a:pt x="593" y="161"/>
                  </a:cubicBezTo>
                  <a:cubicBezTo>
                    <a:pt x="593" y="417"/>
                    <a:pt x="593" y="417"/>
                    <a:pt x="593" y="417"/>
                  </a:cubicBezTo>
                  <a:cubicBezTo>
                    <a:pt x="522" y="417"/>
                    <a:pt x="522" y="417"/>
                    <a:pt x="522" y="417"/>
                  </a:cubicBezTo>
                  <a:cubicBezTo>
                    <a:pt x="522" y="166"/>
                    <a:pt x="522" y="166"/>
                    <a:pt x="522" y="166"/>
                  </a:cubicBezTo>
                  <a:cubicBezTo>
                    <a:pt x="522" y="131"/>
                    <a:pt x="514" y="105"/>
                    <a:pt x="499" y="89"/>
                  </a:cubicBezTo>
                  <a:cubicBezTo>
                    <a:pt x="482" y="72"/>
                    <a:pt x="459" y="64"/>
                    <a:pt x="435" y="65"/>
                  </a:cubicBezTo>
                  <a:cubicBezTo>
                    <a:pt x="408" y="64"/>
                    <a:pt x="382" y="74"/>
                    <a:pt x="364" y="94"/>
                  </a:cubicBezTo>
                  <a:cubicBezTo>
                    <a:pt x="345" y="118"/>
                    <a:pt x="336" y="148"/>
                    <a:pt x="338" y="179"/>
                  </a:cubicBezTo>
                  <a:cubicBezTo>
                    <a:pt x="338" y="417"/>
                    <a:pt x="338" y="417"/>
                    <a:pt x="338" y="417"/>
                  </a:cubicBezTo>
                  <a:cubicBezTo>
                    <a:pt x="266" y="417"/>
                    <a:pt x="266" y="417"/>
                    <a:pt x="266" y="417"/>
                  </a:cubicBezTo>
                  <a:cubicBezTo>
                    <a:pt x="266" y="166"/>
                    <a:pt x="266" y="166"/>
                    <a:pt x="266" y="166"/>
                  </a:cubicBezTo>
                  <a:cubicBezTo>
                    <a:pt x="266" y="130"/>
                    <a:pt x="258" y="105"/>
                    <a:pt x="243" y="89"/>
                  </a:cubicBezTo>
                  <a:cubicBezTo>
                    <a:pt x="225" y="72"/>
                    <a:pt x="201" y="64"/>
                    <a:pt x="177" y="65"/>
                  </a:cubicBezTo>
                  <a:cubicBezTo>
                    <a:pt x="150" y="63"/>
                    <a:pt x="124" y="73"/>
                    <a:pt x="106" y="92"/>
                  </a:cubicBezTo>
                  <a:cubicBezTo>
                    <a:pt x="89" y="113"/>
                    <a:pt x="81" y="138"/>
                    <a:pt x="82" y="165"/>
                  </a:cubicBezTo>
                  <a:cubicBezTo>
                    <a:pt x="82" y="417"/>
                    <a:pt x="82" y="417"/>
                    <a:pt x="82" y="417"/>
                  </a:cubicBezTo>
                  <a:lnTo>
                    <a:pt x="10" y="4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2">
              <a:extLst>
                <a:ext uri="{FF2B5EF4-FFF2-40B4-BE49-F238E27FC236}">
                  <a16:creationId xmlns:a16="http://schemas.microsoft.com/office/drawing/2014/main" id="{615A12BC-59D4-4D55-8D73-0F5BE2A5EDB1}"/>
                </a:ext>
              </a:extLst>
            </p:cNvPr>
            <p:cNvSpPr>
              <a:spLocks noEditPoints="1"/>
            </p:cNvSpPr>
            <p:nvPr userDrawn="1"/>
          </p:nvSpPr>
          <p:spPr bwMode="auto">
            <a:xfrm>
              <a:off x="6832" y="3265"/>
              <a:ext cx="224" cy="285"/>
            </a:xfrm>
            <a:custGeom>
              <a:avLst/>
              <a:gdLst>
                <a:gd name="T0" fmla="*/ 129 w 335"/>
                <a:gd name="T1" fmla="*/ 426 h 427"/>
                <a:gd name="T2" fmla="*/ 36 w 335"/>
                <a:gd name="T3" fmla="*/ 392 h 427"/>
                <a:gd name="T4" fmla="*/ 2 w 335"/>
                <a:gd name="T5" fmla="*/ 304 h 427"/>
                <a:gd name="T6" fmla="*/ 66 w 335"/>
                <a:gd name="T7" fmla="*/ 188 h 427"/>
                <a:gd name="T8" fmla="*/ 254 w 335"/>
                <a:gd name="T9" fmla="*/ 145 h 427"/>
                <a:gd name="T10" fmla="*/ 229 w 335"/>
                <a:gd name="T11" fmla="*/ 82 h 427"/>
                <a:gd name="T12" fmla="*/ 161 w 335"/>
                <a:gd name="T13" fmla="*/ 61 h 427"/>
                <a:gd name="T14" fmla="*/ 51 w 335"/>
                <a:gd name="T15" fmla="*/ 94 h 427"/>
                <a:gd name="T16" fmla="*/ 26 w 335"/>
                <a:gd name="T17" fmla="*/ 45 h 427"/>
                <a:gd name="T18" fmla="*/ 172 w 335"/>
                <a:gd name="T19" fmla="*/ 2 h 427"/>
                <a:gd name="T20" fmla="*/ 324 w 335"/>
                <a:gd name="T21" fmla="*/ 154 h 427"/>
                <a:gd name="T22" fmla="*/ 324 w 335"/>
                <a:gd name="T23" fmla="*/ 325 h 427"/>
                <a:gd name="T24" fmla="*/ 335 w 335"/>
                <a:gd name="T25" fmla="*/ 409 h 427"/>
                <a:gd name="T26" fmla="*/ 273 w 335"/>
                <a:gd name="T27" fmla="*/ 419 h 427"/>
                <a:gd name="T28" fmla="*/ 259 w 335"/>
                <a:gd name="T29" fmla="*/ 356 h 427"/>
                <a:gd name="T30" fmla="*/ 207 w 335"/>
                <a:gd name="T31" fmla="*/ 407 h 427"/>
                <a:gd name="T32" fmla="*/ 129 w 335"/>
                <a:gd name="T33" fmla="*/ 426 h 427"/>
                <a:gd name="T34" fmla="*/ 74 w 335"/>
                <a:gd name="T35" fmla="*/ 299 h 427"/>
                <a:gd name="T36" fmla="*/ 94 w 335"/>
                <a:gd name="T37" fmla="*/ 349 h 427"/>
                <a:gd name="T38" fmla="*/ 149 w 335"/>
                <a:gd name="T39" fmla="*/ 367 h 427"/>
                <a:gd name="T40" fmla="*/ 225 w 335"/>
                <a:gd name="T41" fmla="*/ 339 h 427"/>
                <a:gd name="T42" fmla="*/ 254 w 335"/>
                <a:gd name="T43" fmla="*/ 266 h 427"/>
                <a:gd name="T44" fmla="*/ 254 w 335"/>
                <a:gd name="T45" fmla="*/ 197 h 427"/>
                <a:gd name="T46" fmla="*/ 120 w 335"/>
                <a:gd name="T47" fmla="*/ 225 h 427"/>
                <a:gd name="T48" fmla="*/ 74 w 335"/>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5" h="427">
                  <a:moveTo>
                    <a:pt x="129" y="426"/>
                  </a:moveTo>
                  <a:cubicBezTo>
                    <a:pt x="95" y="427"/>
                    <a:pt x="61" y="415"/>
                    <a:pt x="36" y="392"/>
                  </a:cubicBezTo>
                  <a:cubicBezTo>
                    <a:pt x="13" y="369"/>
                    <a:pt x="0" y="337"/>
                    <a:pt x="2" y="304"/>
                  </a:cubicBezTo>
                  <a:cubicBezTo>
                    <a:pt x="0" y="257"/>
                    <a:pt x="25" y="212"/>
                    <a:pt x="66" y="188"/>
                  </a:cubicBezTo>
                  <a:cubicBezTo>
                    <a:pt x="110" y="161"/>
                    <a:pt x="172" y="147"/>
                    <a:pt x="254" y="145"/>
                  </a:cubicBezTo>
                  <a:cubicBezTo>
                    <a:pt x="253" y="122"/>
                    <a:pt x="245" y="99"/>
                    <a:pt x="229" y="82"/>
                  </a:cubicBezTo>
                  <a:cubicBezTo>
                    <a:pt x="215" y="68"/>
                    <a:pt x="192" y="61"/>
                    <a:pt x="161" y="61"/>
                  </a:cubicBezTo>
                  <a:cubicBezTo>
                    <a:pt x="122" y="61"/>
                    <a:pt x="83" y="72"/>
                    <a:pt x="51" y="94"/>
                  </a:cubicBezTo>
                  <a:cubicBezTo>
                    <a:pt x="26" y="45"/>
                    <a:pt x="26" y="45"/>
                    <a:pt x="26" y="45"/>
                  </a:cubicBezTo>
                  <a:cubicBezTo>
                    <a:pt x="68" y="15"/>
                    <a:pt x="120" y="0"/>
                    <a:pt x="172" y="2"/>
                  </a:cubicBezTo>
                  <a:cubicBezTo>
                    <a:pt x="274" y="2"/>
                    <a:pt x="324" y="52"/>
                    <a:pt x="324" y="154"/>
                  </a:cubicBezTo>
                  <a:cubicBezTo>
                    <a:pt x="324" y="325"/>
                    <a:pt x="324" y="325"/>
                    <a:pt x="324" y="325"/>
                  </a:cubicBezTo>
                  <a:cubicBezTo>
                    <a:pt x="335" y="409"/>
                    <a:pt x="335" y="409"/>
                    <a:pt x="335" y="409"/>
                  </a:cubicBezTo>
                  <a:cubicBezTo>
                    <a:pt x="273" y="419"/>
                    <a:pt x="273" y="419"/>
                    <a:pt x="273" y="419"/>
                  </a:cubicBezTo>
                  <a:cubicBezTo>
                    <a:pt x="259" y="356"/>
                    <a:pt x="259" y="356"/>
                    <a:pt x="259" y="356"/>
                  </a:cubicBezTo>
                  <a:cubicBezTo>
                    <a:pt x="247" y="378"/>
                    <a:pt x="229" y="396"/>
                    <a:pt x="207" y="407"/>
                  </a:cubicBezTo>
                  <a:cubicBezTo>
                    <a:pt x="183" y="420"/>
                    <a:pt x="156" y="426"/>
                    <a:pt x="129" y="426"/>
                  </a:cubicBezTo>
                  <a:close/>
                  <a:moveTo>
                    <a:pt x="74" y="299"/>
                  </a:moveTo>
                  <a:cubicBezTo>
                    <a:pt x="73" y="318"/>
                    <a:pt x="81" y="336"/>
                    <a:pt x="94" y="349"/>
                  </a:cubicBezTo>
                  <a:cubicBezTo>
                    <a:pt x="109" y="362"/>
                    <a:pt x="129" y="368"/>
                    <a:pt x="149" y="367"/>
                  </a:cubicBezTo>
                  <a:cubicBezTo>
                    <a:pt x="177" y="368"/>
                    <a:pt x="204" y="358"/>
                    <a:pt x="225" y="339"/>
                  </a:cubicBezTo>
                  <a:cubicBezTo>
                    <a:pt x="244" y="320"/>
                    <a:pt x="255" y="293"/>
                    <a:pt x="254" y="266"/>
                  </a:cubicBezTo>
                  <a:cubicBezTo>
                    <a:pt x="254" y="197"/>
                    <a:pt x="254" y="197"/>
                    <a:pt x="254" y="197"/>
                  </a:cubicBezTo>
                  <a:cubicBezTo>
                    <a:pt x="196" y="198"/>
                    <a:pt x="151" y="208"/>
                    <a:pt x="120" y="225"/>
                  </a:cubicBezTo>
                  <a:cubicBezTo>
                    <a:pt x="92" y="239"/>
                    <a:pt x="74" y="268"/>
                    <a:pt x="74" y="2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33">
              <a:extLst>
                <a:ext uri="{FF2B5EF4-FFF2-40B4-BE49-F238E27FC236}">
                  <a16:creationId xmlns:a16="http://schemas.microsoft.com/office/drawing/2014/main" id="{F32C74CF-CE78-4CD7-82B0-1DABC54761A6}"/>
                </a:ext>
              </a:extLst>
            </p:cNvPr>
            <p:cNvSpPr>
              <a:spLocks noChangeArrowheads="1"/>
            </p:cNvSpPr>
            <p:nvPr userDrawn="1"/>
          </p:nvSpPr>
          <p:spPr bwMode="auto">
            <a:xfrm>
              <a:off x="7113" y="3150"/>
              <a:ext cx="47" cy="3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4">
              <a:extLst>
                <a:ext uri="{FF2B5EF4-FFF2-40B4-BE49-F238E27FC236}">
                  <a16:creationId xmlns:a16="http://schemas.microsoft.com/office/drawing/2014/main" id="{8D11438E-01A0-480A-B7DC-8439DF4E0366}"/>
                </a:ext>
              </a:extLst>
            </p:cNvPr>
            <p:cNvSpPr>
              <a:spLocks/>
            </p:cNvSpPr>
            <p:nvPr userDrawn="1"/>
          </p:nvSpPr>
          <p:spPr bwMode="auto">
            <a:xfrm>
              <a:off x="7206" y="3265"/>
              <a:ext cx="212" cy="287"/>
            </a:xfrm>
            <a:custGeom>
              <a:avLst/>
              <a:gdLst>
                <a:gd name="T0" fmla="*/ 158 w 317"/>
                <a:gd name="T1" fmla="*/ 428 h 430"/>
                <a:gd name="T2" fmla="*/ 0 w 317"/>
                <a:gd name="T3" fmla="*/ 380 h 430"/>
                <a:gd name="T4" fmla="*/ 28 w 317"/>
                <a:gd name="T5" fmla="*/ 328 h 430"/>
                <a:gd name="T6" fmla="*/ 157 w 317"/>
                <a:gd name="T7" fmla="*/ 367 h 430"/>
                <a:gd name="T8" fmla="*/ 224 w 317"/>
                <a:gd name="T9" fmla="*/ 352 h 430"/>
                <a:gd name="T10" fmla="*/ 246 w 317"/>
                <a:gd name="T11" fmla="*/ 309 h 430"/>
                <a:gd name="T12" fmla="*/ 232 w 317"/>
                <a:gd name="T13" fmla="*/ 273 h 430"/>
                <a:gd name="T14" fmla="*/ 186 w 317"/>
                <a:gd name="T15" fmla="*/ 251 h 430"/>
                <a:gd name="T16" fmla="*/ 127 w 317"/>
                <a:gd name="T17" fmla="*/ 235 h 430"/>
                <a:gd name="T18" fmla="*/ 43 w 317"/>
                <a:gd name="T19" fmla="*/ 193 h 430"/>
                <a:gd name="T20" fmla="*/ 15 w 317"/>
                <a:gd name="T21" fmla="*/ 119 h 430"/>
                <a:gd name="T22" fmla="*/ 56 w 317"/>
                <a:gd name="T23" fmla="*/ 34 h 430"/>
                <a:gd name="T24" fmla="*/ 165 w 317"/>
                <a:gd name="T25" fmla="*/ 2 h 430"/>
                <a:gd name="T26" fmla="*/ 237 w 317"/>
                <a:gd name="T27" fmla="*/ 12 h 430"/>
                <a:gd name="T28" fmla="*/ 304 w 317"/>
                <a:gd name="T29" fmla="*/ 47 h 430"/>
                <a:gd name="T30" fmla="*/ 275 w 317"/>
                <a:gd name="T31" fmla="*/ 96 h 430"/>
                <a:gd name="T32" fmla="*/ 225 w 317"/>
                <a:gd name="T33" fmla="*/ 72 h 430"/>
                <a:gd name="T34" fmla="*/ 167 w 317"/>
                <a:gd name="T35" fmla="*/ 62 h 430"/>
                <a:gd name="T36" fmla="*/ 107 w 317"/>
                <a:gd name="T37" fmla="*/ 77 h 430"/>
                <a:gd name="T38" fmla="*/ 84 w 317"/>
                <a:gd name="T39" fmla="*/ 117 h 430"/>
                <a:gd name="T40" fmla="*/ 97 w 317"/>
                <a:gd name="T41" fmla="*/ 147 h 430"/>
                <a:gd name="T42" fmla="*/ 145 w 317"/>
                <a:gd name="T43" fmla="*/ 168 h 430"/>
                <a:gd name="T44" fmla="*/ 204 w 317"/>
                <a:gd name="T45" fmla="*/ 184 h 430"/>
                <a:gd name="T46" fmla="*/ 284 w 317"/>
                <a:gd name="T47" fmla="*/ 225 h 430"/>
                <a:gd name="T48" fmla="*/ 315 w 317"/>
                <a:gd name="T49" fmla="*/ 306 h 430"/>
                <a:gd name="T50" fmla="*/ 275 w 317"/>
                <a:gd name="T51" fmla="*/ 395 h 430"/>
                <a:gd name="T52" fmla="*/ 158 w 317"/>
                <a:gd name="T53" fmla="*/ 42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7" h="430">
                  <a:moveTo>
                    <a:pt x="158" y="428"/>
                  </a:moveTo>
                  <a:cubicBezTo>
                    <a:pt x="102" y="430"/>
                    <a:pt x="46" y="413"/>
                    <a:pt x="0" y="380"/>
                  </a:cubicBezTo>
                  <a:cubicBezTo>
                    <a:pt x="28" y="328"/>
                    <a:pt x="28" y="328"/>
                    <a:pt x="28" y="328"/>
                  </a:cubicBezTo>
                  <a:cubicBezTo>
                    <a:pt x="66" y="354"/>
                    <a:pt x="111" y="368"/>
                    <a:pt x="157" y="367"/>
                  </a:cubicBezTo>
                  <a:cubicBezTo>
                    <a:pt x="180" y="369"/>
                    <a:pt x="204" y="363"/>
                    <a:pt x="224" y="352"/>
                  </a:cubicBezTo>
                  <a:cubicBezTo>
                    <a:pt x="238" y="342"/>
                    <a:pt x="247" y="326"/>
                    <a:pt x="246" y="309"/>
                  </a:cubicBezTo>
                  <a:cubicBezTo>
                    <a:pt x="247" y="295"/>
                    <a:pt x="242" y="282"/>
                    <a:pt x="232" y="273"/>
                  </a:cubicBezTo>
                  <a:cubicBezTo>
                    <a:pt x="219" y="262"/>
                    <a:pt x="203" y="255"/>
                    <a:pt x="186" y="251"/>
                  </a:cubicBezTo>
                  <a:cubicBezTo>
                    <a:pt x="127" y="235"/>
                    <a:pt x="127" y="235"/>
                    <a:pt x="127" y="235"/>
                  </a:cubicBezTo>
                  <a:cubicBezTo>
                    <a:pt x="96" y="228"/>
                    <a:pt x="67" y="214"/>
                    <a:pt x="43" y="193"/>
                  </a:cubicBezTo>
                  <a:cubicBezTo>
                    <a:pt x="24" y="173"/>
                    <a:pt x="14" y="147"/>
                    <a:pt x="15" y="119"/>
                  </a:cubicBezTo>
                  <a:cubicBezTo>
                    <a:pt x="14" y="86"/>
                    <a:pt x="29" y="54"/>
                    <a:pt x="56" y="34"/>
                  </a:cubicBezTo>
                  <a:cubicBezTo>
                    <a:pt x="88" y="11"/>
                    <a:pt x="126" y="0"/>
                    <a:pt x="165" y="2"/>
                  </a:cubicBezTo>
                  <a:cubicBezTo>
                    <a:pt x="190" y="2"/>
                    <a:pt x="214" y="5"/>
                    <a:pt x="237" y="12"/>
                  </a:cubicBezTo>
                  <a:cubicBezTo>
                    <a:pt x="261" y="19"/>
                    <a:pt x="284" y="31"/>
                    <a:pt x="304" y="47"/>
                  </a:cubicBezTo>
                  <a:cubicBezTo>
                    <a:pt x="275" y="96"/>
                    <a:pt x="275" y="96"/>
                    <a:pt x="275" y="96"/>
                  </a:cubicBezTo>
                  <a:cubicBezTo>
                    <a:pt x="259" y="86"/>
                    <a:pt x="243" y="78"/>
                    <a:pt x="225" y="72"/>
                  </a:cubicBezTo>
                  <a:cubicBezTo>
                    <a:pt x="207" y="65"/>
                    <a:pt x="187" y="62"/>
                    <a:pt x="167" y="62"/>
                  </a:cubicBezTo>
                  <a:cubicBezTo>
                    <a:pt x="146" y="62"/>
                    <a:pt x="125" y="67"/>
                    <a:pt x="107" y="77"/>
                  </a:cubicBezTo>
                  <a:cubicBezTo>
                    <a:pt x="92" y="85"/>
                    <a:pt x="83" y="100"/>
                    <a:pt x="84" y="117"/>
                  </a:cubicBezTo>
                  <a:cubicBezTo>
                    <a:pt x="83" y="129"/>
                    <a:pt x="88" y="140"/>
                    <a:pt x="97" y="147"/>
                  </a:cubicBezTo>
                  <a:cubicBezTo>
                    <a:pt x="112" y="158"/>
                    <a:pt x="128" y="165"/>
                    <a:pt x="145" y="168"/>
                  </a:cubicBezTo>
                  <a:cubicBezTo>
                    <a:pt x="204" y="184"/>
                    <a:pt x="204" y="184"/>
                    <a:pt x="204" y="184"/>
                  </a:cubicBezTo>
                  <a:cubicBezTo>
                    <a:pt x="233" y="191"/>
                    <a:pt x="261" y="205"/>
                    <a:pt x="284" y="225"/>
                  </a:cubicBezTo>
                  <a:cubicBezTo>
                    <a:pt x="306" y="246"/>
                    <a:pt x="317" y="275"/>
                    <a:pt x="315" y="306"/>
                  </a:cubicBezTo>
                  <a:cubicBezTo>
                    <a:pt x="316" y="340"/>
                    <a:pt x="301" y="373"/>
                    <a:pt x="275" y="395"/>
                  </a:cubicBezTo>
                  <a:cubicBezTo>
                    <a:pt x="248" y="417"/>
                    <a:pt x="209" y="428"/>
                    <a:pt x="158"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5">
              <a:extLst>
                <a:ext uri="{FF2B5EF4-FFF2-40B4-BE49-F238E27FC236}">
                  <a16:creationId xmlns:a16="http://schemas.microsoft.com/office/drawing/2014/main" id="{6E01DA4C-329E-44D0-B3C5-F2D07CCF28AB}"/>
                </a:ext>
              </a:extLst>
            </p:cNvPr>
            <p:cNvSpPr>
              <a:spLocks noEditPoints="1"/>
            </p:cNvSpPr>
            <p:nvPr userDrawn="1"/>
          </p:nvSpPr>
          <p:spPr bwMode="auto">
            <a:xfrm>
              <a:off x="7454" y="3135"/>
              <a:ext cx="231" cy="228"/>
            </a:xfrm>
            <a:custGeom>
              <a:avLst/>
              <a:gdLst>
                <a:gd name="T0" fmla="*/ 173 w 346"/>
                <a:gd name="T1" fmla="*/ 341 h 342"/>
                <a:gd name="T2" fmla="*/ 85 w 346"/>
                <a:gd name="T3" fmla="*/ 321 h 342"/>
                <a:gd name="T4" fmla="*/ 27 w 346"/>
                <a:gd name="T5" fmla="*/ 264 h 342"/>
                <a:gd name="T6" fmla="*/ 27 w 346"/>
                <a:gd name="T7" fmla="*/ 84 h 342"/>
                <a:gd name="T8" fmla="*/ 85 w 346"/>
                <a:gd name="T9" fmla="*/ 27 h 342"/>
                <a:gd name="T10" fmla="*/ 260 w 346"/>
                <a:gd name="T11" fmla="*/ 27 h 342"/>
                <a:gd name="T12" fmla="*/ 318 w 346"/>
                <a:gd name="T13" fmla="*/ 84 h 342"/>
                <a:gd name="T14" fmla="*/ 318 w 346"/>
                <a:gd name="T15" fmla="*/ 264 h 342"/>
                <a:gd name="T16" fmla="*/ 260 w 346"/>
                <a:gd name="T17" fmla="*/ 321 h 342"/>
                <a:gd name="T18" fmla="*/ 173 w 346"/>
                <a:gd name="T19" fmla="*/ 341 h 342"/>
                <a:gd name="T20" fmla="*/ 173 w 346"/>
                <a:gd name="T21" fmla="*/ 309 h 342"/>
                <a:gd name="T22" fmla="*/ 268 w 346"/>
                <a:gd name="T23" fmla="*/ 274 h 342"/>
                <a:gd name="T24" fmla="*/ 304 w 346"/>
                <a:gd name="T25" fmla="*/ 174 h 342"/>
                <a:gd name="T26" fmla="*/ 268 w 346"/>
                <a:gd name="T27" fmla="*/ 74 h 342"/>
                <a:gd name="T28" fmla="*/ 78 w 346"/>
                <a:gd name="T29" fmla="*/ 74 h 342"/>
                <a:gd name="T30" fmla="*/ 42 w 346"/>
                <a:gd name="T31" fmla="*/ 174 h 342"/>
                <a:gd name="T32" fmla="*/ 78 w 346"/>
                <a:gd name="T33" fmla="*/ 274 h 342"/>
                <a:gd name="T34" fmla="*/ 173 w 346"/>
                <a:gd name="T35" fmla="*/ 309 h 342"/>
                <a:gd name="T36" fmla="*/ 112 w 346"/>
                <a:gd name="T37" fmla="*/ 249 h 342"/>
                <a:gd name="T38" fmla="*/ 112 w 346"/>
                <a:gd name="T39" fmla="*/ 97 h 342"/>
                <a:gd name="T40" fmla="*/ 174 w 346"/>
                <a:gd name="T41" fmla="*/ 97 h 342"/>
                <a:gd name="T42" fmla="*/ 234 w 346"/>
                <a:gd name="T43" fmla="*/ 143 h 342"/>
                <a:gd name="T44" fmla="*/ 200 w 346"/>
                <a:gd name="T45" fmla="*/ 187 h 342"/>
                <a:gd name="T46" fmla="*/ 226 w 346"/>
                <a:gd name="T47" fmla="*/ 217 h 342"/>
                <a:gd name="T48" fmla="*/ 245 w 346"/>
                <a:gd name="T49" fmla="*/ 249 h 342"/>
                <a:gd name="T50" fmla="*/ 210 w 346"/>
                <a:gd name="T51" fmla="*/ 249 h 342"/>
                <a:gd name="T52" fmla="*/ 192 w 346"/>
                <a:gd name="T53" fmla="*/ 218 h 342"/>
                <a:gd name="T54" fmla="*/ 167 w 346"/>
                <a:gd name="T55" fmla="*/ 190 h 342"/>
                <a:gd name="T56" fmla="*/ 143 w 346"/>
                <a:gd name="T57" fmla="*/ 190 h 342"/>
                <a:gd name="T58" fmla="*/ 143 w 346"/>
                <a:gd name="T59" fmla="*/ 249 h 342"/>
                <a:gd name="T60" fmla="*/ 112 w 346"/>
                <a:gd name="T61" fmla="*/ 249 h 342"/>
                <a:gd name="T62" fmla="*/ 173 w 346"/>
                <a:gd name="T63" fmla="*/ 121 h 342"/>
                <a:gd name="T64" fmla="*/ 143 w 346"/>
                <a:gd name="T65" fmla="*/ 121 h 342"/>
                <a:gd name="T66" fmla="*/ 143 w 346"/>
                <a:gd name="T67" fmla="*/ 167 h 342"/>
                <a:gd name="T68" fmla="*/ 173 w 346"/>
                <a:gd name="T69" fmla="*/ 167 h 342"/>
                <a:gd name="T70" fmla="*/ 202 w 346"/>
                <a:gd name="T71" fmla="*/ 144 h 342"/>
                <a:gd name="T72" fmla="*/ 173 w 346"/>
                <a:gd name="T73" fmla="*/ 1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6" h="342">
                  <a:moveTo>
                    <a:pt x="173" y="341"/>
                  </a:moveTo>
                  <a:cubicBezTo>
                    <a:pt x="142" y="342"/>
                    <a:pt x="112" y="335"/>
                    <a:pt x="85" y="321"/>
                  </a:cubicBezTo>
                  <a:cubicBezTo>
                    <a:pt x="61" y="308"/>
                    <a:pt x="41" y="289"/>
                    <a:pt x="27" y="264"/>
                  </a:cubicBezTo>
                  <a:cubicBezTo>
                    <a:pt x="0" y="207"/>
                    <a:pt x="0" y="141"/>
                    <a:pt x="27" y="84"/>
                  </a:cubicBezTo>
                  <a:cubicBezTo>
                    <a:pt x="41" y="59"/>
                    <a:pt x="61" y="39"/>
                    <a:pt x="85" y="27"/>
                  </a:cubicBezTo>
                  <a:cubicBezTo>
                    <a:pt x="141" y="0"/>
                    <a:pt x="205" y="0"/>
                    <a:pt x="260" y="27"/>
                  </a:cubicBezTo>
                  <a:cubicBezTo>
                    <a:pt x="285" y="39"/>
                    <a:pt x="305" y="59"/>
                    <a:pt x="318" y="84"/>
                  </a:cubicBezTo>
                  <a:cubicBezTo>
                    <a:pt x="346" y="141"/>
                    <a:pt x="346" y="207"/>
                    <a:pt x="318" y="264"/>
                  </a:cubicBezTo>
                  <a:cubicBezTo>
                    <a:pt x="305" y="289"/>
                    <a:pt x="285" y="308"/>
                    <a:pt x="260" y="321"/>
                  </a:cubicBezTo>
                  <a:cubicBezTo>
                    <a:pt x="233" y="335"/>
                    <a:pt x="203" y="342"/>
                    <a:pt x="173" y="341"/>
                  </a:cubicBezTo>
                  <a:close/>
                  <a:moveTo>
                    <a:pt x="173" y="309"/>
                  </a:moveTo>
                  <a:cubicBezTo>
                    <a:pt x="208" y="311"/>
                    <a:pt x="242" y="298"/>
                    <a:pt x="268" y="274"/>
                  </a:cubicBezTo>
                  <a:cubicBezTo>
                    <a:pt x="292" y="251"/>
                    <a:pt x="304" y="218"/>
                    <a:pt x="304" y="174"/>
                  </a:cubicBezTo>
                  <a:cubicBezTo>
                    <a:pt x="304" y="130"/>
                    <a:pt x="292" y="97"/>
                    <a:pt x="268" y="74"/>
                  </a:cubicBezTo>
                  <a:cubicBezTo>
                    <a:pt x="213" y="27"/>
                    <a:pt x="133" y="27"/>
                    <a:pt x="78" y="74"/>
                  </a:cubicBezTo>
                  <a:cubicBezTo>
                    <a:pt x="54" y="97"/>
                    <a:pt x="42" y="130"/>
                    <a:pt x="42" y="174"/>
                  </a:cubicBezTo>
                  <a:cubicBezTo>
                    <a:pt x="42" y="218"/>
                    <a:pt x="54" y="251"/>
                    <a:pt x="78" y="274"/>
                  </a:cubicBezTo>
                  <a:cubicBezTo>
                    <a:pt x="103" y="298"/>
                    <a:pt x="138" y="311"/>
                    <a:pt x="173" y="309"/>
                  </a:cubicBezTo>
                  <a:close/>
                  <a:moveTo>
                    <a:pt x="112" y="249"/>
                  </a:moveTo>
                  <a:cubicBezTo>
                    <a:pt x="112" y="97"/>
                    <a:pt x="112" y="97"/>
                    <a:pt x="112" y="97"/>
                  </a:cubicBezTo>
                  <a:cubicBezTo>
                    <a:pt x="174" y="97"/>
                    <a:pt x="174" y="97"/>
                    <a:pt x="174" y="97"/>
                  </a:cubicBezTo>
                  <a:cubicBezTo>
                    <a:pt x="214" y="97"/>
                    <a:pt x="234" y="113"/>
                    <a:pt x="234" y="143"/>
                  </a:cubicBezTo>
                  <a:cubicBezTo>
                    <a:pt x="236" y="164"/>
                    <a:pt x="221" y="184"/>
                    <a:pt x="200" y="187"/>
                  </a:cubicBezTo>
                  <a:cubicBezTo>
                    <a:pt x="210" y="197"/>
                    <a:pt x="218" y="206"/>
                    <a:pt x="226" y="217"/>
                  </a:cubicBezTo>
                  <a:cubicBezTo>
                    <a:pt x="233" y="227"/>
                    <a:pt x="239" y="238"/>
                    <a:pt x="245" y="249"/>
                  </a:cubicBezTo>
                  <a:cubicBezTo>
                    <a:pt x="210" y="249"/>
                    <a:pt x="210" y="249"/>
                    <a:pt x="210" y="249"/>
                  </a:cubicBezTo>
                  <a:cubicBezTo>
                    <a:pt x="205" y="238"/>
                    <a:pt x="199" y="228"/>
                    <a:pt x="192" y="218"/>
                  </a:cubicBezTo>
                  <a:cubicBezTo>
                    <a:pt x="185" y="208"/>
                    <a:pt x="177" y="198"/>
                    <a:pt x="167" y="190"/>
                  </a:cubicBezTo>
                  <a:cubicBezTo>
                    <a:pt x="143" y="190"/>
                    <a:pt x="143" y="190"/>
                    <a:pt x="143" y="190"/>
                  </a:cubicBezTo>
                  <a:cubicBezTo>
                    <a:pt x="143" y="249"/>
                    <a:pt x="143" y="249"/>
                    <a:pt x="143" y="249"/>
                  </a:cubicBezTo>
                  <a:lnTo>
                    <a:pt x="112" y="249"/>
                  </a:lnTo>
                  <a:close/>
                  <a:moveTo>
                    <a:pt x="173" y="121"/>
                  </a:moveTo>
                  <a:cubicBezTo>
                    <a:pt x="143" y="121"/>
                    <a:pt x="143" y="121"/>
                    <a:pt x="143" y="121"/>
                  </a:cubicBezTo>
                  <a:cubicBezTo>
                    <a:pt x="143" y="167"/>
                    <a:pt x="143" y="167"/>
                    <a:pt x="143" y="167"/>
                  </a:cubicBezTo>
                  <a:cubicBezTo>
                    <a:pt x="173" y="167"/>
                    <a:pt x="173" y="167"/>
                    <a:pt x="173" y="167"/>
                  </a:cubicBezTo>
                  <a:cubicBezTo>
                    <a:pt x="193" y="167"/>
                    <a:pt x="202" y="159"/>
                    <a:pt x="202" y="144"/>
                  </a:cubicBezTo>
                  <a:cubicBezTo>
                    <a:pt x="202" y="128"/>
                    <a:pt x="193" y="121"/>
                    <a:pt x="173"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1778458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7825" y="2952000"/>
            <a:ext cx="4932000" cy="1503000"/>
          </a:xfrm>
        </p:spPr>
        <p:txBody>
          <a:bodyPr anchor="t"/>
          <a:lstStyle>
            <a:lvl1pPr algn="l">
              <a:defRPr sz="5750">
                <a:solidFill>
                  <a:schemeClr val="bg1"/>
                </a:solidFill>
                <a:latin typeface="+mj-lt"/>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59BCDAA-3E86-4330-AE34-33DA3205BC85}"/>
              </a:ext>
            </a:extLst>
          </p:cNvPr>
          <p:cNvSpPr>
            <a:spLocks noGrp="1"/>
          </p:cNvSpPr>
          <p:nvPr>
            <p:ph type="body" sz="quarter" idx="10"/>
          </p:nvPr>
        </p:nvSpPr>
        <p:spPr>
          <a:xfrm>
            <a:off x="377825" y="5011200"/>
            <a:ext cx="3607594" cy="1370550"/>
          </a:xfrm>
        </p:spPr>
        <p:txBody>
          <a:bodyPr anchor="b"/>
          <a:lstStyle>
            <a:lvl1pPr>
              <a:spcAft>
                <a:spcPts val="0"/>
              </a:spcAft>
              <a:defRPr sz="1200">
                <a:solidFill>
                  <a:schemeClr val="bg1"/>
                </a:solidFill>
              </a:defRPr>
            </a:lvl1pPr>
            <a:lvl2pPr marL="0" indent="0">
              <a:spcAft>
                <a:spcPts val="0"/>
              </a:spcAft>
              <a:buNone/>
              <a:defRPr sz="1200" b="1">
                <a:solidFill>
                  <a:schemeClr val="bg1"/>
                </a:solidFill>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0EC6A8FB-C22C-4816-B876-7FE31AE5BB12}"/>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grpSp>
        <p:nvGrpSpPr>
          <p:cNvPr id="50" name="Group 4">
            <a:extLst>
              <a:ext uri="{FF2B5EF4-FFF2-40B4-BE49-F238E27FC236}">
                <a16:creationId xmlns:a16="http://schemas.microsoft.com/office/drawing/2014/main" id="{A100E34E-870C-4931-B253-F1CB7226EEE3}"/>
              </a:ext>
            </a:extLst>
          </p:cNvPr>
          <p:cNvGrpSpPr>
            <a:grpSpLocks noChangeAspect="1"/>
          </p:cNvGrpSpPr>
          <p:nvPr userDrawn="1"/>
        </p:nvGrpSpPr>
        <p:grpSpPr bwMode="auto">
          <a:xfrm>
            <a:off x="9607375" y="5585698"/>
            <a:ext cx="2206800" cy="799157"/>
            <a:chOff x="0" y="769"/>
            <a:chExt cx="7685" cy="2783"/>
          </a:xfrm>
          <a:solidFill>
            <a:schemeClr val="bg1"/>
          </a:solidFill>
        </p:grpSpPr>
        <p:sp>
          <p:nvSpPr>
            <p:cNvPr id="51" name="Freeform 5">
              <a:extLst>
                <a:ext uri="{FF2B5EF4-FFF2-40B4-BE49-F238E27FC236}">
                  <a16:creationId xmlns:a16="http://schemas.microsoft.com/office/drawing/2014/main" id="{E22590C7-140B-4786-BBDD-FBCD795A4154}"/>
                </a:ext>
              </a:extLst>
            </p:cNvPr>
            <p:cNvSpPr>
              <a:spLocks noEditPoints="1"/>
            </p:cNvSpPr>
            <p:nvPr userDrawn="1"/>
          </p:nvSpPr>
          <p:spPr bwMode="auto">
            <a:xfrm>
              <a:off x="1" y="769"/>
              <a:ext cx="1614" cy="1615"/>
            </a:xfrm>
            <a:custGeom>
              <a:avLst/>
              <a:gdLst>
                <a:gd name="T0" fmla="*/ 604 w 2417"/>
                <a:gd name="T1" fmla="*/ 605 h 2418"/>
                <a:gd name="T2" fmla="*/ 1208 w 2417"/>
                <a:gd name="T3" fmla="*/ 0 h 2418"/>
                <a:gd name="T4" fmla="*/ 1813 w 2417"/>
                <a:gd name="T5" fmla="*/ 605 h 2418"/>
                <a:gd name="T6" fmla="*/ 604 w 2417"/>
                <a:gd name="T7" fmla="*/ 605 h 2418"/>
                <a:gd name="T8" fmla="*/ 604 w 2417"/>
                <a:gd name="T9" fmla="*/ 1814 h 2418"/>
                <a:gd name="T10" fmla="*/ 1208 w 2417"/>
                <a:gd name="T11" fmla="*/ 2418 h 2418"/>
                <a:gd name="T12" fmla="*/ 1813 w 2417"/>
                <a:gd name="T13" fmla="*/ 1814 h 2418"/>
                <a:gd name="T14" fmla="*/ 604 w 2417"/>
                <a:gd name="T15" fmla="*/ 1814 h 2418"/>
                <a:gd name="T16" fmla="*/ 1151 w 2417"/>
                <a:gd name="T17" fmla="*/ 1207 h 2418"/>
                <a:gd name="T18" fmla="*/ 604 w 2417"/>
                <a:gd name="T19" fmla="*/ 605 h 2418"/>
                <a:gd name="T20" fmla="*/ 0 w 2417"/>
                <a:gd name="T21" fmla="*/ 1210 h 2418"/>
                <a:gd name="T22" fmla="*/ 604 w 2417"/>
                <a:gd name="T23" fmla="*/ 1814 h 2418"/>
                <a:gd name="T24" fmla="*/ 1151 w 2417"/>
                <a:gd name="T25" fmla="*/ 1212 h 2418"/>
                <a:gd name="T26" fmla="*/ 1151 w 2417"/>
                <a:gd name="T27" fmla="*/ 1207 h 2418"/>
                <a:gd name="T28" fmla="*/ 1266 w 2417"/>
                <a:gd name="T29" fmla="*/ 1212 h 2418"/>
                <a:gd name="T30" fmla="*/ 1813 w 2417"/>
                <a:gd name="T31" fmla="*/ 1814 h 2418"/>
                <a:gd name="T32" fmla="*/ 2416 w 2417"/>
                <a:gd name="T33" fmla="*/ 1208 h 2418"/>
                <a:gd name="T34" fmla="*/ 1813 w 2417"/>
                <a:gd name="T35" fmla="*/ 605 h 2418"/>
                <a:gd name="T36" fmla="*/ 1266 w 2417"/>
                <a:gd name="T37" fmla="*/ 1207 h 2418"/>
                <a:gd name="T38" fmla="*/ 1266 w 2417"/>
                <a:gd name="T39" fmla="*/ 1212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7" h="2418">
                  <a:moveTo>
                    <a:pt x="604" y="605"/>
                  </a:moveTo>
                  <a:cubicBezTo>
                    <a:pt x="604" y="271"/>
                    <a:pt x="874" y="0"/>
                    <a:pt x="1208" y="0"/>
                  </a:cubicBezTo>
                  <a:cubicBezTo>
                    <a:pt x="1542" y="0"/>
                    <a:pt x="1813" y="271"/>
                    <a:pt x="1813" y="605"/>
                  </a:cubicBezTo>
                  <a:cubicBezTo>
                    <a:pt x="604" y="605"/>
                    <a:pt x="604" y="605"/>
                    <a:pt x="604" y="605"/>
                  </a:cubicBezTo>
                  <a:moveTo>
                    <a:pt x="604" y="1814"/>
                  </a:moveTo>
                  <a:cubicBezTo>
                    <a:pt x="604" y="2148"/>
                    <a:pt x="874" y="2418"/>
                    <a:pt x="1208" y="2418"/>
                  </a:cubicBezTo>
                  <a:cubicBezTo>
                    <a:pt x="1542" y="2418"/>
                    <a:pt x="1813" y="2148"/>
                    <a:pt x="1813" y="1814"/>
                  </a:cubicBezTo>
                  <a:lnTo>
                    <a:pt x="604" y="1814"/>
                  </a:lnTo>
                  <a:close/>
                  <a:moveTo>
                    <a:pt x="1151" y="1207"/>
                  </a:moveTo>
                  <a:cubicBezTo>
                    <a:pt x="841" y="1177"/>
                    <a:pt x="604" y="916"/>
                    <a:pt x="604" y="605"/>
                  </a:cubicBezTo>
                  <a:cubicBezTo>
                    <a:pt x="270" y="605"/>
                    <a:pt x="0" y="876"/>
                    <a:pt x="0" y="1210"/>
                  </a:cubicBezTo>
                  <a:cubicBezTo>
                    <a:pt x="1" y="1543"/>
                    <a:pt x="271" y="1813"/>
                    <a:pt x="604" y="1814"/>
                  </a:cubicBezTo>
                  <a:cubicBezTo>
                    <a:pt x="604" y="1502"/>
                    <a:pt x="841" y="1242"/>
                    <a:pt x="1151" y="1212"/>
                  </a:cubicBezTo>
                  <a:lnTo>
                    <a:pt x="1151" y="1207"/>
                  </a:lnTo>
                  <a:close/>
                  <a:moveTo>
                    <a:pt x="1266" y="1212"/>
                  </a:moveTo>
                  <a:cubicBezTo>
                    <a:pt x="1576" y="1242"/>
                    <a:pt x="1813" y="1502"/>
                    <a:pt x="1813" y="1814"/>
                  </a:cubicBezTo>
                  <a:cubicBezTo>
                    <a:pt x="2147" y="1813"/>
                    <a:pt x="2417" y="1542"/>
                    <a:pt x="2416" y="1208"/>
                  </a:cubicBezTo>
                  <a:cubicBezTo>
                    <a:pt x="2416" y="875"/>
                    <a:pt x="2146" y="605"/>
                    <a:pt x="1813" y="605"/>
                  </a:cubicBezTo>
                  <a:cubicBezTo>
                    <a:pt x="1813" y="916"/>
                    <a:pt x="1576" y="1177"/>
                    <a:pt x="1266" y="1207"/>
                  </a:cubicBezTo>
                  <a:lnTo>
                    <a:pt x="1266" y="1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6">
              <a:extLst>
                <a:ext uri="{FF2B5EF4-FFF2-40B4-BE49-F238E27FC236}">
                  <a16:creationId xmlns:a16="http://schemas.microsoft.com/office/drawing/2014/main" id="{C1B7B53E-AA52-43BE-ABB3-8F6339EA42A9}"/>
                </a:ext>
              </a:extLst>
            </p:cNvPr>
            <p:cNvSpPr>
              <a:spLocks noEditPoints="1"/>
            </p:cNvSpPr>
            <p:nvPr userDrawn="1"/>
          </p:nvSpPr>
          <p:spPr bwMode="auto">
            <a:xfrm>
              <a:off x="1989" y="1158"/>
              <a:ext cx="3552" cy="1564"/>
            </a:xfrm>
            <a:custGeom>
              <a:avLst/>
              <a:gdLst>
                <a:gd name="T0" fmla="*/ 4549 w 5320"/>
                <a:gd name="T1" fmla="*/ 23 h 2342"/>
                <a:gd name="T2" fmla="*/ 3187 w 5320"/>
                <a:gd name="T3" fmla="*/ 649 h 2342"/>
                <a:gd name="T4" fmla="*/ 3863 w 5320"/>
                <a:gd name="T5" fmla="*/ 1048 h 2342"/>
                <a:gd name="T6" fmla="*/ 4165 w 5320"/>
                <a:gd name="T7" fmla="*/ 71 h 2342"/>
                <a:gd name="T8" fmla="*/ 1452 w 5320"/>
                <a:gd name="T9" fmla="*/ 1240 h 2342"/>
                <a:gd name="T10" fmla="*/ 1721 w 5320"/>
                <a:gd name="T11" fmla="*/ 727 h 2342"/>
                <a:gd name="T12" fmla="*/ 1721 w 5320"/>
                <a:gd name="T13" fmla="*/ 235 h 2342"/>
                <a:gd name="T14" fmla="*/ 5317 w 5320"/>
                <a:gd name="T15" fmla="*/ 1240 h 2342"/>
                <a:gd name="T16" fmla="*/ 4559 w 5320"/>
                <a:gd name="T17" fmla="*/ 576 h 2342"/>
                <a:gd name="T18" fmla="*/ 2698 w 5320"/>
                <a:gd name="T19" fmla="*/ 574 h 2342"/>
                <a:gd name="T20" fmla="*/ 2555 w 5320"/>
                <a:gd name="T21" fmla="*/ 574 h 2342"/>
                <a:gd name="T22" fmla="*/ 3146 w 5320"/>
                <a:gd name="T23" fmla="*/ 384 h 2342"/>
                <a:gd name="T24" fmla="*/ 2546 w 5320"/>
                <a:gd name="T25" fmla="*/ 1240 h 2342"/>
                <a:gd name="T26" fmla="*/ 1051 w 5320"/>
                <a:gd name="T27" fmla="*/ 1240 h 2342"/>
                <a:gd name="T28" fmla="*/ 675 w 5320"/>
                <a:gd name="T29" fmla="*/ 647 h 2342"/>
                <a:gd name="T30" fmla="*/ 299 w 5320"/>
                <a:gd name="T31" fmla="*/ 1240 h 2342"/>
                <a:gd name="T32" fmla="*/ 83 w 5320"/>
                <a:gd name="T33" fmla="*/ 2326 h 2342"/>
                <a:gd name="T34" fmla="*/ 566 w 5320"/>
                <a:gd name="T35" fmla="*/ 2326 h 2342"/>
                <a:gd name="T36" fmla="*/ 284 w 5320"/>
                <a:gd name="T37" fmla="*/ 1824 h 2342"/>
                <a:gd name="T38" fmla="*/ 648 w 5320"/>
                <a:gd name="T39" fmla="*/ 2326 h 2342"/>
                <a:gd name="T40" fmla="*/ 901 w 5320"/>
                <a:gd name="T41" fmla="*/ 2000 h 2342"/>
                <a:gd name="T42" fmla="*/ 1000 w 5320"/>
                <a:gd name="T43" fmla="*/ 2051 h 2342"/>
                <a:gd name="T44" fmla="*/ 647 w 5320"/>
                <a:gd name="T45" fmla="*/ 1922 h 2342"/>
                <a:gd name="T46" fmla="*/ 1222 w 5320"/>
                <a:gd name="T47" fmla="*/ 1829 h 2342"/>
                <a:gd name="T48" fmla="*/ 1139 w 5320"/>
                <a:gd name="T49" fmla="*/ 2326 h 2342"/>
                <a:gd name="T50" fmla="*/ 1139 w 5320"/>
                <a:gd name="T51" fmla="*/ 2326 h 2342"/>
                <a:gd name="T52" fmla="*/ 1455 w 5320"/>
                <a:gd name="T53" fmla="*/ 2014 h 2342"/>
                <a:gd name="T54" fmla="*/ 1709 w 5320"/>
                <a:gd name="T55" fmla="*/ 2326 h 2342"/>
                <a:gd name="T56" fmla="*/ 1891 w 5320"/>
                <a:gd name="T57" fmla="*/ 2005 h 2342"/>
                <a:gd name="T58" fmla="*/ 1981 w 5320"/>
                <a:gd name="T59" fmla="*/ 2055 h 2342"/>
                <a:gd name="T60" fmla="*/ 1436 w 5320"/>
                <a:gd name="T61" fmla="*/ 1980 h 2342"/>
                <a:gd name="T62" fmla="*/ 1361 w 5320"/>
                <a:gd name="T63" fmla="*/ 2326 h 2342"/>
                <a:gd name="T64" fmla="*/ 2421 w 5320"/>
                <a:gd name="T65" fmla="*/ 1969 h 2342"/>
                <a:gd name="T66" fmla="*/ 2195 w 5320"/>
                <a:gd name="T67" fmla="*/ 2030 h 2342"/>
                <a:gd name="T68" fmla="*/ 2306 w 5320"/>
                <a:gd name="T69" fmla="*/ 2075 h 2342"/>
                <a:gd name="T70" fmla="*/ 2362 w 5320"/>
                <a:gd name="T71" fmla="*/ 2266 h 2342"/>
                <a:gd name="T72" fmla="*/ 2341 w 5320"/>
                <a:gd name="T73" fmla="*/ 2236 h 2342"/>
                <a:gd name="T74" fmla="*/ 2360 w 5320"/>
                <a:gd name="T75" fmla="*/ 2130 h 2342"/>
                <a:gd name="T76" fmla="*/ 2573 w 5320"/>
                <a:gd name="T77" fmla="*/ 1745 h 2342"/>
                <a:gd name="T78" fmla="*/ 3100 w 5320"/>
                <a:gd name="T79" fmla="*/ 2326 h 2342"/>
                <a:gd name="T80" fmla="*/ 3457 w 5320"/>
                <a:gd name="T81" fmla="*/ 2326 h 2342"/>
                <a:gd name="T82" fmla="*/ 3100 w 5320"/>
                <a:gd name="T83" fmla="*/ 1994 h 2342"/>
                <a:gd name="T84" fmla="*/ 3762 w 5320"/>
                <a:gd name="T85" fmla="*/ 1911 h 2342"/>
                <a:gd name="T86" fmla="*/ 3899 w 5320"/>
                <a:gd name="T87" fmla="*/ 2284 h 2342"/>
                <a:gd name="T88" fmla="*/ 3647 w 5320"/>
                <a:gd name="T89" fmla="*/ 2138 h 2342"/>
                <a:gd name="T90" fmla="*/ 3861 w 5320"/>
                <a:gd name="T91" fmla="*/ 2084 h 2342"/>
                <a:gd name="T92" fmla="*/ 4361 w 5320"/>
                <a:gd name="T93" fmla="*/ 2031 h 2342"/>
                <a:gd name="T94" fmla="*/ 4045 w 5320"/>
                <a:gd name="T95" fmla="*/ 2030 h 2342"/>
                <a:gd name="T96" fmla="*/ 4287 w 5320"/>
                <a:gd name="T97" fmla="*/ 2077 h 2342"/>
                <a:gd name="T98" fmla="*/ 4164 w 5320"/>
                <a:gd name="T99" fmla="*/ 2339 h 2342"/>
                <a:gd name="T100" fmla="*/ 4287 w 5320"/>
                <a:gd name="T101" fmla="*/ 2130 h 2342"/>
                <a:gd name="T102" fmla="*/ 4243 w 5320"/>
                <a:gd name="T103" fmla="*/ 2127 h 2342"/>
                <a:gd name="T104" fmla="*/ 4565 w 5320"/>
                <a:gd name="T105" fmla="*/ 1745 h 2342"/>
                <a:gd name="T106" fmla="*/ 4712 w 5320"/>
                <a:gd name="T107" fmla="*/ 1976 h 2342"/>
                <a:gd name="T108" fmla="*/ 4877 w 5320"/>
                <a:gd name="T109" fmla="*/ 2268 h 2342"/>
                <a:gd name="T110" fmla="*/ 4877 w 5320"/>
                <a:gd name="T111" fmla="*/ 1976 h 2342"/>
                <a:gd name="T112" fmla="*/ 4712 w 5320"/>
                <a:gd name="T113" fmla="*/ 1835 h 2342"/>
                <a:gd name="T114" fmla="*/ 4971 w 5320"/>
                <a:gd name="T115" fmla="*/ 2326 h 2342"/>
                <a:gd name="T116" fmla="*/ 5155 w 5320"/>
                <a:gd name="T117" fmla="*/ 1972 h 2342"/>
                <a:gd name="T118" fmla="*/ 5320 w 5320"/>
                <a:gd name="T119" fmla="*/ 2073 h 2342"/>
                <a:gd name="T120" fmla="*/ 5047 w 5320"/>
                <a:gd name="T121" fmla="*/ 1745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0" h="2342">
                  <a:moveTo>
                    <a:pt x="4549" y="1240"/>
                  </a:moveTo>
                  <a:cubicBezTo>
                    <a:pt x="4283" y="1240"/>
                    <a:pt x="4283" y="1240"/>
                    <a:pt x="4283" y="1240"/>
                  </a:cubicBezTo>
                  <a:cubicBezTo>
                    <a:pt x="4283" y="23"/>
                    <a:pt x="4283" y="23"/>
                    <a:pt x="4283" y="23"/>
                  </a:cubicBezTo>
                  <a:cubicBezTo>
                    <a:pt x="4549" y="23"/>
                    <a:pt x="4549" y="23"/>
                    <a:pt x="4549" y="23"/>
                  </a:cubicBezTo>
                  <a:lnTo>
                    <a:pt x="4549" y="1240"/>
                  </a:lnTo>
                  <a:close/>
                  <a:moveTo>
                    <a:pt x="4165" y="71"/>
                  </a:moveTo>
                  <a:cubicBezTo>
                    <a:pt x="4070" y="24"/>
                    <a:pt x="3966" y="0"/>
                    <a:pt x="3861" y="0"/>
                  </a:cubicBezTo>
                  <a:cubicBezTo>
                    <a:pt x="3461" y="0"/>
                    <a:pt x="3187" y="304"/>
                    <a:pt x="3187" y="649"/>
                  </a:cubicBezTo>
                  <a:cubicBezTo>
                    <a:pt x="3187" y="983"/>
                    <a:pt x="3471" y="1277"/>
                    <a:pt x="3856" y="1277"/>
                  </a:cubicBezTo>
                  <a:cubicBezTo>
                    <a:pt x="3966" y="1277"/>
                    <a:pt x="4067" y="1247"/>
                    <a:pt x="4165" y="1206"/>
                  </a:cubicBezTo>
                  <a:cubicBezTo>
                    <a:pt x="4165" y="925"/>
                    <a:pt x="4165" y="925"/>
                    <a:pt x="4165" y="925"/>
                  </a:cubicBezTo>
                  <a:cubicBezTo>
                    <a:pt x="4084" y="1004"/>
                    <a:pt x="3976" y="1048"/>
                    <a:pt x="3863" y="1048"/>
                  </a:cubicBezTo>
                  <a:cubicBezTo>
                    <a:pt x="3615" y="1048"/>
                    <a:pt x="3464" y="847"/>
                    <a:pt x="3464" y="644"/>
                  </a:cubicBezTo>
                  <a:cubicBezTo>
                    <a:pt x="3464" y="435"/>
                    <a:pt x="3610" y="232"/>
                    <a:pt x="3866" y="232"/>
                  </a:cubicBezTo>
                  <a:cubicBezTo>
                    <a:pt x="3979" y="232"/>
                    <a:pt x="4092" y="274"/>
                    <a:pt x="4165" y="355"/>
                  </a:cubicBezTo>
                  <a:cubicBezTo>
                    <a:pt x="4165" y="71"/>
                    <a:pt x="4165" y="71"/>
                    <a:pt x="4165" y="71"/>
                  </a:cubicBezTo>
                  <a:moveTo>
                    <a:pt x="2163" y="235"/>
                  </a:moveTo>
                  <a:cubicBezTo>
                    <a:pt x="2163" y="23"/>
                    <a:pt x="2163" y="23"/>
                    <a:pt x="2163" y="23"/>
                  </a:cubicBezTo>
                  <a:cubicBezTo>
                    <a:pt x="1452" y="23"/>
                    <a:pt x="1452" y="23"/>
                    <a:pt x="1452" y="23"/>
                  </a:cubicBezTo>
                  <a:cubicBezTo>
                    <a:pt x="1452" y="1240"/>
                    <a:pt x="1452" y="1240"/>
                    <a:pt x="1452" y="1240"/>
                  </a:cubicBezTo>
                  <a:cubicBezTo>
                    <a:pt x="2163" y="1240"/>
                    <a:pt x="2163" y="1240"/>
                    <a:pt x="2163" y="1240"/>
                  </a:cubicBezTo>
                  <a:cubicBezTo>
                    <a:pt x="2163" y="1030"/>
                    <a:pt x="2163" y="1030"/>
                    <a:pt x="2163" y="1030"/>
                  </a:cubicBezTo>
                  <a:cubicBezTo>
                    <a:pt x="1721" y="1030"/>
                    <a:pt x="1721" y="1030"/>
                    <a:pt x="1721" y="1030"/>
                  </a:cubicBezTo>
                  <a:cubicBezTo>
                    <a:pt x="1721" y="727"/>
                    <a:pt x="1721" y="727"/>
                    <a:pt x="1721" y="727"/>
                  </a:cubicBezTo>
                  <a:cubicBezTo>
                    <a:pt x="2146" y="727"/>
                    <a:pt x="2146" y="727"/>
                    <a:pt x="2146" y="727"/>
                  </a:cubicBezTo>
                  <a:cubicBezTo>
                    <a:pt x="2146" y="515"/>
                    <a:pt x="2146" y="515"/>
                    <a:pt x="2146" y="515"/>
                  </a:cubicBezTo>
                  <a:cubicBezTo>
                    <a:pt x="1721" y="515"/>
                    <a:pt x="1721" y="515"/>
                    <a:pt x="1721" y="515"/>
                  </a:cubicBezTo>
                  <a:cubicBezTo>
                    <a:pt x="1721" y="235"/>
                    <a:pt x="1721" y="235"/>
                    <a:pt x="1721" y="235"/>
                  </a:cubicBezTo>
                  <a:cubicBezTo>
                    <a:pt x="2163" y="235"/>
                    <a:pt x="2163" y="235"/>
                    <a:pt x="2163" y="235"/>
                  </a:cubicBezTo>
                  <a:moveTo>
                    <a:pt x="4559" y="576"/>
                  </a:moveTo>
                  <a:cubicBezTo>
                    <a:pt x="5008" y="1240"/>
                    <a:pt x="5008" y="1240"/>
                    <a:pt x="5008" y="1240"/>
                  </a:cubicBezTo>
                  <a:cubicBezTo>
                    <a:pt x="5317" y="1240"/>
                    <a:pt x="5317" y="1240"/>
                    <a:pt x="5317" y="1240"/>
                  </a:cubicBezTo>
                  <a:cubicBezTo>
                    <a:pt x="4861" y="576"/>
                    <a:pt x="4861" y="576"/>
                    <a:pt x="4861" y="576"/>
                  </a:cubicBezTo>
                  <a:cubicBezTo>
                    <a:pt x="5259" y="23"/>
                    <a:pt x="5259" y="23"/>
                    <a:pt x="5259" y="23"/>
                  </a:cubicBezTo>
                  <a:cubicBezTo>
                    <a:pt x="4952" y="23"/>
                    <a:pt x="4952" y="23"/>
                    <a:pt x="4952" y="23"/>
                  </a:cubicBezTo>
                  <a:lnTo>
                    <a:pt x="4559" y="576"/>
                  </a:lnTo>
                  <a:close/>
                  <a:moveTo>
                    <a:pt x="2546" y="221"/>
                  </a:moveTo>
                  <a:cubicBezTo>
                    <a:pt x="2546" y="221"/>
                    <a:pt x="2706" y="221"/>
                    <a:pt x="2716" y="222"/>
                  </a:cubicBezTo>
                  <a:cubicBezTo>
                    <a:pt x="2813" y="232"/>
                    <a:pt x="2883" y="319"/>
                    <a:pt x="2873" y="416"/>
                  </a:cubicBezTo>
                  <a:cubicBezTo>
                    <a:pt x="2863" y="506"/>
                    <a:pt x="2788" y="574"/>
                    <a:pt x="2698" y="574"/>
                  </a:cubicBezTo>
                  <a:cubicBezTo>
                    <a:pt x="2695" y="574"/>
                    <a:pt x="2695" y="574"/>
                    <a:pt x="2695" y="574"/>
                  </a:cubicBezTo>
                  <a:cubicBezTo>
                    <a:pt x="2683" y="574"/>
                    <a:pt x="2630" y="575"/>
                    <a:pt x="2617" y="575"/>
                  </a:cubicBezTo>
                  <a:cubicBezTo>
                    <a:pt x="2585" y="575"/>
                    <a:pt x="2585" y="575"/>
                    <a:pt x="2585" y="575"/>
                  </a:cubicBezTo>
                  <a:cubicBezTo>
                    <a:pt x="2555" y="574"/>
                    <a:pt x="2555" y="574"/>
                    <a:pt x="2555" y="574"/>
                  </a:cubicBezTo>
                  <a:cubicBezTo>
                    <a:pt x="2998" y="1239"/>
                    <a:pt x="2998" y="1239"/>
                    <a:pt x="2998" y="1239"/>
                  </a:cubicBezTo>
                  <a:cubicBezTo>
                    <a:pt x="3300" y="1240"/>
                    <a:pt x="3300" y="1240"/>
                    <a:pt x="3300" y="1240"/>
                  </a:cubicBezTo>
                  <a:cubicBezTo>
                    <a:pt x="2929" y="715"/>
                    <a:pt x="2929" y="715"/>
                    <a:pt x="2929" y="715"/>
                  </a:cubicBezTo>
                  <a:cubicBezTo>
                    <a:pt x="3083" y="663"/>
                    <a:pt x="3146" y="533"/>
                    <a:pt x="3146" y="384"/>
                  </a:cubicBezTo>
                  <a:cubicBezTo>
                    <a:pt x="3146" y="185"/>
                    <a:pt x="2985" y="24"/>
                    <a:pt x="2786" y="23"/>
                  </a:cubicBezTo>
                  <a:cubicBezTo>
                    <a:pt x="2779" y="23"/>
                    <a:pt x="2279" y="23"/>
                    <a:pt x="2279" y="23"/>
                  </a:cubicBezTo>
                  <a:cubicBezTo>
                    <a:pt x="2279" y="1240"/>
                    <a:pt x="2279" y="1240"/>
                    <a:pt x="2279" y="1240"/>
                  </a:cubicBezTo>
                  <a:cubicBezTo>
                    <a:pt x="2546" y="1240"/>
                    <a:pt x="2546" y="1240"/>
                    <a:pt x="2546" y="1240"/>
                  </a:cubicBezTo>
                  <a:lnTo>
                    <a:pt x="2546" y="221"/>
                  </a:lnTo>
                  <a:close/>
                  <a:moveTo>
                    <a:pt x="675" y="1253"/>
                  </a:moveTo>
                  <a:cubicBezTo>
                    <a:pt x="1051" y="376"/>
                    <a:pt x="1051" y="376"/>
                    <a:pt x="1051" y="376"/>
                  </a:cubicBezTo>
                  <a:cubicBezTo>
                    <a:pt x="1051" y="1240"/>
                    <a:pt x="1051" y="1240"/>
                    <a:pt x="1051" y="1240"/>
                  </a:cubicBezTo>
                  <a:cubicBezTo>
                    <a:pt x="1313" y="1240"/>
                    <a:pt x="1313" y="1240"/>
                    <a:pt x="1313" y="1240"/>
                  </a:cubicBezTo>
                  <a:cubicBezTo>
                    <a:pt x="1313" y="23"/>
                    <a:pt x="1313" y="23"/>
                    <a:pt x="1313" y="23"/>
                  </a:cubicBezTo>
                  <a:cubicBezTo>
                    <a:pt x="924" y="23"/>
                    <a:pt x="924" y="23"/>
                    <a:pt x="924" y="23"/>
                  </a:cubicBezTo>
                  <a:cubicBezTo>
                    <a:pt x="675" y="647"/>
                    <a:pt x="675" y="647"/>
                    <a:pt x="675" y="647"/>
                  </a:cubicBezTo>
                  <a:cubicBezTo>
                    <a:pt x="426" y="23"/>
                    <a:pt x="426" y="23"/>
                    <a:pt x="426" y="23"/>
                  </a:cubicBezTo>
                  <a:cubicBezTo>
                    <a:pt x="37" y="23"/>
                    <a:pt x="37" y="23"/>
                    <a:pt x="37" y="23"/>
                  </a:cubicBezTo>
                  <a:cubicBezTo>
                    <a:pt x="37" y="1240"/>
                    <a:pt x="37" y="1240"/>
                    <a:pt x="37" y="1240"/>
                  </a:cubicBezTo>
                  <a:cubicBezTo>
                    <a:pt x="299" y="1240"/>
                    <a:pt x="299" y="1240"/>
                    <a:pt x="299" y="1240"/>
                  </a:cubicBezTo>
                  <a:cubicBezTo>
                    <a:pt x="299" y="376"/>
                    <a:pt x="299" y="376"/>
                    <a:pt x="299" y="376"/>
                  </a:cubicBezTo>
                  <a:cubicBezTo>
                    <a:pt x="675" y="1253"/>
                    <a:pt x="675" y="1253"/>
                    <a:pt x="675" y="1253"/>
                  </a:cubicBezTo>
                  <a:close/>
                  <a:moveTo>
                    <a:pt x="0" y="2326"/>
                  </a:moveTo>
                  <a:cubicBezTo>
                    <a:pt x="83" y="2326"/>
                    <a:pt x="83" y="2326"/>
                    <a:pt x="83" y="2326"/>
                  </a:cubicBezTo>
                  <a:cubicBezTo>
                    <a:pt x="146" y="2175"/>
                    <a:pt x="146" y="2175"/>
                    <a:pt x="146" y="2175"/>
                  </a:cubicBezTo>
                  <a:cubicBezTo>
                    <a:pt x="416" y="2175"/>
                    <a:pt x="416" y="2175"/>
                    <a:pt x="416" y="2175"/>
                  </a:cubicBezTo>
                  <a:cubicBezTo>
                    <a:pt x="478" y="2326"/>
                    <a:pt x="478" y="2326"/>
                    <a:pt x="478" y="2326"/>
                  </a:cubicBezTo>
                  <a:cubicBezTo>
                    <a:pt x="566" y="2326"/>
                    <a:pt x="566" y="2326"/>
                    <a:pt x="566" y="2326"/>
                  </a:cubicBezTo>
                  <a:cubicBezTo>
                    <a:pt x="331" y="1744"/>
                    <a:pt x="331" y="1744"/>
                    <a:pt x="331" y="1744"/>
                  </a:cubicBezTo>
                  <a:cubicBezTo>
                    <a:pt x="245" y="1744"/>
                    <a:pt x="245" y="1744"/>
                    <a:pt x="245" y="1744"/>
                  </a:cubicBezTo>
                  <a:lnTo>
                    <a:pt x="0" y="2326"/>
                  </a:lnTo>
                  <a:close/>
                  <a:moveTo>
                    <a:pt x="284" y="1824"/>
                  </a:moveTo>
                  <a:cubicBezTo>
                    <a:pt x="391" y="2109"/>
                    <a:pt x="391" y="2109"/>
                    <a:pt x="391" y="2109"/>
                  </a:cubicBezTo>
                  <a:cubicBezTo>
                    <a:pt x="171" y="2109"/>
                    <a:pt x="171" y="2109"/>
                    <a:pt x="171" y="2109"/>
                  </a:cubicBezTo>
                  <a:lnTo>
                    <a:pt x="284" y="1824"/>
                  </a:lnTo>
                  <a:close/>
                  <a:moveTo>
                    <a:pt x="648" y="2326"/>
                  </a:moveTo>
                  <a:cubicBezTo>
                    <a:pt x="724" y="2326"/>
                    <a:pt x="724" y="2326"/>
                    <a:pt x="724" y="2326"/>
                  </a:cubicBezTo>
                  <a:cubicBezTo>
                    <a:pt x="724" y="2093"/>
                    <a:pt x="724" y="2093"/>
                    <a:pt x="724" y="2093"/>
                  </a:cubicBezTo>
                  <a:cubicBezTo>
                    <a:pt x="724" y="2012"/>
                    <a:pt x="774" y="1972"/>
                    <a:pt x="829" y="1972"/>
                  </a:cubicBezTo>
                  <a:cubicBezTo>
                    <a:pt x="856" y="1972"/>
                    <a:pt x="881" y="1982"/>
                    <a:pt x="901" y="2000"/>
                  </a:cubicBezTo>
                  <a:cubicBezTo>
                    <a:pt x="919" y="2018"/>
                    <a:pt x="923" y="2043"/>
                    <a:pt x="923" y="2069"/>
                  </a:cubicBezTo>
                  <a:cubicBezTo>
                    <a:pt x="923" y="2326"/>
                    <a:pt x="923" y="2326"/>
                    <a:pt x="923" y="2326"/>
                  </a:cubicBezTo>
                  <a:cubicBezTo>
                    <a:pt x="1000" y="2326"/>
                    <a:pt x="1000" y="2326"/>
                    <a:pt x="1000" y="2326"/>
                  </a:cubicBezTo>
                  <a:cubicBezTo>
                    <a:pt x="1000" y="2051"/>
                    <a:pt x="1000" y="2051"/>
                    <a:pt x="1000" y="2051"/>
                  </a:cubicBezTo>
                  <a:cubicBezTo>
                    <a:pt x="1000" y="1927"/>
                    <a:pt x="890" y="1914"/>
                    <a:pt x="853" y="1914"/>
                  </a:cubicBezTo>
                  <a:cubicBezTo>
                    <a:pt x="761" y="1914"/>
                    <a:pt x="732" y="1970"/>
                    <a:pt x="724" y="1987"/>
                  </a:cubicBezTo>
                  <a:cubicBezTo>
                    <a:pt x="723" y="1922"/>
                    <a:pt x="723" y="1922"/>
                    <a:pt x="723" y="1922"/>
                  </a:cubicBezTo>
                  <a:cubicBezTo>
                    <a:pt x="647" y="1922"/>
                    <a:pt x="647" y="1922"/>
                    <a:pt x="647" y="1922"/>
                  </a:cubicBezTo>
                  <a:cubicBezTo>
                    <a:pt x="648" y="1968"/>
                    <a:pt x="648" y="1968"/>
                    <a:pt x="648" y="1968"/>
                  </a:cubicBezTo>
                  <a:lnTo>
                    <a:pt x="648" y="2326"/>
                  </a:lnTo>
                  <a:close/>
                  <a:moveTo>
                    <a:pt x="1131" y="1829"/>
                  </a:moveTo>
                  <a:cubicBezTo>
                    <a:pt x="1222" y="1829"/>
                    <a:pt x="1222" y="1829"/>
                    <a:pt x="1222" y="1829"/>
                  </a:cubicBezTo>
                  <a:cubicBezTo>
                    <a:pt x="1222" y="1746"/>
                    <a:pt x="1222" y="1746"/>
                    <a:pt x="1222" y="1746"/>
                  </a:cubicBezTo>
                  <a:cubicBezTo>
                    <a:pt x="1131" y="1746"/>
                    <a:pt x="1131" y="1746"/>
                    <a:pt x="1131" y="1746"/>
                  </a:cubicBezTo>
                  <a:lnTo>
                    <a:pt x="1131" y="1829"/>
                  </a:lnTo>
                  <a:close/>
                  <a:moveTo>
                    <a:pt x="1139" y="2326"/>
                  </a:moveTo>
                  <a:cubicBezTo>
                    <a:pt x="1214" y="2326"/>
                    <a:pt x="1214" y="2326"/>
                    <a:pt x="1214" y="2326"/>
                  </a:cubicBezTo>
                  <a:cubicBezTo>
                    <a:pt x="1214" y="1922"/>
                    <a:pt x="1214" y="1922"/>
                    <a:pt x="1214" y="1922"/>
                  </a:cubicBezTo>
                  <a:cubicBezTo>
                    <a:pt x="1139" y="1922"/>
                    <a:pt x="1139" y="1922"/>
                    <a:pt x="1139" y="1922"/>
                  </a:cubicBezTo>
                  <a:lnTo>
                    <a:pt x="1139" y="2326"/>
                  </a:lnTo>
                  <a:close/>
                  <a:moveTo>
                    <a:pt x="1361" y="2326"/>
                  </a:moveTo>
                  <a:cubicBezTo>
                    <a:pt x="1438" y="2326"/>
                    <a:pt x="1438" y="2326"/>
                    <a:pt x="1438" y="2326"/>
                  </a:cubicBezTo>
                  <a:cubicBezTo>
                    <a:pt x="1438" y="2096"/>
                    <a:pt x="1438" y="2096"/>
                    <a:pt x="1438" y="2096"/>
                  </a:cubicBezTo>
                  <a:cubicBezTo>
                    <a:pt x="1438" y="2071"/>
                    <a:pt x="1438" y="2038"/>
                    <a:pt x="1455" y="2014"/>
                  </a:cubicBezTo>
                  <a:cubicBezTo>
                    <a:pt x="1476" y="1986"/>
                    <a:pt x="1509" y="1970"/>
                    <a:pt x="1544" y="1970"/>
                  </a:cubicBezTo>
                  <a:cubicBezTo>
                    <a:pt x="1604" y="1970"/>
                    <a:pt x="1633" y="2009"/>
                    <a:pt x="1633" y="2059"/>
                  </a:cubicBezTo>
                  <a:cubicBezTo>
                    <a:pt x="1633" y="2326"/>
                    <a:pt x="1633" y="2326"/>
                    <a:pt x="1633" y="2326"/>
                  </a:cubicBezTo>
                  <a:cubicBezTo>
                    <a:pt x="1709" y="2326"/>
                    <a:pt x="1709" y="2326"/>
                    <a:pt x="1709" y="2326"/>
                  </a:cubicBezTo>
                  <a:cubicBezTo>
                    <a:pt x="1709" y="2100"/>
                    <a:pt x="1709" y="2100"/>
                    <a:pt x="1709" y="2100"/>
                  </a:cubicBezTo>
                  <a:cubicBezTo>
                    <a:pt x="1709" y="2082"/>
                    <a:pt x="1709" y="2038"/>
                    <a:pt x="1727" y="2013"/>
                  </a:cubicBezTo>
                  <a:cubicBezTo>
                    <a:pt x="1747" y="1985"/>
                    <a:pt x="1779" y="1969"/>
                    <a:pt x="1813" y="1970"/>
                  </a:cubicBezTo>
                  <a:cubicBezTo>
                    <a:pt x="1843" y="1968"/>
                    <a:pt x="1872" y="1982"/>
                    <a:pt x="1891" y="2005"/>
                  </a:cubicBezTo>
                  <a:cubicBezTo>
                    <a:pt x="1898" y="2016"/>
                    <a:pt x="1904" y="2031"/>
                    <a:pt x="1904" y="2067"/>
                  </a:cubicBezTo>
                  <a:cubicBezTo>
                    <a:pt x="1904" y="2326"/>
                    <a:pt x="1904" y="2326"/>
                    <a:pt x="1904" y="2326"/>
                  </a:cubicBezTo>
                  <a:cubicBezTo>
                    <a:pt x="1981" y="2326"/>
                    <a:pt x="1981" y="2326"/>
                    <a:pt x="1981" y="2326"/>
                  </a:cubicBezTo>
                  <a:cubicBezTo>
                    <a:pt x="1981" y="2055"/>
                    <a:pt x="1981" y="2055"/>
                    <a:pt x="1981" y="2055"/>
                  </a:cubicBezTo>
                  <a:cubicBezTo>
                    <a:pt x="1981" y="1935"/>
                    <a:pt x="1891" y="1911"/>
                    <a:pt x="1833" y="1911"/>
                  </a:cubicBezTo>
                  <a:cubicBezTo>
                    <a:pt x="1743" y="1911"/>
                    <a:pt x="1710" y="1964"/>
                    <a:pt x="1696" y="1987"/>
                  </a:cubicBezTo>
                  <a:cubicBezTo>
                    <a:pt x="1682" y="1957"/>
                    <a:pt x="1654" y="1911"/>
                    <a:pt x="1564" y="1911"/>
                  </a:cubicBezTo>
                  <a:cubicBezTo>
                    <a:pt x="1512" y="1908"/>
                    <a:pt x="1462" y="1935"/>
                    <a:pt x="1436" y="1980"/>
                  </a:cubicBezTo>
                  <a:cubicBezTo>
                    <a:pt x="1436" y="1922"/>
                    <a:pt x="1436" y="1922"/>
                    <a:pt x="1436" y="1922"/>
                  </a:cubicBezTo>
                  <a:cubicBezTo>
                    <a:pt x="1359" y="1922"/>
                    <a:pt x="1359" y="1922"/>
                    <a:pt x="1359" y="1922"/>
                  </a:cubicBezTo>
                  <a:cubicBezTo>
                    <a:pt x="1361" y="1976"/>
                    <a:pt x="1361" y="1976"/>
                    <a:pt x="1361" y="1976"/>
                  </a:cubicBezTo>
                  <a:lnTo>
                    <a:pt x="1361" y="2326"/>
                  </a:lnTo>
                  <a:close/>
                  <a:moveTo>
                    <a:pt x="2438" y="2326"/>
                  </a:moveTo>
                  <a:cubicBezTo>
                    <a:pt x="2434" y="2292"/>
                    <a:pt x="2432" y="2259"/>
                    <a:pt x="2431" y="2225"/>
                  </a:cubicBezTo>
                  <a:cubicBezTo>
                    <a:pt x="2435" y="2031"/>
                    <a:pt x="2435" y="2031"/>
                    <a:pt x="2435" y="2031"/>
                  </a:cubicBezTo>
                  <a:cubicBezTo>
                    <a:pt x="2436" y="2010"/>
                    <a:pt x="2431" y="1988"/>
                    <a:pt x="2421" y="1969"/>
                  </a:cubicBezTo>
                  <a:cubicBezTo>
                    <a:pt x="2399" y="1928"/>
                    <a:pt x="2336" y="1910"/>
                    <a:pt x="2277" y="1910"/>
                  </a:cubicBezTo>
                  <a:cubicBezTo>
                    <a:pt x="2235" y="1910"/>
                    <a:pt x="2178" y="1919"/>
                    <a:pt x="2147" y="1953"/>
                  </a:cubicBezTo>
                  <a:cubicBezTo>
                    <a:pt x="2130" y="1975"/>
                    <a:pt x="2120" y="2002"/>
                    <a:pt x="2119" y="2030"/>
                  </a:cubicBezTo>
                  <a:cubicBezTo>
                    <a:pt x="2195" y="2030"/>
                    <a:pt x="2195" y="2030"/>
                    <a:pt x="2195" y="2030"/>
                  </a:cubicBezTo>
                  <a:cubicBezTo>
                    <a:pt x="2195" y="2013"/>
                    <a:pt x="2199" y="1961"/>
                    <a:pt x="2276" y="1961"/>
                  </a:cubicBezTo>
                  <a:cubicBezTo>
                    <a:pt x="2298" y="1961"/>
                    <a:pt x="2331" y="1968"/>
                    <a:pt x="2346" y="1988"/>
                  </a:cubicBezTo>
                  <a:cubicBezTo>
                    <a:pt x="2361" y="2005"/>
                    <a:pt x="2361" y="2027"/>
                    <a:pt x="2361" y="2077"/>
                  </a:cubicBezTo>
                  <a:cubicBezTo>
                    <a:pt x="2337" y="2076"/>
                    <a:pt x="2325" y="2075"/>
                    <a:pt x="2306" y="2075"/>
                  </a:cubicBezTo>
                  <a:cubicBezTo>
                    <a:pt x="2273" y="2075"/>
                    <a:pt x="2209" y="2077"/>
                    <a:pt x="2166" y="2101"/>
                  </a:cubicBezTo>
                  <a:cubicBezTo>
                    <a:pt x="2122" y="2125"/>
                    <a:pt x="2094" y="2170"/>
                    <a:pt x="2095" y="2220"/>
                  </a:cubicBezTo>
                  <a:cubicBezTo>
                    <a:pt x="2095" y="2287"/>
                    <a:pt x="2145" y="2339"/>
                    <a:pt x="2237" y="2339"/>
                  </a:cubicBezTo>
                  <a:cubicBezTo>
                    <a:pt x="2290" y="2342"/>
                    <a:pt x="2339" y="2313"/>
                    <a:pt x="2362" y="2266"/>
                  </a:cubicBezTo>
                  <a:cubicBezTo>
                    <a:pt x="2362" y="2286"/>
                    <a:pt x="2364" y="2306"/>
                    <a:pt x="2369" y="2326"/>
                  </a:cubicBezTo>
                  <a:lnTo>
                    <a:pt x="2438" y="2326"/>
                  </a:lnTo>
                  <a:close/>
                  <a:moveTo>
                    <a:pt x="2360" y="2130"/>
                  </a:moveTo>
                  <a:cubicBezTo>
                    <a:pt x="2359" y="2186"/>
                    <a:pt x="2358" y="2209"/>
                    <a:pt x="2341" y="2236"/>
                  </a:cubicBezTo>
                  <a:cubicBezTo>
                    <a:pt x="2322" y="2265"/>
                    <a:pt x="2289" y="2281"/>
                    <a:pt x="2255" y="2279"/>
                  </a:cubicBezTo>
                  <a:cubicBezTo>
                    <a:pt x="2187" y="2279"/>
                    <a:pt x="2171" y="2235"/>
                    <a:pt x="2171" y="2209"/>
                  </a:cubicBezTo>
                  <a:cubicBezTo>
                    <a:pt x="2171" y="2127"/>
                    <a:pt x="2286" y="2127"/>
                    <a:pt x="2317" y="2127"/>
                  </a:cubicBezTo>
                  <a:cubicBezTo>
                    <a:pt x="2332" y="2127"/>
                    <a:pt x="2346" y="2128"/>
                    <a:pt x="2360" y="2130"/>
                  </a:cubicBezTo>
                  <a:close/>
                  <a:moveTo>
                    <a:pt x="2573" y="2326"/>
                  </a:moveTo>
                  <a:cubicBezTo>
                    <a:pt x="2648" y="2326"/>
                    <a:pt x="2648" y="2326"/>
                    <a:pt x="2648" y="2326"/>
                  </a:cubicBezTo>
                  <a:cubicBezTo>
                    <a:pt x="2648" y="1745"/>
                    <a:pt x="2648" y="1745"/>
                    <a:pt x="2648" y="1745"/>
                  </a:cubicBezTo>
                  <a:cubicBezTo>
                    <a:pt x="2573" y="1745"/>
                    <a:pt x="2573" y="1745"/>
                    <a:pt x="2573" y="1745"/>
                  </a:cubicBezTo>
                  <a:lnTo>
                    <a:pt x="2573" y="2326"/>
                  </a:lnTo>
                  <a:close/>
                  <a:moveTo>
                    <a:pt x="3019" y="1744"/>
                  </a:moveTo>
                  <a:cubicBezTo>
                    <a:pt x="3019" y="2326"/>
                    <a:pt x="3019" y="2326"/>
                    <a:pt x="3019" y="2326"/>
                  </a:cubicBezTo>
                  <a:cubicBezTo>
                    <a:pt x="3100" y="2326"/>
                    <a:pt x="3100" y="2326"/>
                    <a:pt x="3100" y="2326"/>
                  </a:cubicBezTo>
                  <a:cubicBezTo>
                    <a:pt x="3100" y="2063"/>
                    <a:pt x="3100" y="2063"/>
                    <a:pt x="3100" y="2063"/>
                  </a:cubicBezTo>
                  <a:cubicBezTo>
                    <a:pt x="3376" y="2063"/>
                    <a:pt x="3376" y="2063"/>
                    <a:pt x="3376" y="2063"/>
                  </a:cubicBezTo>
                  <a:cubicBezTo>
                    <a:pt x="3376" y="2326"/>
                    <a:pt x="3376" y="2326"/>
                    <a:pt x="3376" y="2326"/>
                  </a:cubicBezTo>
                  <a:cubicBezTo>
                    <a:pt x="3457" y="2326"/>
                    <a:pt x="3457" y="2326"/>
                    <a:pt x="3457" y="2326"/>
                  </a:cubicBezTo>
                  <a:cubicBezTo>
                    <a:pt x="3457" y="1744"/>
                    <a:pt x="3457" y="1744"/>
                    <a:pt x="3457" y="1744"/>
                  </a:cubicBezTo>
                  <a:cubicBezTo>
                    <a:pt x="3376" y="1744"/>
                    <a:pt x="3376" y="1744"/>
                    <a:pt x="3376" y="1744"/>
                  </a:cubicBezTo>
                  <a:cubicBezTo>
                    <a:pt x="3376" y="1994"/>
                    <a:pt x="3376" y="1994"/>
                    <a:pt x="3376" y="1994"/>
                  </a:cubicBezTo>
                  <a:cubicBezTo>
                    <a:pt x="3100" y="1994"/>
                    <a:pt x="3100" y="1994"/>
                    <a:pt x="3100" y="1994"/>
                  </a:cubicBezTo>
                  <a:cubicBezTo>
                    <a:pt x="3100" y="1744"/>
                    <a:pt x="3100" y="1744"/>
                    <a:pt x="3100" y="1744"/>
                  </a:cubicBezTo>
                  <a:lnTo>
                    <a:pt x="3019" y="1744"/>
                  </a:lnTo>
                  <a:close/>
                  <a:moveTo>
                    <a:pt x="3938" y="2138"/>
                  </a:moveTo>
                  <a:cubicBezTo>
                    <a:pt x="3940" y="2072"/>
                    <a:pt x="3944" y="1911"/>
                    <a:pt x="3762" y="1911"/>
                  </a:cubicBezTo>
                  <a:cubicBezTo>
                    <a:pt x="3723" y="1910"/>
                    <a:pt x="3685" y="1920"/>
                    <a:pt x="3652" y="1941"/>
                  </a:cubicBezTo>
                  <a:cubicBezTo>
                    <a:pt x="3588" y="1985"/>
                    <a:pt x="3572" y="2051"/>
                    <a:pt x="3572" y="2131"/>
                  </a:cubicBezTo>
                  <a:cubicBezTo>
                    <a:pt x="3572" y="2259"/>
                    <a:pt x="3632" y="2338"/>
                    <a:pt x="3760" y="2338"/>
                  </a:cubicBezTo>
                  <a:cubicBezTo>
                    <a:pt x="3841" y="2338"/>
                    <a:pt x="3882" y="2304"/>
                    <a:pt x="3899" y="2284"/>
                  </a:cubicBezTo>
                  <a:cubicBezTo>
                    <a:pt x="3920" y="2261"/>
                    <a:pt x="3932" y="2231"/>
                    <a:pt x="3934" y="2200"/>
                  </a:cubicBezTo>
                  <a:cubicBezTo>
                    <a:pt x="3858" y="2200"/>
                    <a:pt x="3858" y="2200"/>
                    <a:pt x="3858" y="2200"/>
                  </a:cubicBezTo>
                  <a:cubicBezTo>
                    <a:pt x="3852" y="2258"/>
                    <a:pt x="3812" y="2283"/>
                    <a:pt x="3763" y="2283"/>
                  </a:cubicBezTo>
                  <a:cubicBezTo>
                    <a:pt x="3680" y="2283"/>
                    <a:pt x="3645" y="2221"/>
                    <a:pt x="3647" y="2138"/>
                  </a:cubicBezTo>
                  <a:lnTo>
                    <a:pt x="3938" y="2138"/>
                  </a:lnTo>
                  <a:close/>
                  <a:moveTo>
                    <a:pt x="3650" y="2084"/>
                  </a:moveTo>
                  <a:cubicBezTo>
                    <a:pt x="3652" y="1995"/>
                    <a:pt x="3711" y="1965"/>
                    <a:pt x="3761" y="1965"/>
                  </a:cubicBezTo>
                  <a:cubicBezTo>
                    <a:pt x="3854" y="1965"/>
                    <a:pt x="3861" y="2046"/>
                    <a:pt x="3861" y="2084"/>
                  </a:cubicBezTo>
                  <a:lnTo>
                    <a:pt x="3650" y="2084"/>
                  </a:lnTo>
                  <a:close/>
                  <a:moveTo>
                    <a:pt x="4364" y="2326"/>
                  </a:moveTo>
                  <a:cubicBezTo>
                    <a:pt x="4360" y="2292"/>
                    <a:pt x="4358" y="2259"/>
                    <a:pt x="4358" y="2225"/>
                  </a:cubicBezTo>
                  <a:cubicBezTo>
                    <a:pt x="4361" y="2031"/>
                    <a:pt x="4361" y="2031"/>
                    <a:pt x="4361" y="2031"/>
                  </a:cubicBezTo>
                  <a:cubicBezTo>
                    <a:pt x="4362" y="2010"/>
                    <a:pt x="4357" y="1988"/>
                    <a:pt x="4347" y="1969"/>
                  </a:cubicBezTo>
                  <a:cubicBezTo>
                    <a:pt x="4326" y="1928"/>
                    <a:pt x="4263" y="1910"/>
                    <a:pt x="4204" y="1910"/>
                  </a:cubicBezTo>
                  <a:cubicBezTo>
                    <a:pt x="4161" y="1910"/>
                    <a:pt x="4104" y="1919"/>
                    <a:pt x="4073" y="1953"/>
                  </a:cubicBezTo>
                  <a:cubicBezTo>
                    <a:pt x="4056" y="1975"/>
                    <a:pt x="4046" y="2002"/>
                    <a:pt x="4045" y="2030"/>
                  </a:cubicBezTo>
                  <a:cubicBezTo>
                    <a:pt x="4121" y="2030"/>
                    <a:pt x="4121" y="2030"/>
                    <a:pt x="4121" y="2030"/>
                  </a:cubicBezTo>
                  <a:cubicBezTo>
                    <a:pt x="4122" y="2013"/>
                    <a:pt x="4126" y="1961"/>
                    <a:pt x="4202" y="1961"/>
                  </a:cubicBezTo>
                  <a:cubicBezTo>
                    <a:pt x="4224" y="1961"/>
                    <a:pt x="4257" y="1968"/>
                    <a:pt x="4272" y="1988"/>
                  </a:cubicBezTo>
                  <a:cubicBezTo>
                    <a:pt x="4287" y="2005"/>
                    <a:pt x="4287" y="2027"/>
                    <a:pt x="4287" y="2077"/>
                  </a:cubicBezTo>
                  <a:cubicBezTo>
                    <a:pt x="4264" y="2076"/>
                    <a:pt x="4252" y="2075"/>
                    <a:pt x="4232" y="2075"/>
                  </a:cubicBezTo>
                  <a:cubicBezTo>
                    <a:pt x="4200" y="2075"/>
                    <a:pt x="4135" y="2077"/>
                    <a:pt x="4092" y="2101"/>
                  </a:cubicBezTo>
                  <a:cubicBezTo>
                    <a:pt x="4048" y="2125"/>
                    <a:pt x="4021" y="2170"/>
                    <a:pt x="4021" y="2220"/>
                  </a:cubicBezTo>
                  <a:cubicBezTo>
                    <a:pt x="4021" y="2287"/>
                    <a:pt x="4071" y="2339"/>
                    <a:pt x="4164" y="2339"/>
                  </a:cubicBezTo>
                  <a:cubicBezTo>
                    <a:pt x="4216" y="2342"/>
                    <a:pt x="4266" y="2313"/>
                    <a:pt x="4289" y="2266"/>
                  </a:cubicBezTo>
                  <a:cubicBezTo>
                    <a:pt x="4288" y="2286"/>
                    <a:pt x="4291" y="2306"/>
                    <a:pt x="4296" y="2326"/>
                  </a:cubicBezTo>
                  <a:lnTo>
                    <a:pt x="4364" y="2326"/>
                  </a:lnTo>
                  <a:close/>
                  <a:moveTo>
                    <a:pt x="4287" y="2130"/>
                  </a:moveTo>
                  <a:cubicBezTo>
                    <a:pt x="4285" y="2186"/>
                    <a:pt x="4285" y="2208"/>
                    <a:pt x="4268" y="2236"/>
                  </a:cubicBezTo>
                  <a:cubicBezTo>
                    <a:pt x="4249" y="2265"/>
                    <a:pt x="4216" y="2281"/>
                    <a:pt x="4181" y="2279"/>
                  </a:cubicBezTo>
                  <a:cubicBezTo>
                    <a:pt x="4114" y="2279"/>
                    <a:pt x="4098" y="2235"/>
                    <a:pt x="4098" y="2209"/>
                  </a:cubicBezTo>
                  <a:cubicBezTo>
                    <a:pt x="4098" y="2127"/>
                    <a:pt x="4213" y="2127"/>
                    <a:pt x="4243" y="2127"/>
                  </a:cubicBezTo>
                  <a:cubicBezTo>
                    <a:pt x="4258" y="2127"/>
                    <a:pt x="4273" y="2128"/>
                    <a:pt x="4287" y="2130"/>
                  </a:cubicBezTo>
                  <a:close/>
                  <a:moveTo>
                    <a:pt x="4489" y="2326"/>
                  </a:moveTo>
                  <a:cubicBezTo>
                    <a:pt x="4565" y="2326"/>
                    <a:pt x="4565" y="2326"/>
                    <a:pt x="4565" y="2326"/>
                  </a:cubicBezTo>
                  <a:cubicBezTo>
                    <a:pt x="4565" y="1745"/>
                    <a:pt x="4565" y="1745"/>
                    <a:pt x="4565" y="1745"/>
                  </a:cubicBezTo>
                  <a:cubicBezTo>
                    <a:pt x="4489" y="1745"/>
                    <a:pt x="4489" y="1745"/>
                    <a:pt x="4489" y="1745"/>
                  </a:cubicBezTo>
                  <a:lnTo>
                    <a:pt x="4489" y="2326"/>
                  </a:lnTo>
                  <a:close/>
                  <a:moveTo>
                    <a:pt x="4640" y="1976"/>
                  </a:moveTo>
                  <a:cubicBezTo>
                    <a:pt x="4712" y="1976"/>
                    <a:pt x="4712" y="1976"/>
                    <a:pt x="4712" y="1976"/>
                  </a:cubicBezTo>
                  <a:cubicBezTo>
                    <a:pt x="4712" y="2246"/>
                    <a:pt x="4712" y="2246"/>
                    <a:pt x="4712" y="2246"/>
                  </a:cubicBezTo>
                  <a:cubicBezTo>
                    <a:pt x="4712" y="2312"/>
                    <a:pt x="4745" y="2332"/>
                    <a:pt x="4814" y="2332"/>
                  </a:cubicBezTo>
                  <a:cubicBezTo>
                    <a:pt x="4835" y="2332"/>
                    <a:pt x="4856" y="2330"/>
                    <a:pt x="4877" y="2327"/>
                  </a:cubicBezTo>
                  <a:cubicBezTo>
                    <a:pt x="4877" y="2268"/>
                    <a:pt x="4877" y="2268"/>
                    <a:pt x="4877" y="2268"/>
                  </a:cubicBezTo>
                  <a:cubicBezTo>
                    <a:pt x="4865" y="2271"/>
                    <a:pt x="4853" y="2272"/>
                    <a:pt x="4841" y="2272"/>
                  </a:cubicBezTo>
                  <a:cubicBezTo>
                    <a:pt x="4787" y="2272"/>
                    <a:pt x="4787" y="2238"/>
                    <a:pt x="4787" y="2218"/>
                  </a:cubicBezTo>
                  <a:cubicBezTo>
                    <a:pt x="4787" y="1976"/>
                    <a:pt x="4787" y="1976"/>
                    <a:pt x="4787" y="1976"/>
                  </a:cubicBezTo>
                  <a:cubicBezTo>
                    <a:pt x="4877" y="1976"/>
                    <a:pt x="4877" y="1976"/>
                    <a:pt x="4877" y="1976"/>
                  </a:cubicBezTo>
                  <a:cubicBezTo>
                    <a:pt x="4877" y="1920"/>
                    <a:pt x="4877" y="1920"/>
                    <a:pt x="4877" y="1920"/>
                  </a:cubicBezTo>
                  <a:cubicBezTo>
                    <a:pt x="4787" y="1920"/>
                    <a:pt x="4787" y="1920"/>
                    <a:pt x="4787" y="1920"/>
                  </a:cubicBezTo>
                  <a:cubicBezTo>
                    <a:pt x="4787" y="1811"/>
                    <a:pt x="4787" y="1811"/>
                    <a:pt x="4787" y="1811"/>
                  </a:cubicBezTo>
                  <a:cubicBezTo>
                    <a:pt x="4712" y="1835"/>
                    <a:pt x="4712" y="1835"/>
                    <a:pt x="4712" y="1835"/>
                  </a:cubicBezTo>
                  <a:cubicBezTo>
                    <a:pt x="4712" y="1920"/>
                    <a:pt x="4712" y="1920"/>
                    <a:pt x="4712" y="1920"/>
                  </a:cubicBezTo>
                  <a:cubicBezTo>
                    <a:pt x="4640" y="1920"/>
                    <a:pt x="4640" y="1920"/>
                    <a:pt x="4640" y="1920"/>
                  </a:cubicBezTo>
                  <a:lnTo>
                    <a:pt x="4640" y="1976"/>
                  </a:lnTo>
                  <a:close/>
                  <a:moveTo>
                    <a:pt x="4971" y="2326"/>
                  </a:moveTo>
                  <a:cubicBezTo>
                    <a:pt x="5047" y="2326"/>
                    <a:pt x="5047" y="2326"/>
                    <a:pt x="5047" y="2326"/>
                  </a:cubicBezTo>
                  <a:cubicBezTo>
                    <a:pt x="5047" y="2112"/>
                    <a:pt x="5047" y="2112"/>
                    <a:pt x="5047" y="2112"/>
                  </a:cubicBezTo>
                  <a:cubicBezTo>
                    <a:pt x="5047" y="2087"/>
                    <a:pt x="5047" y="2049"/>
                    <a:pt x="5060" y="2026"/>
                  </a:cubicBezTo>
                  <a:cubicBezTo>
                    <a:pt x="5079" y="1992"/>
                    <a:pt x="5116" y="1971"/>
                    <a:pt x="5155" y="1972"/>
                  </a:cubicBezTo>
                  <a:cubicBezTo>
                    <a:pt x="5242" y="1972"/>
                    <a:pt x="5242" y="2051"/>
                    <a:pt x="5242" y="2087"/>
                  </a:cubicBezTo>
                  <a:cubicBezTo>
                    <a:pt x="5242" y="2326"/>
                    <a:pt x="5242" y="2326"/>
                    <a:pt x="5242" y="2326"/>
                  </a:cubicBezTo>
                  <a:cubicBezTo>
                    <a:pt x="5320" y="2326"/>
                    <a:pt x="5320" y="2326"/>
                    <a:pt x="5320" y="2326"/>
                  </a:cubicBezTo>
                  <a:cubicBezTo>
                    <a:pt x="5320" y="2073"/>
                    <a:pt x="5320" y="2073"/>
                    <a:pt x="5320" y="2073"/>
                  </a:cubicBezTo>
                  <a:cubicBezTo>
                    <a:pt x="5320" y="2014"/>
                    <a:pt x="5314" y="1995"/>
                    <a:pt x="5306" y="1979"/>
                  </a:cubicBezTo>
                  <a:cubicBezTo>
                    <a:pt x="5282" y="1930"/>
                    <a:pt x="5221" y="1914"/>
                    <a:pt x="5178" y="1914"/>
                  </a:cubicBezTo>
                  <a:cubicBezTo>
                    <a:pt x="5122" y="1914"/>
                    <a:pt x="5072" y="1939"/>
                    <a:pt x="5047" y="1981"/>
                  </a:cubicBezTo>
                  <a:cubicBezTo>
                    <a:pt x="5047" y="1745"/>
                    <a:pt x="5047" y="1745"/>
                    <a:pt x="5047" y="1745"/>
                  </a:cubicBezTo>
                  <a:cubicBezTo>
                    <a:pt x="4971" y="1745"/>
                    <a:pt x="4971" y="1745"/>
                    <a:pt x="4971" y="1745"/>
                  </a:cubicBezTo>
                  <a:lnTo>
                    <a:pt x="4971" y="2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7">
              <a:extLst>
                <a:ext uri="{FF2B5EF4-FFF2-40B4-BE49-F238E27FC236}">
                  <a16:creationId xmlns:a16="http://schemas.microsoft.com/office/drawing/2014/main" id="{677E408E-5B3B-4627-87E0-279587E562EC}"/>
                </a:ext>
              </a:extLst>
            </p:cNvPr>
            <p:cNvSpPr>
              <a:spLocks/>
            </p:cNvSpPr>
            <p:nvPr userDrawn="1"/>
          </p:nvSpPr>
          <p:spPr bwMode="auto">
            <a:xfrm>
              <a:off x="0" y="3150"/>
              <a:ext cx="290" cy="393"/>
            </a:xfrm>
            <a:custGeom>
              <a:avLst/>
              <a:gdLst>
                <a:gd name="T0" fmla="*/ 290 w 290"/>
                <a:gd name="T1" fmla="*/ 0 h 393"/>
                <a:gd name="T2" fmla="*/ 290 w 290"/>
                <a:gd name="T3" fmla="*/ 43 h 393"/>
                <a:gd name="T4" fmla="*/ 170 w 290"/>
                <a:gd name="T5" fmla="*/ 43 h 393"/>
                <a:gd name="T6" fmla="*/ 170 w 290"/>
                <a:gd name="T7" fmla="*/ 393 h 393"/>
                <a:gd name="T8" fmla="*/ 120 w 290"/>
                <a:gd name="T9" fmla="*/ 393 h 393"/>
                <a:gd name="T10" fmla="*/ 120 w 290"/>
                <a:gd name="T11" fmla="*/ 43 h 393"/>
                <a:gd name="T12" fmla="*/ 0 w 290"/>
                <a:gd name="T13" fmla="*/ 43 h 393"/>
                <a:gd name="T14" fmla="*/ 0 w 290"/>
                <a:gd name="T15" fmla="*/ 0 h 393"/>
                <a:gd name="T16" fmla="*/ 290 w 290"/>
                <a:gd name="T1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393">
                  <a:moveTo>
                    <a:pt x="290" y="0"/>
                  </a:moveTo>
                  <a:lnTo>
                    <a:pt x="290" y="43"/>
                  </a:lnTo>
                  <a:lnTo>
                    <a:pt x="170" y="43"/>
                  </a:lnTo>
                  <a:lnTo>
                    <a:pt x="170" y="393"/>
                  </a:lnTo>
                  <a:lnTo>
                    <a:pt x="120" y="393"/>
                  </a:lnTo>
                  <a:lnTo>
                    <a:pt x="120" y="43"/>
                  </a:lnTo>
                  <a:lnTo>
                    <a:pt x="0" y="43"/>
                  </a:lnTo>
                  <a:lnTo>
                    <a:pt x="0" y="0"/>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8">
              <a:extLst>
                <a:ext uri="{FF2B5EF4-FFF2-40B4-BE49-F238E27FC236}">
                  <a16:creationId xmlns:a16="http://schemas.microsoft.com/office/drawing/2014/main" id="{6B6232C2-FB41-4332-B068-46F1F554B6A7}"/>
                </a:ext>
              </a:extLst>
            </p:cNvPr>
            <p:cNvSpPr>
              <a:spLocks/>
            </p:cNvSpPr>
            <p:nvPr userDrawn="1"/>
          </p:nvSpPr>
          <p:spPr bwMode="auto">
            <a:xfrm>
              <a:off x="329"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7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79" y="188"/>
                    <a:pt x="304" y="216"/>
                  </a:cubicBezTo>
                  <a:cubicBezTo>
                    <a:pt x="328" y="244"/>
                    <a:pt x="341" y="283"/>
                    <a:pt x="341" y="334"/>
                  </a:cubicBezTo>
                  <a:cubicBezTo>
                    <a:pt x="341" y="589"/>
                    <a:pt x="341" y="589"/>
                    <a:pt x="341" y="589"/>
                  </a:cubicBezTo>
                  <a:cubicBezTo>
                    <a:pt x="269" y="589"/>
                    <a:pt x="269" y="589"/>
                    <a:pt x="269" y="589"/>
                  </a:cubicBezTo>
                  <a:cubicBezTo>
                    <a:pt x="269" y="343"/>
                    <a:pt x="269" y="343"/>
                    <a:pt x="269" y="343"/>
                  </a:cubicBezTo>
                  <a:cubicBezTo>
                    <a:pt x="269" y="336"/>
                    <a:pt x="268" y="326"/>
                    <a:pt x="267" y="315"/>
                  </a:cubicBezTo>
                  <a:cubicBezTo>
                    <a:pt x="266" y="302"/>
                    <a:pt x="263" y="290"/>
                    <a:pt x="258" y="279"/>
                  </a:cubicBezTo>
                  <a:cubicBezTo>
                    <a:pt x="252" y="267"/>
                    <a:pt x="243" y="256"/>
                    <a:pt x="231" y="249"/>
                  </a:cubicBezTo>
                  <a:cubicBezTo>
                    <a:pt x="215" y="240"/>
                    <a:pt x="197" y="236"/>
                    <a:pt x="179" y="237"/>
                  </a:cubicBezTo>
                  <a:cubicBezTo>
                    <a:pt x="125" y="232"/>
                    <a:pt x="77" y="272"/>
                    <a:pt x="72" y="327"/>
                  </a:cubicBezTo>
                  <a:cubicBezTo>
                    <a:pt x="71" y="332"/>
                    <a:pt x="71" y="338"/>
                    <a:pt x="72" y="343"/>
                  </a:cubicBezTo>
                  <a:cubicBezTo>
                    <a:pt x="72" y="589"/>
                    <a:pt x="72" y="589"/>
                    <a:pt x="72" y="589"/>
                  </a:cubicBezTo>
                  <a:lnTo>
                    <a:pt x="0" y="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9">
              <a:extLst>
                <a:ext uri="{FF2B5EF4-FFF2-40B4-BE49-F238E27FC236}">
                  <a16:creationId xmlns:a16="http://schemas.microsoft.com/office/drawing/2014/main" id="{8723654A-CA20-4DB5-8961-521A52121C91}"/>
                </a:ext>
              </a:extLst>
            </p:cNvPr>
            <p:cNvSpPr>
              <a:spLocks noEditPoints="1"/>
            </p:cNvSpPr>
            <p:nvPr userDrawn="1"/>
          </p:nvSpPr>
          <p:spPr bwMode="auto">
            <a:xfrm>
              <a:off x="604"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0">
              <a:extLst>
                <a:ext uri="{FF2B5EF4-FFF2-40B4-BE49-F238E27FC236}">
                  <a16:creationId xmlns:a16="http://schemas.microsoft.com/office/drawing/2014/main" id="{562AF474-6D26-4B3B-9F3E-6CD603AF0211}"/>
                </a:ext>
              </a:extLst>
            </p:cNvPr>
            <p:cNvSpPr>
              <a:spLocks/>
            </p:cNvSpPr>
            <p:nvPr userDrawn="1"/>
          </p:nvSpPr>
          <p:spPr bwMode="auto">
            <a:xfrm>
              <a:off x="994" y="3142"/>
              <a:ext cx="276" cy="409"/>
            </a:xfrm>
            <a:custGeom>
              <a:avLst/>
              <a:gdLst>
                <a:gd name="T0" fmla="*/ 201 w 414"/>
                <a:gd name="T1" fmla="*/ 613 h 613"/>
                <a:gd name="T2" fmla="*/ 91 w 414"/>
                <a:gd name="T3" fmla="*/ 595 h 613"/>
                <a:gd name="T4" fmla="*/ 0 w 414"/>
                <a:gd name="T5" fmla="*/ 541 h 613"/>
                <a:gd name="T6" fmla="*/ 35 w 414"/>
                <a:gd name="T7" fmla="*/ 488 h 613"/>
                <a:gd name="T8" fmla="*/ 109 w 414"/>
                <a:gd name="T9" fmla="*/ 532 h 613"/>
                <a:gd name="T10" fmla="*/ 199 w 414"/>
                <a:gd name="T11" fmla="*/ 548 h 613"/>
                <a:gd name="T12" fmla="*/ 301 w 414"/>
                <a:gd name="T13" fmla="*/ 521 h 613"/>
                <a:gd name="T14" fmla="*/ 337 w 414"/>
                <a:gd name="T15" fmla="*/ 445 h 613"/>
                <a:gd name="T16" fmla="*/ 244 w 414"/>
                <a:gd name="T17" fmla="*/ 342 h 613"/>
                <a:gd name="T18" fmla="*/ 158 w 414"/>
                <a:gd name="T19" fmla="*/ 317 h 613"/>
                <a:gd name="T20" fmla="*/ 48 w 414"/>
                <a:gd name="T21" fmla="*/ 256 h 613"/>
                <a:gd name="T22" fmla="*/ 14 w 414"/>
                <a:gd name="T23" fmla="*/ 164 h 613"/>
                <a:gd name="T24" fmla="*/ 39 w 414"/>
                <a:gd name="T25" fmla="*/ 78 h 613"/>
                <a:gd name="T26" fmla="*/ 110 w 414"/>
                <a:gd name="T27" fmla="*/ 21 h 613"/>
                <a:gd name="T28" fmla="*/ 217 w 414"/>
                <a:gd name="T29" fmla="*/ 0 h 613"/>
                <a:gd name="T30" fmla="*/ 313 w 414"/>
                <a:gd name="T31" fmla="*/ 16 h 613"/>
                <a:gd name="T32" fmla="*/ 393 w 414"/>
                <a:gd name="T33" fmla="*/ 62 h 613"/>
                <a:gd name="T34" fmla="*/ 360 w 414"/>
                <a:gd name="T35" fmla="*/ 113 h 613"/>
                <a:gd name="T36" fmla="*/ 219 w 414"/>
                <a:gd name="T37" fmla="*/ 65 h 613"/>
                <a:gd name="T38" fmla="*/ 123 w 414"/>
                <a:gd name="T39" fmla="*/ 92 h 613"/>
                <a:gd name="T40" fmla="*/ 88 w 414"/>
                <a:gd name="T41" fmla="*/ 159 h 613"/>
                <a:gd name="T42" fmla="*/ 107 w 414"/>
                <a:gd name="T43" fmla="*/ 208 h 613"/>
                <a:gd name="T44" fmla="*/ 173 w 414"/>
                <a:gd name="T45" fmla="*/ 244 h 613"/>
                <a:gd name="T46" fmla="*/ 270 w 414"/>
                <a:gd name="T47" fmla="*/ 272 h 613"/>
                <a:gd name="T48" fmla="*/ 343 w 414"/>
                <a:gd name="T49" fmla="*/ 306 h 613"/>
                <a:gd name="T50" fmla="*/ 394 w 414"/>
                <a:gd name="T51" fmla="*/ 359 h 613"/>
                <a:gd name="T52" fmla="*/ 412 w 414"/>
                <a:gd name="T53" fmla="*/ 440 h 613"/>
                <a:gd name="T54" fmla="*/ 356 w 414"/>
                <a:gd name="T55" fmla="*/ 567 h 613"/>
                <a:gd name="T56" fmla="*/ 201 w 414"/>
                <a:gd name="T57" fmla="*/ 6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4" h="613">
                  <a:moveTo>
                    <a:pt x="201" y="613"/>
                  </a:moveTo>
                  <a:cubicBezTo>
                    <a:pt x="164" y="613"/>
                    <a:pt x="127" y="608"/>
                    <a:pt x="91" y="595"/>
                  </a:cubicBezTo>
                  <a:cubicBezTo>
                    <a:pt x="58" y="583"/>
                    <a:pt x="27" y="565"/>
                    <a:pt x="0" y="541"/>
                  </a:cubicBezTo>
                  <a:cubicBezTo>
                    <a:pt x="35" y="488"/>
                    <a:pt x="35" y="488"/>
                    <a:pt x="35" y="488"/>
                  </a:cubicBezTo>
                  <a:cubicBezTo>
                    <a:pt x="57" y="506"/>
                    <a:pt x="82" y="521"/>
                    <a:pt x="109" y="532"/>
                  </a:cubicBezTo>
                  <a:cubicBezTo>
                    <a:pt x="138" y="543"/>
                    <a:pt x="168" y="548"/>
                    <a:pt x="199" y="548"/>
                  </a:cubicBezTo>
                  <a:cubicBezTo>
                    <a:pt x="235" y="550"/>
                    <a:pt x="271" y="540"/>
                    <a:pt x="301" y="521"/>
                  </a:cubicBezTo>
                  <a:cubicBezTo>
                    <a:pt x="325" y="503"/>
                    <a:pt x="338" y="475"/>
                    <a:pt x="337" y="445"/>
                  </a:cubicBezTo>
                  <a:cubicBezTo>
                    <a:pt x="337" y="394"/>
                    <a:pt x="306" y="359"/>
                    <a:pt x="244" y="342"/>
                  </a:cubicBezTo>
                  <a:cubicBezTo>
                    <a:pt x="158" y="317"/>
                    <a:pt x="158" y="317"/>
                    <a:pt x="158" y="317"/>
                  </a:cubicBezTo>
                  <a:cubicBezTo>
                    <a:pt x="107" y="302"/>
                    <a:pt x="71" y="281"/>
                    <a:pt x="48" y="256"/>
                  </a:cubicBezTo>
                  <a:cubicBezTo>
                    <a:pt x="25" y="231"/>
                    <a:pt x="13" y="198"/>
                    <a:pt x="14" y="164"/>
                  </a:cubicBezTo>
                  <a:cubicBezTo>
                    <a:pt x="13" y="134"/>
                    <a:pt x="22" y="104"/>
                    <a:pt x="39" y="78"/>
                  </a:cubicBezTo>
                  <a:cubicBezTo>
                    <a:pt x="57" y="53"/>
                    <a:pt x="82" y="33"/>
                    <a:pt x="110" y="21"/>
                  </a:cubicBezTo>
                  <a:cubicBezTo>
                    <a:pt x="144" y="7"/>
                    <a:pt x="180" y="0"/>
                    <a:pt x="217" y="0"/>
                  </a:cubicBezTo>
                  <a:cubicBezTo>
                    <a:pt x="250" y="0"/>
                    <a:pt x="282" y="5"/>
                    <a:pt x="313" y="16"/>
                  </a:cubicBezTo>
                  <a:cubicBezTo>
                    <a:pt x="342" y="27"/>
                    <a:pt x="369" y="42"/>
                    <a:pt x="393" y="62"/>
                  </a:cubicBezTo>
                  <a:cubicBezTo>
                    <a:pt x="360" y="113"/>
                    <a:pt x="360" y="113"/>
                    <a:pt x="360" y="113"/>
                  </a:cubicBezTo>
                  <a:cubicBezTo>
                    <a:pt x="320" y="81"/>
                    <a:pt x="270" y="64"/>
                    <a:pt x="219" y="65"/>
                  </a:cubicBezTo>
                  <a:cubicBezTo>
                    <a:pt x="185" y="63"/>
                    <a:pt x="151" y="72"/>
                    <a:pt x="123" y="92"/>
                  </a:cubicBezTo>
                  <a:cubicBezTo>
                    <a:pt x="101" y="107"/>
                    <a:pt x="88" y="132"/>
                    <a:pt x="88" y="159"/>
                  </a:cubicBezTo>
                  <a:cubicBezTo>
                    <a:pt x="88" y="177"/>
                    <a:pt x="95" y="195"/>
                    <a:pt x="107" y="208"/>
                  </a:cubicBezTo>
                  <a:cubicBezTo>
                    <a:pt x="125" y="227"/>
                    <a:pt x="148" y="239"/>
                    <a:pt x="173" y="244"/>
                  </a:cubicBezTo>
                  <a:cubicBezTo>
                    <a:pt x="270" y="272"/>
                    <a:pt x="270" y="272"/>
                    <a:pt x="270" y="272"/>
                  </a:cubicBezTo>
                  <a:cubicBezTo>
                    <a:pt x="296" y="280"/>
                    <a:pt x="320" y="291"/>
                    <a:pt x="343" y="306"/>
                  </a:cubicBezTo>
                  <a:cubicBezTo>
                    <a:pt x="364" y="319"/>
                    <a:pt x="381" y="337"/>
                    <a:pt x="394" y="359"/>
                  </a:cubicBezTo>
                  <a:cubicBezTo>
                    <a:pt x="407" y="384"/>
                    <a:pt x="413" y="412"/>
                    <a:pt x="412" y="440"/>
                  </a:cubicBezTo>
                  <a:cubicBezTo>
                    <a:pt x="414" y="489"/>
                    <a:pt x="394" y="536"/>
                    <a:pt x="356" y="567"/>
                  </a:cubicBezTo>
                  <a:cubicBezTo>
                    <a:pt x="319" y="598"/>
                    <a:pt x="267" y="613"/>
                    <a:pt x="201" y="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1">
              <a:extLst>
                <a:ext uri="{FF2B5EF4-FFF2-40B4-BE49-F238E27FC236}">
                  <a16:creationId xmlns:a16="http://schemas.microsoft.com/office/drawing/2014/main" id="{D6CD600E-8DC8-46A1-99C3-A9C843D9C26A}"/>
                </a:ext>
              </a:extLst>
            </p:cNvPr>
            <p:cNvSpPr>
              <a:spLocks/>
            </p:cNvSpPr>
            <p:nvPr userDrawn="1"/>
          </p:nvSpPr>
          <p:spPr bwMode="auto">
            <a:xfrm>
              <a:off x="1301"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6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7" y="410"/>
                    <a:pt x="46" y="375"/>
                  </a:cubicBezTo>
                  <a:cubicBezTo>
                    <a:pt x="15" y="340"/>
                    <a:pt x="0" y="288"/>
                    <a:pt x="0" y="218"/>
                  </a:cubicBezTo>
                  <a:cubicBezTo>
                    <a:pt x="0" y="146"/>
                    <a:pt x="16" y="93"/>
                    <a:pt x="47" y="56"/>
                  </a:cubicBezTo>
                  <a:cubicBezTo>
                    <a:pt x="79" y="20"/>
                    <a:pt x="124" y="2"/>
                    <a:pt x="183" y="2"/>
                  </a:cubicBezTo>
                  <a:cubicBezTo>
                    <a:pt x="230" y="0"/>
                    <a:pt x="276" y="15"/>
                    <a:pt x="312" y="45"/>
                  </a:cubicBezTo>
                  <a:cubicBezTo>
                    <a:pt x="281" y="93"/>
                    <a:pt x="281" y="93"/>
                    <a:pt x="281" y="93"/>
                  </a:cubicBezTo>
                  <a:cubicBezTo>
                    <a:pt x="270" y="84"/>
                    <a:pt x="257" y="77"/>
                    <a:pt x="243" y="71"/>
                  </a:cubicBezTo>
                  <a:cubicBezTo>
                    <a:pt x="226" y="65"/>
                    <a:pt x="209" y="62"/>
                    <a:pt x="191" y="62"/>
                  </a:cubicBezTo>
                  <a:cubicBezTo>
                    <a:pt x="113" y="62"/>
                    <a:pt x="74" y="114"/>
                    <a:pt x="74" y="217"/>
                  </a:cubicBezTo>
                  <a:cubicBezTo>
                    <a:pt x="74" y="266"/>
                    <a:pt x="84" y="303"/>
                    <a:pt x="103" y="329"/>
                  </a:cubicBezTo>
                  <a:cubicBezTo>
                    <a:pt x="124" y="355"/>
                    <a:pt x="157" y="370"/>
                    <a:pt x="191" y="367"/>
                  </a:cubicBezTo>
                  <a:cubicBezTo>
                    <a:pt x="210" y="368"/>
                    <a:pt x="228" y="364"/>
                    <a:pt x="246"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2">
              <a:extLst>
                <a:ext uri="{FF2B5EF4-FFF2-40B4-BE49-F238E27FC236}">
                  <a16:creationId xmlns:a16="http://schemas.microsoft.com/office/drawing/2014/main" id="{EDB45714-05A1-4A67-911B-E0FBA5937167}"/>
                </a:ext>
              </a:extLst>
            </p:cNvPr>
            <p:cNvSpPr>
              <a:spLocks noEditPoints="1"/>
            </p:cNvSpPr>
            <p:nvPr userDrawn="1"/>
          </p:nvSpPr>
          <p:spPr bwMode="auto">
            <a:xfrm>
              <a:off x="1555" y="3160"/>
              <a:ext cx="59" cy="383"/>
            </a:xfrm>
            <a:custGeom>
              <a:avLst/>
              <a:gdLst>
                <a:gd name="T0" fmla="*/ 44 w 88"/>
                <a:gd name="T1" fmla="*/ 95 h 574"/>
                <a:gd name="T2" fmla="*/ 0 w 88"/>
                <a:gd name="T3" fmla="*/ 47 h 574"/>
                <a:gd name="T4" fmla="*/ 44 w 88"/>
                <a:gd name="T5" fmla="*/ 0 h 574"/>
                <a:gd name="T6" fmla="*/ 88 w 88"/>
                <a:gd name="T7" fmla="*/ 47 h 574"/>
                <a:gd name="T8" fmla="*/ 44 w 88"/>
                <a:gd name="T9" fmla="*/ 95 h 574"/>
                <a:gd name="T10" fmla="*/ 8 w 88"/>
                <a:gd name="T11" fmla="*/ 574 h 574"/>
                <a:gd name="T12" fmla="*/ 8 w 88"/>
                <a:gd name="T13" fmla="*/ 171 h 574"/>
                <a:gd name="T14" fmla="*/ 80 w 88"/>
                <a:gd name="T15" fmla="*/ 171 h 574"/>
                <a:gd name="T16" fmla="*/ 80 w 88"/>
                <a:gd name="T17" fmla="*/ 574 h 574"/>
                <a:gd name="T18" fmla="*/ 8 w 88"/>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574">
                  <a:moveTo>
                    <a:pt x="44" y="95"/>
                  </a:moveTo>
                  <a:cubicBezTo>
                    <a:pt x="15" y="95"/>
                    <a:pt x="0" y="79"/>
                    <a:pt x="0" y="47"/>
                  </a:cubicBezTo>
                  <a:cubicBezTo>
                    <a:pt x="0" y="16"/>
                    <a:pt x="15" y="0"/>
                    <a:pt x="44" y="0"/>
                  </a:cubicBezTo>
                  <a:cubicBezTo>
                    <a:pt x="73" y="0"/>
                    <a:pt x="88" y="16"/>
                    <a:pt x="88" y="47"/>
                  </a:cubicBezTo>
                  <a:cubicBezTo>
                    <a:pt x="88" y="79"/>
                    <a:pt x="73" y="95"/>
                    <a:pt x="44" y="95"/>
                  </a:cubicBezTo>
                  <a:close/>
                  <a:moveTo>
                    <a:pt x="8" y="574"/>
                  </a:moveTo>
                  <a:cubicBezTo>
                    <a:pt x="8" y="171"/>
                    <a:pt x="8" y="171"/>
                    <a:pt x="8" y="171"/>
                  </a:cubicBezTo>
                  <a:cubicBezTo>
                    <a:pt x="80" y="171"/>
                    <a:pt x="80" y="171"/>
                    <a:pt x="80" y="171"/>
                  </a:cubicBezTo>
                  <a:cubicBezTo>
                    <a:pt x="80" y="574"/>
                    <a:pt x="80" y="574"/>
                    <a:pt x="80" y="574"/>
                  </a:cubicBezTo>
                  <a:lnTo>
                    <a:pt x="8"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3">
              <a:extLst>
                <a:ext uri="{FF2B5EF4-FFF2-40B4-BE49-F238E27FC236}">
                  <a16:creationId xmlns:a16="http://schemas.microsoft.com/office/drawing/2014/main" id="{679843BF-6FD0-47EE-A7E9-1579ECBD170E}"/>
                </a:ext>
              </a:extLst>
            </p:cNvPr>
            <p:cNvSpPr>
              <a:spLocks noEditPoints="1"/>
            </p:cNvSpPr>
            <p:nvPr userDrawn="1"/>
          </p:nvSpPr>
          <p:spPr bwMode="auto">
            <a:xfrm>
              <a:off x="1655"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4">
              <a:extLst>
                <a:ext uri="{FF2B5EF4-FFF2-40B4-BE49-F238E27FC236}">
                  <a16:creationId xmlns:a16="http://schemas.microsoft.com/office/drawing/2014/main" id="{F242DD23-B050-47D2-96E4-37D64EE47CD3}"/>
                </a:ext>
              </a:extLst>
            </p:cNvPr>
            <p:cNvSpPr>
              <a:spLocks/>
            </p:cNvSpPr>
            <p:nvPr userDrawn="1"/>
          </p:nvSpPr>
          <p:spPr bwMode="auto">
            <a:xfrm>
              <a:off x="1933" y="3266"/>
              <a:ext cx="235" cy="277"/>
            </a:xfrm>
            <a:custGeom>
              <a:avLst/>
              <a:gdLst>
                <a:gd name="T0" fmla="*/ 10 w 351"/>
                <a:gd name="T1" fmla="*/ 414 h 414"/>
                <a:gd name="T2" fmla="*/ 10 w 351"/>
                <a:gd name="T3" fmla="*/ 100 h 414"/>
                <a:gd name="T4" fmla="*/ 0 w 351"/>
                <a:gd name="T5" fmla="*/ 18 h 414"/>
                <a:gd name="T6" fmla="*/ 63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3" y="8"/>
                    <a:pt x="63" y="8"/>
                    <a:pt x="63" y="8"/>
                  </a:cubicBezTo>
                  <a:cubicBezTo>
                    <a:pt x="76" y="70"/>
                    <a:pt x="76" y="70"/>
                    <a:pt x="76" y="70"/>
                  </a:cubicBezTo>
                  <a:cubicBezTo>
                    <a:pt x="99" y="23"/>
                    <a:pt x="143" y="0"/>
                    <a:pt x="207" y="0"/>
                  </a:cubicBezTo>
                  <a:cubicBezTo>
                    <a:pt x="254" y="0"/>
                    <a:pt x="289" y="13"/>
                    <a:pt x="314" y="41"/>
                  </a:cubicBezTo>
                  <a:cubicBezTo>
                    <a:pt x="339"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40" y="69"/>
                    <a:pt x="214" y="60"/>
                    <a:pt x="189" y="62"/>
                  </a:cubicBezTo>
                  <a:cubicBezTo>
                    <a:pt x="134" y="57"/>
                    <a:pt x="87" y="98"/>
                    <a:pt x="82" y="152"/>
                  </a:cubicBezTo>
                  <a:cubicBezTo>
                    <a:pt x="82" y="158"/>
                    <a:pt x="82" y="163"/>
                    <a:pt x="82" y="168"/>
                  </a:cubicBezTo>
                  <a:cubicBezTo>
                    <a:pt x="82" y="414"/>
                    <a:pt x="82" y="414"/>
                    <a:pt x="82" y="414"/>
                  </a:cubicBezTo>
                  <a:lnTo>
                    <a:pt x="10"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5">
              <a:extLst>
                <a:ext uri="{FF2B5EF4-FFF2-40B4-BE49-F238E27FC236}">
                  <a16:creationId xmlns:a16="http://schemas.microsoft.com/office/drawing/2014/main" id="{C9493D32-DB63-4219-B691-2BE4ADEA02CB}"/>
                </a:ext>
              </a:extLst>
            </p:cNvPr>
            <p:cNvSpPr>
              <a:spLocks/>
            </p:cNvSpPr>
            <p:nvPr userDrawn="1"/>
          </p:nvSpPr>
          <p:spPr bwMode="auto">
            <a:xfrm>
              <a:off x="2213"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5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6" y="410"/>
                    <a:pt x="46" y="375"/>
                  </a:cubicBezTo>
                  <a:cubicBezTo>
                    <a:pt x="15" y="340"/>
                    <a:pt x="0" y="288"/>
                    <a:pt x="0" y="218"/>
                  </a:cubicBezTo>
                  <a:cubicBezTo>
                    <a:pt x="0" y="146"/>
                    <a:pt x="15" y="93"/>
                    <a:pt x="47" y="56"/>
                  </a:cubicBezTo>
                  <a:cubicBezTo>
                    <a:pt x="78" y="20"/>
                    <a:pt x="124" y="2"/>
                    <a:pt x="183" y="2"/>
                  </a:cubicBezTo>
                  <a:cubicBezTo>
                    <a:pt x="230" y="0"/>
                    <a:pt x="276" y="15"/>
                    <a:pt x="312" y="45"/>
                  </a:cubicBezTo>
                  <a:cubicBezTo>
                    <a:pt x="281" y="93"/>
                    <a:pt x="281" y="93"/>
                    <a:pt x="281" y="93"/>
                  </a:cubicBezTo>
                  <a:cubicBezTo>
                    <a:pt x="269" y="84"/>
                    <a:pt x="256" y="77"/>
                    <a:pt x="243" y="71"/>
                  </a:cubicBezTo>
                  <a:cubicBezTo>
                    <a:pt x="226" y="65"/>
                    <a:pt x="208" y="62"/>
                    <a:pt x="191" y="62"/>
                  </a:cubicBezTo>
                  <a:cubicBezTo>
                    <a:pt x="113" y="62"/>
                    <a:pt x="74" y="114"/>
                    <a:pt x="74" y="217"/>
                  </a:cubicBezTo>
                  <a:cubicBezTo>
                    <a:pt x="74" y="266"/>
                    <a:pt x="83" y="303"/>
                    <a:pt x="103" y="329"/>
                  </a:cubicBezTo>
                  <a:cubicBezTo>
                    <a:pt x="124" y="355"/>
                    <a:pt x="157" y="370"/>
                    <a:pt x="191" y="367"/>
                  </a:cubicBezTo>
                  <a:cubicBezTo>
                    <a:pt x="209" y="368"/>
                    <a:pt x="228" y="364"/>
                    <a:pt x="245"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6">
              <a:extLst>
                <a:ext uri="{FF2B5EF4-FFF2-40B4-BE49-F238E27FC236}">
                  <a16:creationId xmlns:a16="http://schemas.microsoft.com/office/drawing/2014/main" id="{25A13846-07A6-4852-B577-BDB4E678C283}"/>
                </a:ext>
              </a:extLst>
            </p:cNvPr>
            <p:cNvSpPr>
              <a:spLocks noEditPoints="1"/>
            </p:cNvSpPr>
            <p:nvPr userDrawn="1"/>
          </p:nvSpPr>
          <p:spPr bwMode="auto">
            <a:xfrm>
              <a:off x="2443"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6" y="18"/>
                    <a:pt x="121" y="0"/>
                    <a:pt x="180" y="0"/>
                  </a:cubicBezTo>
                  <a:cubicBezTo>
                    <a:pt x="233"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7"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4" y="160"/>
                    <a:pt x="271" y="139"/>
                    <a:pt x="265" y="119"/>
                  </a:cubicBezTo>
                  <a:cubicBezTo>
                    <a:pt x="260" y="102"/>
                    <a:pt x="250" y="87"/>
                    <a:pt x="235" y="75"/>
                  </a:cubicBezTo>
                  <a:cubicBezTo>
                    <a:pt x="219" y="64"/>
                    <a:pt x="199" y="58"/>
                    <a:pt x="17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7">
              <a:extLst>
                <a:ext uri="{FF2B5EF4-FFF2-40B4-BE49-F238E27FC236}">
                  <a16:creationId xmlns:a16="http://schemas.microsoft.com/office/drawing/2014/main" id="{89519691-D3E6-4801-9A7D-45F72D796666}"/>
                </a:ext>
              </a:extLst>
            </p:cNvPr>
            <p:cNvSpPr>
              <a:spLocks noEditPoints="1"/>
            </p:cNvSpPr>
            <p:nvPr userDrawn="1"/>
          </p:nvSpPr>
          <p:spPr bwMode="auto">
            <a:xfrm>
              <a:off x="2834" y="3266"/>
              <a:ext cx="244" cy="285"/>
            </a:xfrm>
            <a:custGeom>
              <a:avLst/>
              <a:gdLst>
                <a:gd name="T0" fmla="*/ 182 w 365"/>
                <a:gd name="T1" fmla="*/ 426 h 426"/>
                <a:gd name="T2" fmla="*/ 46 w 365"/>
                <a:gd name="T3" fmla="*/ 372 h 426"/>
                <a:gd name="T4" fmla="*/ 0 w 365"/>
                <a:gd name="T5" fmla="*/ 214 h 426"/>
                <a:gd name="T6" fmla="*/ 47 w 365"/>
                <a:gd name="T7" fmla="*/ 55 h 426"/>
                <a:gd name="T8" fmla="*/ 184 w 365"/>
                <a:gd name="T9" fmla="*/ 0 h 426"/>
                <a:gd name="T10" fmla="*/ 319 w 365"/>
                <a:gd name="T11" fmla="*/ 54 h 426"/>
                <a:gd name="T12" fmla="*/ 365 w 365"/>
                <a:gd name="T13" fmla="*/ 212 h 426"/>
                <a:gd name="T14" fmla="*/ 318 w 365"/>
                <a:gd name="T15" fmla="*/ 371 h 426"/>
                <a:gd name="T16" fmla="*/ 182 w 365"/>
                <a:gd name="T17" fmla="*/ 426 h 426"/>
                <a:gd name="T18" fmla="*/ 182 w 365"/>
                <a:gd name="T19" fmla="*/ 365 h 426"/>
                <a:gd name="T20" fmla="*/ 264 w 365"/>
                <a:gd name="T21" fmla="*/ 328 h 426"/>
                <a:gd name="T22" fmla="*/ 291 w 365"/>
                <a:gd name="T23" fmla="*/ 212 h 426"/>
                <a:gd name="T24" fmla="*/ 264 w 365"/>
                <a:gd name="T25" fmla="*/ 97 h 426"/>
                <a:gd name="T26" fmla="*/ 184 w 365"/>
                <a:gd name="T27" fmla="*/ 60 h 426"/>
                <a:gd name="T28" fmla="*/ 101 w 365"/>
                <a:gd name="T29" fmla="*/ 98 h 426"/>
                <a:gd name="T30" fmla="*/ 74 w 365"/>
                <a:gd name="T31" fmla="*/ 213 h 426"/>
                <a:gd name="T32" fmla="*/ 101 w 365"/>
                <a:gd name="T33" fmla="*/ 329 h 426"/>
                <a:gd name="T34" fmla="*/ 182 w 365"/>
                <a:gd name="T35" fmla="*/ 36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426">
                  <a:moveTo>
                    <a:pt x="182" y="426"/>
                  </a:moveTo>
                  <a:cubicBezTo>
                    <a:pt x="122" y="426"/>
                    <a:pt x="77" y="408"/>
                    <a:pt x="46" y="372"/>
                  </a:cubicBezTo>
                  <a:cubicBezTo>
                    <a:pt x="15" y="336"/>
                    <a:pt x="0" y="283"/>
                    <a:pt x="0" y="214"/>
                  </a:cubicBezTo>
                  <a:cubicBezTo>
                    <a:pt x="0" y="145"/>
                    <a:pt x="16" y="92"/>
                    <a:pt x="47" y="55"/>
                  </a:cubicBezTo>
                  <a:cubicBezTo>
                    <a:pt x="78" y="18"/>
                    <a:pt x="124" y="0"/>
                    <a:pt x="184" y="0"/>
                  </a:cubicBezTo>
                  <a:cubicBezTo>
                    <a:pt x="243" y="0"/>
                    <a:pt x="288" y="18"/>
                    <a:pt x="319" y="54"/>
                  </a:cubicBezTo>
                  <a:cubicBezTo>
                    <a:pt x="349" y="90"/>
                    <a:pt x="365" y="143"/>
                    <a:pt x="365" y="212"/>
                  </a:cubicBezTo>
                  <a:cubicBezTo>
                    <a:pt x="365" y="282"/>
                    <a:pt x="349" y="335"/>
                    <a:pt x="318" y="371"/>
                  </a:cubicBezTo>
                  <a:cubicBezTo>
                    <a:pt x="287" y="408"/>
                    <a:pt x="241" y="426"/>
                    <a:pt x="182" y="426"/>
                  </a:cubicBezTo>
                  <a:close/>
                  <a:moveTo>
                    <a:pt x="182" y="365"/>
                  </a:moveTo>
                  <a:cubicBezTo>
                    <a:pt x="214" y="367"/>
                    <a:pt x="245" y="353"/>
                    <a:pt x="264" y="328"/>
                  </a:cubicBezTo>
                  <a:cubicBezTo>
                    <a:pt x="282" y="304"/>
                    <a:pt x="291" y="265"/>
                    <a:pt x="291" y="212"/>
                  </a:cubicBezTo>
                  <a:cubicBezTo>
                    <a:pt x="291" y="160"/>
                    <a:pt x="282" y="121"/>
                    <a:pt x="264" y="97"/>
                  </a:cubicBezTo>
                  <a:cubicBezTo>
                    <a:pt x="245" y="72"/>
                    <a:pt x="215" y="58"/>
                    <a:pt x="184" y="60"/>
                  </a:cubicBezTo>
                  <a:cubicBezTo>
                    <a:pt x="152" y="58"/>
                    <a:pt x="121" y="72"/>
                    <a:pt x="101" y="98"/>
                  </a:cubicBezTo>
                  <a:cubicBezTo>
                    <a:pt x="83" y="123"/>
                    <a:pt x="74" y="161"/>
                    <a:pt x="74" y="213"/>
                  </a:cubicBezTo>
                  <a:cubicBezTo>
                    <a:pt x="74" y="266"/>
                    <a:pt x="83" y="304"/>
                    <a:pt x="101" y="329"/>
                  </a:cubicBezTo>
                  <a:cubicBezTo>
                    <a:pt x="121" y="354"/>
                    <a:pt x="151" y="367"/>
                    <a:pt x="182"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8">
              <a:extLst>
                <a:ext uri="{FF2B5EF4-FFF2-40B4-BE49-F238E27FC236}">
                  <a16:creationId xmlns:a16="http://schemas.microsoft.com/office/drawing/2014/main" id="{7CA6C9E2-2E52-4AAA-97C7-3854F4CBC25C}"/>
                </a:ext>
              </a:extLst>
            </p:cNvPr>
            <p:cNvSpPr>
              <a:spLocks/>
            </p:cNvSpPr>
            <p:nvPr userDrawn="1"/>
          </p:nvSpPr>
          <p:spPr bwMode="auto">
            <a:xfrm>
              <a:off x="3100" y="3140"/>
              <a:ext cx="207" cy="403"/>
            </a:xfrm>
            <a:custGeom>
              <a:avLst/>
              <a:gdLst>
                <a:gd name="T0" fmla="*/ 72 w 309"/>
                <a:gd name="T1" fmla="*/ 603 h 603"/>
                <a:gd name="T2" fmla="*/ 72 w 309"/>
                <a:gd name="T3" fmla="*/ 256 h 603"/>
                <a:gd name="T4" fmla="*/ 0 w 309"/>
                <a:gd name="T5" fmla="*/ 256 h 603"/>
                <a:gd name="T6" fmla="*/ 0 w 309"/>
                <a:gd name="T7" fmla="*/ 209 h 603"/>
                <a:gd name="T8" fmla="*/ 72 w 309"/>
                <a:gd name="T9" fmla="*/ 200 h 603"/>
                <a:gd name="T10" fmla="*/ 72 w 309"/>
                <a:gd name="T11" fmla="*/ 174 h 603"/>
                <a:gd name="T12" fmla="*/ 109 w 309"/>
                <a:gd name="T13" fmla="*/ 48 h 603"/>
                <a:gd name="T14" fmla="*/ 215 w 309"/>
                <a:gd name="T15" fmla="*/ 2 h 603"/>
                <a:gd name="T16" fmla="*/ 269 w 309"/>
                <a:gd name="T17" fmla="*/ 10 h 603"/>
                <a:gd name="T18" fmla="*/ 309 w 309"/>
                <a:gd name="T19" fmla="*/ 28 h 603"/>
                <a:gd name="T20" fmla="*/ 286 w 309"/>
                <a:gd name="T21" fmla="*/ 77 h 603"/>
                <a:gd name="T22" fmla="*/ 260 w 309"/>
                <a:gd name="T23" fmla="*/ 68 h 603"/>
                <a:gd name="T24" fmla="*/ 231 w 309"/>
                <a:gd name="T25" fmla="*/ 65 h 603"/>
                <a:gd name="T26" fmla="*/ 167 w 309"/>
                <a:gd name="T27" fmla="*/ 90 h 603"/>
                <a:gd name="T28" fmla="*/ 144 w 309"/>
                <a:gd name="T29" fmla="*/ 165 h 603"/>
                <a:gd name="T30" fmla="*/ 144 w 309"/>
                <a:gd name="T31" fmla="*/ 200 h 603"/>
                <a:gd name="T32" fmla="*/ 268 w 309"/>
                <a:gd name="T33" fmla="*/ 200 h 603"/>
                <a:gd name="T34" fmla="*/ 268 w 309"/>
                <a:gd name="T35" fmla="*/ 256 h 603"/>
                <a:gd name="T36" fmla="*/ 144 w 309"/>
                <a:gd name="T37" fmla="*/ 256 h 603"/>
                <a:gd name="T38" fmla="*/ 144 w 309"/>
                <a:gd name="T39" fmla="*/ 603 h 603"/>
                <a:gd name="T40" fmla="*/ 72 w 309"/>
                <a:gd name="T41" fmla="*/ 60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603">
                  <a:moveTo>
                    <a:pt x="72" y="603"/>
                  </a:moveTo>
                  <a:cubicBezTo>
                    <a:pt x="72" y="256"/>
                    <a:pt x="72" y="256"/>
                    <a:pt x="72" y="256"/>
                  </a:cubicBezTo>
                  <a:cubicBezTo>
                    <a:pt x="0" y="256"/>
                    <a:pt x="0" y="256"/>
                    <a:pt x="0" y="256"/>
                  </a:cubicBezTo>
                  <a:cubicBezTo>
                    <a:pt x="0" y="209"/>
                    <a:pt x="0" y="209"/>
                    <a:pt x="0" y="209"/>
                  </a:cubicBezTo>
                  <a:cubicBezTo>
                    <a:pt x="72" y="200"/>
                    <a:pt x="72" y="200"/>
                    <a:pt x="72" y="200"/>
                  </a:cubicBezTo>
                  <a:cubicBezTo>
                    <a:pt x="72" y="174"/>
                    <a:pt x="72" y="174"/>
                    <a:pt x="72" y="174"/>
                  </a:cubicBezTo>
                  <a:cubicBezTo>
                    <a:pt x="72" y="120"/>
                    <a:pt x="85" y="78"/>
                    <a:pt x="109" y="48"/>
                  </a:cubicBezTo>
                  <a:cubicBezTo>
                    <a:pt x="136" y="17"/>
                    <a:pt x="175" y="0"/>
                    <a:pt x="215" y="2"/>
                  </a:cubicBezTo>
                  <a:cubicBezTo>
                    <a:pt x="234" y="2"/>
                    <a:pt x="252" y="5"/>
                    <a:pt x="269" y="10"/>
                  </a:cubicBezTo>
                  <a:cubicBezTo>
                    <a:pt x="283" y="14"/>
                    <a:pt x="297" y="20"/>
                    <a:pt x="309" y="28"/>
                  </a:cubicBezTo>
                  <a:cubicBezTo>
                    <a:pt x="286" y="77"/>
                    <a:pt x="286" y="77"/>
                    <a:pt x="286" y="77"/>
                  </a:cubicBezTo>
                  <a:cubicBezTo>
                    <a:pt x="278" y="73"/>
                    <a:pt x="269" y="70"/>
                    <a:pt x="260" y="68"/>
                  </a:cubicBezTo>
                  <a:cubicBezTo>
                    <a:pt x="251" y="66"/>
                    <a:pt x="241" y="65"/>
                    <a:pt x="231" y="65"/>
                  </a:cubicBezTo>
                  <a:cubicBezTo>
                    <a:pt x="207" y="63"/>
                    <a:pt x="184" y="73"/>
                    <a:pt x="167" y="90"/>
                  </a:cubicBezTo>
                  <a:cubicBezTo>
                    <a:pt x="150" y="111"/>
                    <a:pt x="142" y="138"/>
                    <a:pt x="144" y="165"/>
                  </a:cubicBezTo>
                  <a:cubicBezTo>
                    <a:pt x="144" y="200"/>
                    <a:pt x="144" y="200"/>
                    <a:pt x="144" y="200"/>
                  </a:cubicBezTo>
                  <a:cubicBezTo>
                    <a:pt x="268" y="200"/>
                    <a:pt x="268" y="200"/>
                    <a:pt x="268" y="200"/>
                  </a:cubicBezTo>
                  <a:cubicBezTo>
                    <a:pt x="268" y="256"/>
                    <a:pt x="268" y="256"/>
                    <a:pt x="268" y="256"/>
                  </a:cubicBezTo>
                  <a:cubicBezTo>
                    <a:pt x="144" y="256"/>
                    <a:pt x="144" y="256"/>
                    <a:pt x="144" y="256"/>
                  </a:cubicBezTo>
                  <a:cubicBezTo>
                    <a:pt x="144" y="603"/>
                    <a:pt x="144" y="603"/>
                    <a:pt x="144" y="603"/>
                  </a:cubicBezTo>
                  <a:lnTo>
                    <a:pt x="72" y="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9">
              <a:extLst>
                <a:ext uri="{FF2B5EF4-FFF2-40B4-BE49-F238E27FC236}">
                  <a16:creationId xmlns:a16="http://schemas.microsoft.com/office/drawing/2014/main" id="{1F3A7BAF-DB3C-444F-BC57-A782095E069C}"/>
                </a:ext>
              </a:extLst>
            </p:cNvPr>
            <p:cNvSpPr>
              <a:spLocks/>
            </p:cNvSpPr>
            <p:nvPr userDrawn="1"/>
          </p:nvSpPr>
          <p:spPr bwMode="auto">
            <a:xfrm>
              <a:off x="3449" y="3150"/>
              <a:ext cx="289" cy="393"/>
            </a:xfrm>
            <a:custGeom>
              <a:avLst/>
              <a:gdLst>
                <a:gd name="T0" fmla="*/ 0 w 289"/>
                <a:gd name="T1" fmla="*/ 393 h 393"/>
                <a:gd name="T2" fmla="*/ 0 w 289"/>
                <a:gd name="T3" fmla="*/ 0 h 393"/>
                <a:gd name="T4" fmla="*/ 50 w 289"/>
                <a:gd name="T5" fmla="*/ 0 h 393"/>
                <a:gd name="T6" fmla="*/ 50 w 289"/>
                <a:gd name="T7" fmla="*/ 171 h 393"/>
                <a:gd name="T8" fmla="*/ 239 w 289"/>
                <a:gd name="T9" fmla="*/ 171 h 393"/>
                <a:gd name="T10" fmla="*/ 239 w 289"/>
                <a:gd name="T11" fmla="*/ 0 h 393"/>
                <a:gd name="T12" fmla="*/ 289 w 289"/>
                <a:gd name="T13" fmla="*/ 0 h 393"/>
                <a:gd name="T14" fmla="*/ 289 w 289"/>
                <a:gd name="T15" fmla="*/ 393 h 393"/>
                <a:gd name="T16" fmla="*/ 239 w 289"/>
                <a:gd name="T17" fmla="*/ 393 h 393"/>
                <a:gd name="T18" fmla="*/ 239 w 289"/>
                <a:gd name="T19" fmla="*/ 214 h 393"/>
                <a:gd name="T20" fmla="*/ 50 w 289"/>
                <a:gd name="T21" fmla="*/ 214 h 393"/>
                <a:gd name="T22" fmla="*/ 50 w 289"/>
                <a:gd name="T23" fmla="*/ 393 h 393"/>
                <a:gd name="T24" fmla="*/ 0 w 289"/>
                <a:gd name="T25"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393">
                  <a:moveTo>
                    <a:pt x="0" y="393"/>
                  </a:moveTo>
                  <a:lnTo>
                    <a:pt x="0" y="0"/>
                  </a:lnTo>
                  <a:lnTo>
                    <a:pt x="50" y="0"/>
                  </a:lnTo>
                  <a:lnTo>
                    <a:pt x="50" y="171"/>
                  </a:lnTo>
                  <a:lnTo>
                    <a:pt x="239" y="171"/>
                  </a:lnTo>
                  <a:lnTo>
                    <a:pt x="239" y="0"/>
                  </a:lnTo>
                  <a:lnTo>
                    <a:pt x="289" y="0"/>
                  </a:lnTo>
                  <a:lnTo>
                    <a:pt x="289" y="393"/>
                  </a:lnTo>
                  <a:lnTo>
                    <a:pt x="239" y="393"/>
                  </a:lnTo>
                  <a:lnTo>
                    <a:pt x="239" y="214"/>
                  </a:lnTo>
                  <a:lnTo>
                    <a:pt x="50" y="214"/>
                  </a:lnTo>
                  <a:lnTo>
                    <a:pt x="50" y="393"/>
                  </a:lnTo>
                  <a:lnTo>
                    <a:pt x="0" y="3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0">
              <a:extLst>
                <a:ext uri="{FF2B5EF4-FFF2-40B4-BE49-F238E27FC236}">
                  <a16:creationId xmlns:a16="http://schemas.microsoft.com/office/drawing/2014/main" id="{5CE838E0-421E-4C36-AE77-D85DC303F779}"/>
                </a:ext>
              </a:extLst>
            </p:cNvPr>
            <p:cNvSpPr>
              <a:spLocks noEditPoints="1"/>
            </p:cNvSpPr>
            <p:nvPr userDrawn="1"/>
          </p:nvSpPr>
          <p:spPr bwMode="auto">
            <a:xfrm>
              <a:off x="3786" y="3266"/>
              <a:ext cx="230" cy="286"/>
            </a:xfrm>
            <a:custGeom>
              <a:avLst/>
              <a:gdLst>
                <a:gd name="T0" fmla="*/ 193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3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3 w 345"/>
                <a:gd name="T29" fmla="*/ 426 h 428"/>
                <a:gd name="T30" fmla="*/ 179 w 345"/>
                <a:gd name="T31" fmla="*/ 59 h 428"/>
                <a:gd name="T32" fmla="*/ 99 w 345"/>
                <a:gd name="T33" fmla="*/ 94 h 428"/>
                <a:gd name="T34" fmla="*/ 73 w 345"/>
                <a:gd name="T35" fmla="*/ 181 h 428"/>
                <a:gd name="T36" fmla="*/ 274 w 345"/>
                <a:gd name="T37" fmla="*/ 181 h 428"/>
                <a:gd name="T38" fmla="*/ 266 w 345"/>
                <a:gd name="T39" fmla="*/ 119 h 428"/>
                <a:gd name="T40" fmla="*/ 236 w 345"/>
                <a:gd name="T41" fmla="*/ 75 h 428"/>
                <a:gd name="T42" fmla="*/ 179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3"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5" y="15"/>
                    <a:pt x="303" y="46"/>
                  </a:cubicBezTo>
                  <a:cubicBezTo>
                    <a:pt x="331" y="77"/>
                    <a:pt x="345" y="123"/>
                    <a:pt x="345" y="184"/>
                  </a:cubicBezTo>
                  <a:cubicBezTo>
                    <a:pt x="345" y="237"/>
                    <a:pt x="345" y="237"/>
                    <a:pt x="345" y="237"/>
                  </a:cubicBezTo>
                  <a:cubicBezTo>
                    <a:pt x="73" y="237"/>
                    <a:pt x="73" y="237"/>
                    <a:pt x="73" y="237"/>
                  </a:cubicBezTo>
                  <a:cubicBezTo>
                    <a:pt x="74" y="271"/>
                    <a:pt x="86" y="303"/>
                    <a:pt x="106" y="330"/>
                  </a:cubicBezTo>
                  <a:cubicBezTo>
                    <a:pt x="125" y="354"/>
                    <a:pt x="157" y="366"/>
                    <a:pt x="202" y="366"/>
                  </a:cubicBezTo>
                  <a:cubicBezTo>
                    <a:pt x="223" y="366"/>
                    <a:pt x="243" y="363"/>
                    <a:pt x="262"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99" y="94"/>
                  </a:cubicBezTo>
                  <a:cubicBezTo>
                    <a:pt x="82" y="120"/>
                    <a:pt x="73" y="150"/>
                    <a:pt x="73" y="181"/>
                  </a:cubicBezTo>
                  <a:cubicBezTo>
                    <a:pt x="274" y="181"/>
                    <a:pt x="274" y="181"/>
                    <a:pt x="274" y="181"/>
                  </a:cubicBezTo>
                  <a:cubicBezTo>
                    <a:pt x="275" y="160"/>
                    <a:pt x="272" y="139"/>
                    <a:pt x="266" y="119"/>
                  </a:cubicBezTo>
                  <a:cubicBezTo>
                    <a:pt x="260" y="102"/>
                    <a:pt x="250" y="87"/>
                    <a:pt x="236" y="75"/>
                  </a:cubicBezTo>
                  <a:cubicBezTo>
                    <a:pt x="219" y="64"/>
                    <a:pt x="199" y="58"/>
                    <a:pt x="17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21">
              <a:extLst>
                <a:ext uri="{FF2B5EF4-FFF2-40B4-BE49-F238E27FC236}">
                  <a16:creationId xmlns:a16="http://schemas.microsoft.com/office/drawing/2014/main" id="{9CE24DE2-8128-464C-8F48-02D8B36C692E}"/>
                </a:ext>
              </a:extLst>
            </p:cNvPr>
            <p:cNvSpPr>
              <a:spLocks noEditPoints="1"/>
            </p:cNvSpPr>
            <p:nvPr userDrawn="1"/>
          </p:nvSpPr>
          <p:spPr bwMode="auto">
            <a:xfrm>
              <a:off x="4055" y="3265"/>
              <a:ext cx="223" cy="285"/>
            </a:xfrm>
            <a:custGeom>
              <a:avLst/>
              <a:gdLst>
                <a:gd name="T0" fmla="*/ 128 w 334"/>
                <a:gd name="T1" fmla="*/ 426 h 427"/>
                <a:gd name="T2" fmla="*/ 36 w 334"/>
                <a:gd name="T3" fmla="*/ 392 h 427"/>
                <a:gd name="T4" fmla="*/ 1 w 334"/>
                <a:gd name="T5" fmla="*/ 304 h 427"/>
                <a:gd name="T6" fmla="*/ 66 w 334"/>
                <a:gd name="T7" fmla="*/ 188 h 427"/>
                <a:gd name="T8" fmla="*/ 253 w 334"/>
                <a:gd name="T9" fmla="*/ 145 h 427"/>
                <a:gd name="T10" fmla="*/ 229 w 334"/>
                <a:gd name="T11" fmla="*/ 82 h 427"/>
                <a:gd name="T12" fmla="*/ 160 w 334"/>
                <a:gd name="T13" fmla="*/ 61 h 427"/>
                <a:gd name="T14" fmla="*/ 51 w 334"/>
                <a:gd name="T15" fmla="*/ 94 h 427"/>
                <a:gd name="T16" fmla="*/ 26 w 334"/>
                <a:gd name="T17" fmla="*/ 45 h 427"/>
                <a:gd name="T18" fmla="*/ 171 w 334"/>
                <a:gd name="T19" fmla="*/ 2 h 427"/>
                <a:gd name="T20" fmla="*/ 324 w 334"/>
                <a:gd name="T21" fmla="*/ 154 h 427"/>
                <a:gd name="T22" fmla="*/ 324 w 334"/>
                <a:gd name="T23" fmla="*/ 325 h 427"/>
                <a:gd name="T24" fmla="*/ 334 w 334"/>
                <a:gd name="T25" fmla="*/ 409 h 427"/>
                <a:gd name="T26" fmla="*/ 273 w 334"/>
                <a:gd name="T27" fmla="*/ 419 h 427"/>
                <a:gd name="T28" fmla="*/ 259 w 334"/>
                <a:gd name="T29" fmla="*/ 356 h 427"/>
                <a:gd name="T30" fmla="*/ 207 w 334"/>
                <a:gd name="T31" fmla="*/ 407 h 427"/>
                <a:gd name="T32" fmla="*/ 128 w 334"/>
                <a:gd name="T33" fmla="*/ 426 h 427"/>
                <a:gd name="T34" fmla="*/ 74 w 334"/>
                <a:gd name="T35" fmla="*/ 299 h 427"/>
                <a:gd name="T36" fmla="*/ 94 w 334"/>
                <a:gd name="T37" fmla="*/ 349 h 427"/>
                <a:gd name="T38" fmla="*/ 149 w 334"/>
                <a:gd name="T39" fmla="*/ 367 h 427"/>
                <a:gd name="T40" fmla="*/ 224 w 334"/>
                <a:gd name="T41" fmla="*/ 339 h 427"/>
                <a:gd name="T42" fmla="*/ 254 w 334"/>
                <a:gd name="T43" fmla="*/ 266 h 427"/>
                <a:gd name="T44" fmla="*/ 254 w 334"/>
                <a:gd name="T45" fmla="*/ 197 h 427"/>
                <a:gd name="T46" fmla="*/ 120 w 334"/>
                <a:gd name="T47" fmla="*/ 225 h 427"/>
                <a:gd name="T48" fmla="*/ 74 w 334"/>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4" h="427">
                  <a:moveTo>
                    <a:pt x="128" y="426"/>
                  </a:moveTo>
                  <a:cubicBezTo>
                    <a:pt x="94" y="427"/>
                    <a:pt x="61" y="415"/>
                    <a:pt x="36" y="392"/>
                  </a:cubicBezTo>
                  <a:cubicBezTo>
                    <a:pt x="13" y="369"/>
                    <a:pt x="0" y="337"/>
                    <a:pt x="1" y="304"/>
                  </a:cubicBezTo>
                  <a:cubicBezTo>
                    <a:pt x="0" y="257"/>
                    <a:pt x="25" y="212"/>
                    <a:pt x="66" y="188"/>
                  </a:cubicBezTo>
                  <a:cubicBezTo>
                    <a:pt x="109" y="161"/>
                    <a:pt x="172" y="147"/>
                    <a:pt x="253" y="145"/>
                  </a:cubicBezTo>
                  <a:cubicBezTo>
                    <a:pt x="253" y="122"/>
                    <a:pt x="244" y="99"/>
                    <a:pt x="229" y="82"/>
                  </a:cubicBezTo>
                  <a:cubicBezTo>
                    <a:pt x="215" y="68"/>
                    <a:pt x="192" y="61"/>
                    <a:pt x="160" y="61"/>
                  </a:cubicBezTo>
                  <a:cubicBezTo>
                    <a:pt x="121" y="61"/>
                    <a:pt x="83" y="72"/>
                    <a:pt x="51" y="94"/>
                  </a:cubicBezTo>
                  <a:cubicBezTo>
                    <a:pt x="26" y="45"/>
                    <a:pt x="26" y="45"/>
                    <a:pt x="26" y="45"/>
                  </a:cubicBezTo>
                  <a:cubicBezTo>
                    <a:pt x="68" y="15"/>
                    <a:pt x="119" y="0"/>
                    <a:pt x="171" y="2"/>
                  </a:cubicBezTo>
                  <a:cubicBezTo>
                    <a:pt x="273" y="2"/>
                    <a:pt x="324" y="52"/>
                    <a:pt x="324" y="154"/>
                  </a:cubicBezTo>
                  <a:cubicBezTo>
                    <a:pt x="324" y="325"/>
                    <a:pt x="324" y="325"/>
                    <a:pt x="324" y="325"/>
                  </a:cubicBezTo>
                  <a:cubicBezTo>
                    <a:pt x="334" y="409"/>
                    <a:pt x="334" y="409"/>
                    <a:pt x="334" y="409"/>
                  </a:cubicBezTo>
                  <a:cubicBezTo>
                    <a:pt x="273" y="419"/>
                    <a:pt x="273" y="419"/>
                    <a:pt x="273" y="419"/>
                  </a:cubicBezTo>
                  <a:cubicBezTo>
                    <a:pt x="259" y="356"/>
                    <a:pt x="259" y="356"/>
                    <a:pt x="259" y="356"/>
                  </a:cubicBezTo>
                  <a:cubicBezTo>
                    <a:pt x="247" y="378"/>
                    <a:pt x="229" y="396"/>
                    <a:pt x="207" y="407"/>
                  </a:cubicBezTo>
                  <a:cubicBezTo>
                    <a:pt x="183" y="420"/>
                    <a:pt x="156" y="426"/>
                    <a:pt x="128" y="426"/>
                  </a:cubicBezTo>
                  <a:close/>
                  <a:moveTo>
                    <a:pt x="74" y="299"/>
                  </a:moveTo>
                  <a:cubicBezTo>
                    <a:pt x="73" y="318"/>
                    <a:pt x="80" y="336"/>
                    <a:pt x="94" y="349"/>
                  </a:cubicBezTo>
                  <a:cubicBezTo>
                    <a:pt x="109" y="362"/>
                    <a:pt x="129" y="368"/>
                    <a:pt x="149" y="367"/>
                  </a:cubicBezTo>
                  <a:cubicBezTo>
                    <a:pt x="177" y="368"/>
                    <a:pt x="204" y="358"/>
                    <a:pt x="224" y="339"/>
                  </a:cubicBezTo>
                  <a:cubicBezTo>
                    <a:pt x="244" y="320"/>
                    <a:pt x="255" y="293"/>
                    <a:pt x="254" y="266"/>
                  </a:cubicBezTo>
                  <a:cubicBezTo>
                    <a:pt x="254" y="197"/>
                    <a:pt x="254" y="197"/>
                    <a:pt x="254" y="197"/>
                  </a:cubicBezTo>
                  <a:cubicBezTo>
                    <a:pt x="195" y="198"/>
                    <a:pt x="151" y="208"/>
                    <a:pt x="120" y="225"/>
                  </a:cubicBezTo>
                  <a:cubicBezTo>
                    <a:pt x="92" y="239"/>
                    <a:pt x="74" y="268"/>
                    <a:pt x="74" y="2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Rectangle 22">
              <a:extLst>
                <a:ext uri="{FF2B5EF4-FFF2-40B4-BE49-F238E27FC236}">
                  <a16:creationId xmlns:a16="http://schemas.microsoft.com/office/drawing/2014/main" id="{E04A1C44-343F-45D6-BC90-004CDE322DA1}"/>
                </a:ext>
              </a:extLst>
            </p:cNvPr>
            <p:cNvSpPr>
              <a:spLocks noChangeArrowheads="1"/>
            </p:cNvSpPr>
            <p:nvPr userDrawn="1"/>
          </p:nvSpPr>
          <p:spPr bwMode="auto">
            <a:xfrm>
              <a:off x="4334" y="3150"/>
              <a:ext cx="48" cy="3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3">
              <a:extLst>
                <a:ext uri="{FF2B5EF4-FFF2-40B4-BE49-F238E27FC236}">
                  <a16:creationId xmlns:a16="http://schemas.microsoft.com/office/drawing/2014/main" id="{38906BEF-967E-4872-A2AE-8CDC0B3613DC}"/>
                </a:ext>
              </a:extLst>
            </p:cNvPr>
            <p:cNvSpPr>
              <a:spLocks/>
            </p:cNvSpPr>
            <p:nvPr userDrawn="1"/>
          </p:nvSpPr>
          <p:spPr bwMode="auto">
            <a:xfrm>
              <a:off x="4417" y="3197"/>
              <a:ext cx="203" cy="351"/>
            </a:xfrm>
            <a:custGeom>
              <a:avLst/>
              <a:gdLst>
                <a:gd name="T0" fmla="*/ 202 w 304"/>
                <a:gd name="T1" fmla="*/ 525 h 526"/>
                <a:gd name="T2" fmla="*/ 74 w 304"/>
                <a:gd name="T3" fmla="*/ 378 h 526"/>
                <a:gd name="T4" fmla="*/ 74 w 304"/>
                <a:gd name="T5" fmla="*/ 171 h 526"/>
                <a:gd name="T6" fmla="*/ 0 w 304"/>
                <a:gd name="T7" fmla="*/ 171 h 526"/>
                <a:gd name="T8" fmla="*/ 0 w 304"/>
                <a:gd name="T9" fmla="*/ 124 h 526"/>
                <a:gd name="T10" fmla="*/ 74 w 304"/>
                <a:gd name="T11" fmla="*/ 115 h 526"/>
                <a:gd name="T12" fmla="*/ 74 w 304"/>
                <a:gd name="T13" fmla="*/ 0 h 526"/>
                <a:gd name="T14" fmla="*/ 146 w 304"/>
                <a:gd name="T15" fmla="*/ 0 h 526"/>
                <a:gd name="T16" fmla="*/ 146 w 304"/>
                <a:gd name="T17" fmla="*/ 115 h 526"/>
                <a:gd name="T18" fmla="*/ 269 w 304"/>
                <a:gd name="T19" fmla="*/ 115 h 526"/>
                <a:gd name="T20" fmla="*/ 269 w 304"/>
                <a:gd name="T21" fmla="*/ 171 h 526"/>
                <a:gd name="T22" fmla="*/ 146 w 304"/>
                <a:gd name="T23" fmla="*/ 171 h 526"/>
                <a:gd name="T24" fmla="*/ 146 w 304"/>
                <a:gd name="T25" fmla="*/ 376 h 526"/>
                <a:gd name="T26" fmla="*/ 213 w 304"/>
                <a:gd name="T27" fmla="*/ 465 h 526"/>
                <a:gd name="T28" fmla="*/ 249 w 304"/>
                <a:gd name="T29" fmla="*/ 459 h 526"/>
                <a:gd name="T30" fmla="*/ 283 w 304"/>
                <a:gd name="T31" fmla="*/ 447 h 526"/>
                <a:gd name="T32" fmla="*/ 304 w 304"/>
                <a:gd name="T33" fmla="*/ 499 h 526"/>
                <a:gd name="T34" fmla="*/ 202 w 304"/>
                <a:gd name="T3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526">
                  <a:moveTo>
                    <a:pt x="202" y="525"/>
                  </a:moveTo>
                  <a:cubicBezTo>
                    <a:pt x="117" y="525"/>
                    <a:pt x="74" y="476"/>
                    <a:pt x="74" y="378"/>
                  </a:cubicBezTo>
                  <a:cubicBezTo>
                    <a:pt x="74" y="171"/>
                    <a:pt x="74" y="171"/>
                    <a:pt x="74" y="171"/>
                  </a:cubicBezTo>
                  <a:cubicBezTo>
                    <a:pt x="0" y="171"/>
                    <a:pt x="0" y="171"/>
                    <a:pt x="0" y="171"/>
                  </a:cubicBezTo>
                  <a:cubicBezTo>
                    <a:pt x="0" y="124"/>
                    <a:pt x="0" y="124"/>
                    <a:pt x="0" y="124"/>
                  </a:cubicBezTo>
                  <a:cubicBezTo>
                    <a:pt x="74" y="115"/>
                    <a:pt x="74" y="115"/>
                    <a:pt x="74" y="115"/>
                  </a:cubicBezTo>
                  <a:cubicBezTo>
                    <a:pt x="74" y="0"/>
                    <a:pt x="74" y="0"/>
                    <a:pt x="74" y="0"/>
                  </a:cubicBezTo>
                  <a:cubicBezTo>
                    <a:pt x="146" y="0"/>
                    <a:pt x="146" y="0"/>
                    <a:pt x="146" y="0"/>
                  </a:cubicBezTo>
                  <a:cubicBezTo>
                    <a:pt x="146" y="115"/>
                    <a:pt x="146" y="115"/>
                    <a:pt x="146" y="115"/>
                  </a:cubicBezTo>
                  <a:cubicBezTo>
                    <a:pt x="269" y="115"/>
                    <a:pt x="269" y="115"/>
                    <a:pt x="269" y="115"/>
                  </a:cubicBezTo>
                  <a:cubicBezTo>
                    <a:pt x="269" y="171"/>
                    <a:pt x="269" y="171"/>
                    <a:pt x="269" y="171"/>
                  </a:cubicBezTo>
                  <a:cubicBezTo>
                    <a:pt x="146" y="171"/>
                    <a:pt x="146" y="171"/>
                    <a:pt x="146" y="171"/>
                  </a:cubicBezTo>
                  <a:cubicBezTo>
                    <a:pt x="146" y="376"/>
                    <a:pt x="146" y="376"/>
                    <a:pt x="146" y="376"/>
                  </a:cubicBezTo>
                  <a:cubicBezTo>
                    <a:pt x="146" y="435"/>
                    <a:pt x="169" y="465"/>
                    <a:pt x="213" y="465"/>
                  </a:cubicBezTo>
                  <a:cubicBezTo>
                    <a:pt x="225" y="464"/>
                    <a:pt x="237" y="463"/>
                    <a:pt x="249" y="459"/>
                  </a:cubicBezTo>
                  <a:cubicBezTo>
                    <a:pt x="261" y="456"/>
                    <a:pt x="272" y="452"/>
                    <a:pt x="283" y="447"/>
                  </a:cubicBezTo>
                  <a:cubicBezTo>
                    <a:pt x="304" y="499"/>
                    <a:pt x="304" y="499"/>
                    <a:pt x="304" y="499"/>
                  </a:cubicBezTo>
                  <a:cubicBezTo>
                    <a:pt x="274" y="517"/>
                    <a:pt x="238" y="526"/>
                    <a:pt x="202" y="5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4">
              <a:extLst>
                <a:ext uri="{FF2B5EF4-FFF2-40B4-BE49-F238E27FC236}">
                  <a16:creationId xmlns:a16="http://schemas.microsoft.com/office/drawing/2014/main" id="{4415AD10-80C8-4E5C-8AAB-5625936D3253}"/>
                </a:ext>
              </a:extLst>
            </p:cNvPr>
            <p:cNvSpPr>
              <a:spLocks/>
            </p:cNvSpPr>
            <p:nvPr userDrawn="1"/>
          </p:nvSpPr>
          <p:spPr bwMode="auto">
            <a:xfrm>
              <a:off x="4656"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8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80" y="188"/>
                    <a:pt x="304" y="216"/>
                  </a:cubicBezTo>
                  <a:cubicBezTo>
                    <a:pt x="329" y="244"/>
                    <a:pt x="341" y="283"/>
                    <a:pt x="341" y="334"/>
                  </a:cubicBezTo>
                  <a:cubicBezTo>
                    <a:pt x="341" y="589"/>
                    <a:pt x="341" y="589"/>
                    <a:pt x="341" y="589"/>
                  </a:cubicBezTo>
                  <a:cubicBezTo>
                    <a:pt x="269" y="589"/>
                    <a:pt x="269" y="589"/>
                    <a:pt x="269" y="589"/>
                  </a:cubicBezTo>
                  <a:cubicBezTo>
                    <a:pt x="269" y="343"/>
                    <a:pt x="269" y="343"/>
                    <a:pt x="269" y="343"/>
                  </a:cubicBezTo>
                  <a:cubicBezTo>
                    <a:pt x="269" y="336"/>
                    <a:pt x="269" y="326"/>
                    <a:pt x="268" y="315"/>
                  </a:cubicBezTo>
                  <a:cubicBezTo>
                    <a:pt x="266" y="302"/>
                    <a:pt x="263" y="290"/>
                    <a:pt x="258" y="279"/>
                  </a:cubicBezTo>
                  <a:cubicBezTo>
                    <a:pt x="252" y="267"/>
                    <a:pt x="243" y="256"/>
                    <a:pt x="231" y="249"/>
                  </a:cubicBezTo>
                  <a:cubicBezTo>
                    <a:pt x="216" y="240"/>
                    <a:pt x="198" y="236"/>
                    <a:pt x="179" y="237"/>
                  </a:cubicBezTo>
                  <a:cubicBezTo>
                    <a:pt x="125" y="232"/>
                    <a:pt x="77" y="272"/>
                    <a:pt x="72" y="327"/>
                  </a:cubicBezTo>
                  <a:cubicBezTo>
                    <a:pt x="72" y="332"/>
                    <a:pt x="71" y="338"/>
                    <a:pt x="72" y="343"/>
                  </a:cubicBezTo>
                  <a:cubicBezTo>
                    <a:pt x="72" y="589"/>
                    <a:pt x="72" y="589"/>
                    <a:pt x="72" y="589"/>
                  </a:cubicBezTo>
                  <a:lnTo>
                    <a:pt x="0" y="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25">
              <a:extLst>
                <a:ext uri="{FF2B5EF4-FFF2-40B4-BE49-F238E27FC236}">
                  <a16:creationId xmlns:a16="http://schemas.microsoft.com/office/drawing/2014/main" id="{BFD6358D-DDD3-41EC-AEF7-B56DFE19E9F3}"/>
                </a:ext>
              </a:extLst>
            </p:cNvPr>
            <p:cNvSpPr>
              <a:spLocks noEditPoints="1"/>
            </p:cNvSpPr>
            <p:nvPr userDrawn="1"/>
          </p:nvSpPr>
          <p:spPr bwMode="auto">
            <a:xfrm>
              <a:off x="4941" y="3160"/>
              <a:ext cx="59"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8 w 87"/>
                <a:gd name="T11" fmla="*/ 574 h 574"/>
                <a:gd name="T12" fmla="*/ 8 w 87"/>
                <a:gd name="T13" fmla="*/ 171 h 574"/>
                <a:gd name="T14" fmla="*/ 79 w 87"/>
                <a:gd name="T15" fmla="*/ 171 h 574"/>
                <a:gd name="T16" fmla="*/ 79 w 87"/>
                <a:gd name="T17" fmla="*/ 574 h 574"/>
                <a:gd name="T18" fmla="*/ 8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3" y="0"/>
                    <a:pt x="87" y="16"/>
                    <a:pt x="87" y="47"/>
                  </a:cubicBezTo>
                  <a:cubicBezTo>
                    <a:pt x="87" y="79"/>
                    <a:pt x="73" y="95"/>
                    <a:pt x="43" y="95"/>
                  </a:cubicBezTo>
                  <a:close/>
                  <a:moveTo>
                    <a:pt x="8" y="574"/>
                  </a:moveTo>
                  <a:cubicBezTo>
                    <a:pt x="8" y="171"/>
                    <a:pt x="8" y="171"/>
                    <a:pt x="8" y="171"/>
                  </a:cubicBezTo>
                  <a:cubicBezTo>
                    <a:pt x="79" y="171"/>
                    <a:pt x="79" y="171"/>
                    <a:pt x="79" y="171"/>
                  </a:cubicBezTo>
                  <a:cubicBezTo>
                    <a:pt x="79" y="574"/>
                    <a:pt x="79" y="574"/>
                    <a:pt x="79" y="574"/>
                  </a:cubicBezTo>
                  <a:lnTo>
                    <a:pt x="8"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26">
              <a:extLst>
                <a:ext uri="{FF2B5EF4-FFF2-40B4-BE49-F238E27FC236}">
                  <a16:creationId xmlns:a16="http://schemas.microsoft.com/office/drawing/2014/main" id="{16D0FD6E-00A0-409D-B98C-715797B99F8B}"/>
                </a:ext>
              </a:extLst>
            </p:cNvPr>
            <p:cNvSpPr>
              <a:spLocks noEditPoints="1"/>
            </p:cNvSpPr>
            <p:nvPr userDrawn="1"/>
          </p:nvSpPr>
          <p:spPr bwMode="auto">
            <a:xfrm>
              <a:off x="5047"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8"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5" y="160"/>
                    <a:pt x="272" y="139"/>
                    <a:pt x="265" y="119"/>
                  </a:cubicBezTo>
                  <a:cubicBezTo>
                    <a:pt x="260" y="102"/>
                    <a:pt x="250" y="87"/>
                    <a:pt x="235" y="75"/>
                  </a:cubicBezTo>
                  <a:cubicBezTo>
                    <a:pt x="219" y="64"/>
                    <a:pt x="199" y="58"/>
                    <a:pt x="17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7">
              <a:extLst>
                <a:ext uri="{FF2B5EF4-FFF2-40B4-BE49-F238E27FC236}">
                  <a16:creationId xmlns:a16="http://schemas.microsoft.com/office/drawing/2014/main" id="{26C2BFCB-92CA-4845-AF7A-9AD3E90B8668}"/>
                </a:ext>
              </a:extLst>
            </p:cNvPr>
            <p:cNvSpPr>
              <a:spLocks/>
            </p:cNvSpPr>
            <p:nvPr userDrawn="1"/>
          </p:nvSpPr>
          <p:spPr bwMode="auto">
            <a:xfrm>
              <a:off x="5325" y="3266"/>
              <a:ext cx="171" cy="277"/>
            </a:xfrm>
            <a:custGeom>
              <a:avLst/>
              <a:gdLst>
                <a:gd name="T0" fmla="*/ 10 w 256"/>
                <a:gd name="T1" fmla="*/ 414 h 414"/>
                <a:gd name="T2" fmla="*/ 10 w 256"/>
                <a:gd name="T3" fmla="*/ 99 h 414"/>
                <a:gd name="T4" fmla="*/ 0 w 256"/>
                <a:gd name="T5" fmla="*/ 18 h 414"/>
                <a:gd name="T6" fmla="*/ 62 w 256"/>
                <a:gd name="T7" fmla="*/ 8 h 414"/>
                <a:gd name="T8" fmla="*/ 77 w 256"/>
                <a:gd name="T9" fmla="*/ 75 h 414"/>
                <a:gd name="T10" fmla="*/ 122 w 256"/>
                <a:gd name="T11" fmla="*/ 21 h 414"/>
                <a:gd name="T12" fmla="*/ 193 w 256"/>
                <a:gd name="T13" fmla="*/ 1 h 414"/>
                <a:gd name="T14" fmla="*/ 225 w 256"/>
                <a:gd name="T15" fmla="*/ 5 h 414"/>
                <a:gd name="T16" fmla="*/ 256 w 256"/>
                <a:gd name="T17" fmla="*/ 18 h 414"/>
                <a:gd name="T18" fmla="*/ 236 w 256"/>
                <a:gd name="T19" fmla="*/ 80 h 414"/>
                <a:gd name="T20" fmla="*/ 205 w 256"/>
                <a:gd name="T21" fmla="*/ 69 h 414"/>
                <a:gd name="T22" fmla="*/ 177 w 256"/>
                <a:gd name="T23" fmla="*/ 67 h 414"/>
                <a:gd name="T24" fmla="*/ 106 w 256"/>
                <a:gd name="T25" fmla="*/ 99 h 414"/>
                <a:gd name="T26" fmla="*/ 82 w 256"/>
                <a:gd name="T27" fmla="*/ 180 h 414"/>
                <a:gd name="T28" fmla="*/ 82 w 256"/>
                <a:gd name="T29" fmla="*/ 414 h 414"/>
                <a:gd name="T30" fmla="*/ 10 w 256"/>
                <a:gd name="T31"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414">
                  <a:moveTo>
                    <a:pt x="10" y="414"/>
                  </a:moveTo>
                  <a:cubicBezTo>
                    <a:pt x="10" y="99"/>
                    <a:pt x="10" y="99"/>
                    <a:pt x="10" y="99"/>
                  </a:cubicBezTo>
                  <a:cubicBezTo>
                    <a:pt x="0" y="18"/>
                    <a:pt x="0" y="18"/>
                    <a:pt x="0" y="18"/>
                  </a:cubicBezTo>
                  <a:cubicBezTo>
                    <a:pt x="62" y="8"/>
                    <a:pt x="62" y="8"/>
                    <a:pt x="62" y="8"/>
                  </a:cubicBezTo>
                  <a:cubicBezTo>
                    <a:pt x="77" y="75"/>
                    <a:pt x="77" y="75"/>
                    <a:pt x="77" y="75"/>
                  </a:cubicBezTo>
                  <a:cubicBezTo>
                    <a:pt x="87" y="53"/>
                    <a:pt x="102" y="34"/>
                    <a:pt x="122" y="21"/>
                  </a:cubicBezTo>
                  <a:cubicBezTo>
                    <a:pt x="143" y="7"/>
                    <a:pt x="168" y="0"/>
                    <a:pt x="193" y="1"/>
                  </a:cubicBezTo>
                  <a:cubicBezTo>
                    <a:pt x="204" y="1"/>
                    <a:pt x="215" y="3"/>
                    <a:pt x="225" y="5"/>
                  </a:cubicBezTo>
                  <a:cubicBezTo>
                    <a:pt x="236" y="8"/>
                    <a:pt x="247" y="12"/>
                    <a:pt x="256" y="18"/>
                  </a:cubicBezTo>
                  <a:cubicBezTo>
                    <a:pt x="236" y="80"/>
                    <a:pt x="236" y="80"/>
                    <a:pt x="236" y="80"/>
                  </a:cubicBezTo>
                  <a:cubicBezTo>
                    <a:pt x="226" y="75"/>
                    <a:pt x="216" y="71"/>
                    <a:pt x="205" y="69"/>
                  </a:cubicBezTo>
                  <a:cubicBezTo>
                    <a:pt x="196" y="68"/>
                    <a:pt x="186" y="67"/>
                    <a:pt x="177" y="67"/>
                  </a:cubicBezTo>
                  <a:cubicBezTo>
                    <a:pt x="149" y="65"/>
                    <a:pt x="123" y="77"/>
                    <a:pt x="106" y="99"/>
                  </a:cubicBezTo>
                  <a:cubicBezTo>
                    <a:pt x="89" y="122"/>
                    <a:pt x="81" y="151"/>
                    <a:pt x="82" y="180"/>
                  </a:cubicBezTo>
                  <a:cubicBezTo>
                    <a:pt x="82" y="414"/>
                    <a:pt x="82" y="414"/>
                    <a:pt x="82" y="414"/>
                  </a:cubicBezTo>
                  <a:lnTo>
                    <a:pt x="10"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8">
              <a:extLst>
                <a:ext uri="{FF2B5EF4-FFF2-40B4-BE49-F238E27FC236}">
                  <a16:creationId xmlns:a16="http://schemas.microsoft.com/office/drawing/2014/main" id="{A5B40A4C-F01E-4A58-8957-490D6A66D110}"/>
                </a:ext>
              </a:extLst>
            </p:cNvPr>
            <p:cNvSpPr>
              <a:spLocks noEditPoints="1"/>
            </p:cNvSpPr>
            <p:nvPr userDrawn="1"/>
          </p:nvSpPr>
          <p:spPr bwMode="auto">
            <a:xfrm>
              <a:off x="5632" y="3150"/>
              <a:ext cx="322" cy="393"/>
            </a:xfrm>
            <a:custGeom>
              <a:avLst/>
              <a:gdLst>
                <a:gd name="T0" fmla="*/ 0 w 483"/>
                <a:gd name="T1" fmla="*/ 589 h 589"/>
                <a:gd name="T2" fmla="*/ 80 w 483"/>
                <a:gd name="T3" fmla="*/ 295 h 589"/>
                <a:gd name="T4" fmla="*/ 203 w 483"/>
                <a:gd name="T5" fmla="*/ 0 h 589"/>
                <a:gd name="T6" fmla="*/ 282 w 483"/>
                <a:gd name="T7" fmla="*/ 0 h 589"/>
                <a:gd name="T8" fmla="*/ 405 w 483"/>
                <a:gd name="T9" fmla="*/ 299 h 589"/>
                <a:gd name="T10" fmla="*/ 483 w 483"/>
                <a:gd name="T11" fmla="*/ 589 h 589"/>
                <a:gd name="T12" fmla="*/ 406 w 483"/>
                <a:gd name="T13" fmla="*/ 589 h 589"/>
                <a:gd name="T14" fmla="*/ 369 w 483"/>
                <a:gd name="T15" fmla="*/ 430 h 589"/>
                <a:gd name="T16" fmla="*/ 112 w 483"/>
                <a:gd name="T17" fmla="*/ 430 h 589"/>
                <a:gd name="T18" fmla="*/ 74 w 483"/>
                <a:gd name="T19" fmla="*/ 589 h 589"/>
                <a:gd name="T20" fmla="*/ 0 w 483"/>
                <a:gd name="T21" fmla="*/ 589 h 589"/>
                <a:gd name="T22" fmla="*/ 130 w 483"/>
                <a:gd name="T23" fmla="*/ 368 h 589"/>
                <a:gd name="T24" fmla="*/ 351 w 483"/>
                <a:gd name="T25" fmla="*/ 368 h 589"/>
                <a:gd name="T26" fmla="*/ 301 w 483"/>
                <a:gd name="T27" fmla="*/ 219 h 589"/>
                <a:gd name="T28" fmla="*/ 240 w 483"/>
                <a:gd name="T29" fmla="*/ 69 h 589"/>
                <a:gd name="T30" fmla="*/ 179 w 483"/>
                <a:gd name="T31" fmla="*/ 219 h 589"/>
                <a:gd name="T32" fmla="*/ 130 w 483"/>
                <a:gd name="T33" fmla="*/ 368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589">
                  <a:moveTo>
                    <a:pt x="0" y="589"/>
                  </a:moveTo>
                  <a:cubicBezTo>
                    <a:pt x="21" y="490"/>
                    <a:pt x="48" y="391"/>
                    <a:pt x="80" y="295"/>
                  </a:cubicBezTo>
                  <a:cubicBezTo>
                    <a:pt x="115" y="194"/>
                    <a:pt x="156" y="95"/>
                    <a:pt x="203" y="0"/>
                  </a:cubicBezTo>
                  <a:cubicBezTo>
                    <a:pt x="282" y="0"/>
                    <a:pt x="282" y="0"/>
                    <a:pt x="282" y="0"/>
                  </a:cubicBezTo>
                  <a:cubicBezTo>
                    <a:pt x="329" y="97"/>
                    <a:pt x="370" y="197"/>
                    <a:pt x="405" y="299"/>
                  </a:cubicBezTo>
                  <a:cubicBezTo>
                    <a:pt x="437" y="394"/>
                    <a:pt x="463" y="491"/>
                    <a:pt x="483" y="589"/>
                  </a:cubicBezTo>
                  <a:cubicBezTo>
                    <a:pt x="406" y="589"/>
                    <a:pt x="406" y="589"/>
                    <a:pt x="406" y="589"/>
                  </a:cubicBezTo>
                  <a:cubicBezTo>
                    <a:pt x="395" y="534"/>
                    <a:pt x="382" y="481"/>
                    <a:pt x="369" y="430"/>
                  </a:cubicBezTo>
                  <a:cubicBezTo>
                    <a:pt x="112" y="430"/>
                    <a:pt x="112" y="430"/>
                    <a:pt x="112" y="430"/>
                  </a:cubicBezTo>
                  <a:cubicBezTo>
                    <a:pt x="99" y="481"/>
                    <a:pt x="86" y="534"/>
                    <a:pt x="74" y="589"/>
                  </a:cubicBezTo>
                  <a:lnTo>
                    <a:pt x="0" y="589"/>
                  </a:lnTo>
                  <a:close/>
                  <a:moveTo>
                    <a:pt x="130" y="368"/>
                  </a:moveTo>
                  <a:cubicBezTo>
                    <a:pt x="351" y="368"/>
                    <a:pt x="351" y="368"/>
                    <a:pt x="351" y="368"/>
                  </a:cubicBezTo>
                  <a:cubicBezTo>
                    <a:pt x="336" y="318"/>
                    <a:pt x="319" y="269"/>
                    <a:pt x="301" y="219"/>
                  </a:cubicBezTo>
                  <a:cubicBezTo>
                    <a:pt x="283" y="170"/>
                    <a:pt x="262" y="120"/>
                    <a:pt x="240" y="69"/>
                  </a:cubicBezTo>
                  <a:cubicBezTo>
                    <a:pt x="218" y="120"/>
                    <a:pt x="197" y="170"/>
                    <a:pt x="179" y="219"/>
                  </a:cubicBezTo>
                  <a:cubicBezTo>
                    <a:pt x="161" y="269"/>
                    <a:pt x="145" y="318"/>
                    <a:pt x="130"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9">
              <a:extLst>
                <a:ext uri="{FF2B5EF4-FFF2-40B4-BE49-F238E27FC236}">
                  <a16:creationId xmlns:a16="http://schemas.microsoft.com/office/drawing/2014/main" id="{5A367AB4-5A00-40C9-B92F-816366A69AAA}"/>
                </a:ext>
              </a:extLst>
            </p:cNvPr>
            <p:cNvSpPr>
              <a:spLocks/>
            </p:cNvSpPr>
            <p:nvPr userDrawn="1"/>
          </p:nvSpPr>
          <p:spPr bwMode="auto">
            <a:xfrm>
              <a:off x="5989" y="3266"/>
              <a:ext cx="234" cy="277"/>
            </a:xfrm>
            <a:custGeom>
              <a:avLst/>
              <a:gdLst>
                <a:gd name="T0" fmla="*/ 10 w 351"/>
                <a:gd name="T1" fmla="*/ 414 h 414"/>
                <a:gd name="T2" fmla="*/ 10 w 351"/>
                <a:gd name="T3" fmla="*/ 100 h 414"/>
                <a:gd name="T4" fmla="*/ 0 w 351"/>
                <a:gd name="T5" fmla="*/ 18 h 414"/>
                <a:gd name="T6" fmla="*/ 62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2" y="8"/>
                    <a:pt x="62" y="8"/>
                    <a:pt x="62" y="8"/>
                  </a:cubicBezTo>
                  <a:cubicBezTo>
                    <a:pt x="76" y="70"/>
                    <a:pt x="76" y="70"/>
                    <a:pt x="76" y="70"/>
                  </a:cubicBezTo>
                  <a:cubicBezTo>
                    <a:pt x="99" y="23"/>
                    <a:pt x="143" y="0"/>
                    <a:pt x="207" y="0"/>
                  </a:cubicBezTo>
                  <a:cubicBezTo>
                    <a:pt x="253" y="0"/>
                    <a:pt x="289" y="13"/>
                    <a:pt x="314" y="41"/>
                  </a:cubicBezTo>
                  <a:cubicBezTo>
                    <a:pt x="338"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39" y="69"/>
                    <a:pt x="214" y="60"/>
                    <a:pt x="189" y="62"/>
                  </a:cubicBezTo>
                  <a:cubicBezTo>
                    <a:pt x="134" y="57"/>
                    <a:pt x="86" y="98"/>
                    <a:pt x="82" y="152"/>
                  </a:cubicBezTo>
                  <a:cubicBezTo>
                    <a:pt x="81" y="158"/>
                    <a:pt x="81" y="163"/>
                    <a:pt x="82" y="168"/>
                  </a:cubicBezTo>
                  <a:cubicBezTo>
                    <a:pt x="82" y="414"/>
                    <a:pt x="82" y="414"/>
                    <a:pt x="82" y="414"/>
                  </a:cubicBezTo>
                  <a:lnTo>
                    <a:pt x="10"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30">
              <a:extLst>
                <a:ext uri="{FF2B5EF4-FFF2-40B4-BE49-F238E27FC236}">
                  <a16:creationId xmlns:a16="http://schemas.microsoft.com/office/drawing/2014/main" id="{1FD8D510-46A4-4E57-8815-45A6D7807C2C}"/>
                </a:ext>
              </a:extLst>
            </p:cNvPr>
            <p:cNvSpPr>
              <a:spLocks noEditPoints="1"/>
            </p:cNvSpPr>
            <p:nvPr userDrawn="1"/>
          </p:nvSpPr>
          <p:spPr bwMode="auto">
            <a:xfrm>
              <a:off x="6280" y="3160"/>
              <a:ext cx="58"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7 w 87"/>
                <a:gd name="T11" fmla="*/ 574 h 574"/>
                <a:gd name="T12" fmla="*/ 7 w 87"/>
                <a:gd name="T13" fmla="*/ 171 h 574"/>
                <a:gd name="T14" fmla="*/ 79 w 87"/>
                <a:gd name="T15" fmla="*/ 171 h 574"/>
                <a:gd name="T16" fmla="*/ 79 w 87"/>
                <a:gd name="T17" fmla="*/ 574 h 574"/>
                <a:gd name="T18" fmla="*/ 7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2" y="0"/>
                    <a:pt x="87" y="16"/>
                    <a:pt x="87" y="47"/>
                  </a:cubicBezTo>
                  <a:cubicBezTo>
                    <a:pt x="87" y="79"/>
                    <a:pt x="72" y="95"/>
                    <a:pt x="43" y="95"/>
                  </a:cubicBezTo>
                  <a:close/>
                  <a:moveTo>
                    <a:pt x="7" y="574"/>
                  </a:moveTo>
                  <a:cubicBezTo>
                    <a:pt x="7" y="171"/>
                    <a:pt x="7" y="171"/>
                    <a:pt x="7" y="171"/>
                  </a:cubicBezTo>
                  <a:cubicBezTo>
                    <a:pt x="79" y="171"/>
                    <a:pt x="79" y="171"/>
                    <a:pt x="79" y="171"/>
                  </a:cubicBezTo>
                  <a:cubicBezTo>
                    <a:pt x="79" y="574"/>
                    <a:pt x="79" y="574"/>
                    <a:pt x="79" y="574"/>
                  </a:cubicBezTo>
                  <a:lnTo>
                    <a:pt x="7"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31">
              <a:extLst>
                <a:ext uri="{FF2B5EF4-FFF2-40B4-BE49-F238E27FC236}">
                  <a16:creationId xmlns:a16="http://schemas.microsoft.com/office/drawing/2014/main" id="{55EA1A70-20DE-4C7E-B053-0679139F26FF}"/>
                </a:ext>
              </a:extLst>
            </p:cNvPr>
            <p:cNvSpPr>
              <a:spLocks/>
            </p:cNvSpPr>
            <p:nvPr userDrawn="1"/>
          </p:nvSpPr>
          <p:spPr bwMode="auto">
            <a:xfrm>
              <a:off x="6394" y="3264"/>
              <a:ext cx="396" cy="279"/>
            </a:xfrm>
            <a:custGeom>
              <a:avLst/>
              <a:gdLst>
                <a:gd name="T0" fmla="*/ 10 w 593"/>
                <a:gd name="T1" fmla="*/ 417 h 417"/>
                <a:gd name="T2" fmla="*/ 10 w 593"/>
                <a:gd name="T3" fmla="*/ 103 h 417"/>
                <a:gd name="T4" fmla="*/ 0 w 593"/>
                <a:gd name="T5" fmla="*/ 21 h 417"/>
                <a:gd name="T6" fmla="*/ 62 w 593"/>
                <a:gd name="T7" fmla="*/ 11 h 417"/>
                <a:gd name="T8" fmla="*/ 76 w 593"/>
                <a:gd name="T9" fmla="*/ 73 h 417"/>
                <a:gd name="T10" fmla="*/ 200 w 593"/>
                <a:gd name="T11" fmla="*/ 3 h 417"/>
                <a:gd name="T12" fmla="*/ 276 w 593"/>
                <a:gd name="T13" fmla="*/ 23 h 417"/>
                <a:gd name="T14" fmla="*/ 324 w 593"/>
                <a:gd name="T15" fmla="*/ 82 h 417"/>
                <a:gd name="T16" fmla="*/ 371 w 593"/>
                <a:gd name="T17" fmla="*/ 23 h 417"/>
                <a:gd name="T18" fmla="*/ 451 w 593"/>
                <a:gd name="T19" fmla="*/ 3 h 417"/>
                <a:gd name="T20" fmla="*/ 555 w 593"/>
                <a:gd name="T21" fmla="*/ 43 h 417"/>
                <a:gd name="T22" fmla="*/ 593 w 593"/>
                <a:gd name="T23" fmla="*/ 161 h 417"/>
                <a:gd name="T24" fmla="*/ 593 w 593"/>
                <a:gd name="T25" fmla="*/ 417 h 417"/>
                <a:gd name="T26" fmla="*/ 522 w 593"/>
                <a:gd name="T27" fmla="*/ 417 h 417"/>
                <a:gd name="T28" fmla="*/ 522 w 593"/>
                <a:gd name="T29" fmla="*/ 166 h 417"/>
                <a:gd name="T30" fmla="*/ 499 w 593"/>
                <a:gd name="T31" fmla="*/ 89 h 417"/>
                <a:gd name="T32" fmla="*/ 435 w 593"/>
                <a:gd name="T33" fmla="*/ 65 h 417"/>
                <a:gd name="T34" fmla="*/ 364 w 593"/>
                <a:gd name="T35" fmla="*/ 94 h 417"/>
                <a:gd name="T36" fmla="*/ 338 w 593"/>
                <a:gd name="T37" fmla="*/ 179 h 417"/>
                <a:gd name="T38" fmla="*/ 338 w 593"/>
                <a:gd name="T39" fmla="*/ 417 h 417"/>
                <a:gd name="T40" fmla="*/ 266 w 593"/>
                <a:gd name="T41" fmla="*/ 417 h 417"/>
                <a:gd name="T42" fmla="*/ 266 w 593"/>
                <a:gd name="T43" fmla="*/ 166 h 417"/>
                <a:gd name="T44" fmla="*/ 243 w 593"/>
                <a:gd name="T45" fmla="*/ 89 h 417"/>
                <a:gd name="T46" fmla="*/ 177 w 593"/>
                <a:gd name="T47" fmla="*/ 65 h 417"/>
                <a:gd name="T48" fmla="*/ 106 w 593"/>
                <a:gd name="T49" fmla="*/ 92 h 417"/>
                <a:gd name="T50" fmla="*/ 82 w 593"/>
                <a:gd name="T51" fmla="*/ 165 h 417"/>
                <a:gd name="T52" fmla="*/ 82 w 593"/>
                <a:gd name="T53" fmla="*/ 417 h 417"/>
                <a:gd name="T54" fmla="*/ 10 w 593"/>
                <a:gd name="T5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3" h="417">
                  <a:moveTo>
                    <a:pt x="10" y="417"/>
                  </a:moveTo>
                  <a:cubicBezTo>
                    <a:pt x="10" y="103"/>
                    <a:pt x="10" y="103"/>
                    <a:pt x="10" y="103"/>
                  </a:cubicBezTo>
                  <a:cubicBezTo>
                    <a:pt x="0" y="21"/>
                    <a:pt x="0" y="21"/>
                    <a:pt x="0" y="21"/>
                  </a:cubicBezTo>
                  <a:cubicBezTo>
                    <a:pt x="62" y="11"/>
                    <a:pt x="62" y="11"/>
                    <a:pt x="62" y="11"/>
                  </a:cubicBezTo>
                  <a:cubicBezTo>
                    <a:pt x="76" y="73"/>
                    <a:pt x="76" y="73"/>
                    <a:pt x="76" y="73"/>
                  </a:cubicBezTo>
                  <a:cubicBezTo>
                    <a:pt x="99" y="26"/>
                    <a:pt x="140" y="3"/>
                    <a:pt x="200" y="3"/>
                  </a:cubicBezTo>
                  <a:cubicBezTo>
                    <a:pt x="227" y="2"/>
                    <a:pt x="253" y="9"/>
                    <a:pt x="276" y="23"/>
                  </a:cubicBezTo>
                  <a:cubicBezTo>
                    <a:pt x="298" y="36"/>
                    <a:pt x="315" y="57"/>
                    <a:pt x="324" y="82"/>
                  </a:cubicBezTo>
                  <a:cubicBezTo>
                    <a:pt x="333" y="58"/>
                    <a:pt x="349" y="37"/>
                    <a:pt x="371" y="23"/>
                  </a:cubicBezTo>
                  <a:cubicBezTo>
                    <a:pt x="395" y="9"/>
                    <a:pt x="423" y="2"/>
                    <a:pt x="451" y="3"/>
                  </a:cubicBezTo>
                  <a:cubicBezTo>
                    <a:pt x="490" y="0"/>
                    <a:pt x="528" y="15"/>
                    <a:pt x="555" y="43"/>
                  </a:cubicBezTo>
                  <a:cubicBezTo>
                    <a:pt x="581" y="70"/>
                    <a:pt x="593" y="109"/>
                    <a:pt x="593" y="161"/>
                  </a:cubicBezTo>
                  <a:cubicBezTo>
                    <a:pt x="593" y="417"/>
                    <a:pt x="593" y="417"/>
                    <a:pt x="593" y="417"/>
                  </a:cubicBezTo>
                  <a:cubicBezTo>
                    <a:pt x="522" y="417"/>
                    <a:pt x="522" y="417"/>
                    <a:pt x="522" y="417"/>
                  </a:cubicBezTo>
                  <a:cubicBezTo>
                    <a:pt x="522" y="166"/>
                    <a:pt x="522" y="166"/>
                    <a:pt x="522" y="166"/>
                  </a:cubicBezTo>
                  <a:cubicBezTo>
                    <a:pt x="522" y="131"/>
                    <a:pt x="514" y="105"/>
                    <a:pt x="499" y="89"/>
                  </a:cubicBezTo>
                  <a:cubicBezTo>
                    <a:pt x="482" y="72"/>
                    <a:pt x="459" y="64"/>
                    <a:pt x="435" y="65"/>
                  </a:cubicBezTo>
                  <a:cubicBezTo>
                    <a:pt x="408" y="64"/>
                    <a:pt x="382" y="74"/>
                    <a:pt x="364" y="94"/>
                  </a:cubicBezTo>
                  <a:cubicBezTo>
                    <a:pt x="345" y="118"/>
                    <a:pt x="336" y="148"/>
                    <a:pt x="338" y="179"/>
                  </a:cubicBezTo>
                  <a:cubicBezTo>
                    <a:pt x="338" y="417"/>
                    <a:pt x="338" y="417"/>
                    <a:pt x="338" y="417"/>
                  </a:cubicBezTo>
                  <a:cubicBezTo>
                    <a:pt x="266" y="417"/>
                    <a:pt x="266" y="417"/>
                    <a:pt x="266" y="417"/>
                  </a:cubicBezTo>
                  <a:cubicBezTo>
                    <a:pt x="266" y="166"/>
                    <a:pt x="266" y="166"/>
                    <a:pt x="266" y="166"/>
                  </a:cubicBezTo>
                  <a:cubicBezTo>
                    <a:pt x="266" y="130"/>
                    <a:pt x="258" y="105"/>
                    <a:pt x="243" y="89"/>
                  </a:cubicBezTo>
                  <a:cubicBezTo>
                    <a:pt x="225" y="72"/>
                    <a:pt x="201" y="64"/>
                    <a:pt x="177" y="65"/>
                  </a:cubicBezTo>
                  <a:cubicBezTo>
                    <a:pt x="150" y="63"/>
                    <a:pt x="124" y="73"/>
                    <a:pt x="106" y="92"/>
                  </a:cubicBezTo>
                  <a:cubicBezTo>
                    <a:pt x="89" y="113"/>
                    <a:pt x="81" y="138"/>
                    <a:pt x="82" y="165"/>
                  </a:cubicBezTo>
                  <a:cubicBezTo>
                    <a:pt x="82" y="417"/>
                    <a:pt x="82" y="417"/>
                    <a:pt x="82" y="417"/>
                  </a:cubicBezTo>
                  <a:lnTo>
                    <a:pt x="10" y="4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32">
              <a:extLst>
                <a:ext uri="{FF2B5EF4-FFF2-40B4-BE49-F238E27FC236}">
                  <a16:creationId xmlns:a16="http://schemas.microsoft.com/office/drawing/2014/main" id="{6B9494B5-2A6A-4E3B-B0B8-810E5FFE2AD9}"/>
                </a:ext>
              </a:extLst>
            </p:cNvPr>
            <p:cNvSpPr>
              <a:spLocks noEditPoints="1"/>
            </p:cNvSpPr>
            <p:nvPr userDrawn="1"/>
          </p:nvSpPr>
          <p:spPr bwMode="auto">
            <a:xfrm>
              <a:off x="6832" y="3265"/>
              <a:ext cx="224" cy="285"/>
            </a:xfrm>
            <a:custGeom>
              <a:avLst/>
              <a:gdLst>
                <a:gd name="T0" fmla="*/ 129 w 335"/>
                <a:gd name="T1" fmla="*/ 426 h 427"/>
                <a:gd name="T2" fmla="*/ 36 w 335"/>
                <a:gd name="T3" fmla="*/ 392 h 427"/>
                <a:gd name="T4" fmla="*/ 2 w 335"/>
                <a:gd name="T5" fmla="*/ 304 h 427"/>
                <a:gd name="T6" fmla="*/ 66 w 335"/>
                <a:gd name="T7" fmla="*/ 188 h 427"/>
                <a:gd name="T8" fmla="*/ 254 w 335"/>
                <a:gd name="T9" fmla="*/ 145 h 427"/>
                <a:gd name="T10" fmla="*/ 229 w 335"/>
                <a:gd name="T11" fmla="*/ 82 h 427"/>
                <a:gd name="T12" fmla="*/ 161 w 335"/>
                <a:gd name="T13" fmla="*/ 61 h 427"/>
                <a:gd name="T14" fmla="*/ 51 w 335"/>
                <a:gd name="T15" fmla="*/ 94 h 427"/>
                <a:gd name="T16" fmla="*/ 26 w 335"/>
                <a:gd name="T17" fmla="*/ 45 h 427"/>
                <a:gd name="T18" fmla="*/ 172 w 335"/>
                <a:gd name="T19" fmla="*/ 2 h 427"/>
                <a:gd name="T20" fmla="*/ 324 w 335"/>
                <a:gd name="T21" fmla="*/ 154 h 427"/>
                <a:gd name="T22" fmla="*/ 324 w 335"/>
                <a:gd name="T23" fmla="*/ 325 h 427"/>
                <a:gd name="T24" fmla="*/ 335 w 335"/>
                <a:gd name="T25" fmla="*/ 409 h 427"/>
                <a:gd name="T26" fmla="*/ 273 w 335"/>
                <a:gd name="T27" fmla="*/ 419 h 427"/>
                <a:gd name="T28" fmla="*/ 259 w 335"/>
                <a:gd name="T29" fmla="*/ 356 h 427"/>
                <a:gd name="T30" fmla="*/ 207 w 335"/>
                <a:gd name="T31" fmla="*/ 407 h 427"/>
                <a:gd name="T32" fmla="*/ 129 w 335"/>
                <a:gd name="T33" fmla="*/ 426 h 427"/>
                <a:gd name="T34" fmla="*/ 74 w 335"/>
                <a:gd name="T35" fmla="*/ 299 h 427"/>
                <a:gd name="T36" fmla="*/ 94 w 335"/>
                <a:gd name="T37" fmla="*/ 349 h 427"/>
                <a:gd name="T38" fmla="*/ 149 w 335"/>
                <a:gd name="T39" fmla="*/ 367 h 427"/>
                <a:gd name="T40" fmla="*/ 225 w 335"/>
                <a:gd name="T41" fmla="*/ 339 h 427"/>
                <a:gd name="T42" fmla="*/ 254 w 335"/>
                <a:gd name="T43" fmla="*/ 266 h 427"/>
                <a:gd name="T44" fmla="*/ 254 w 335"/>
                <a:gd name="T45" fmla="*/ 197 h 427"/>
                <a:gd name="T46" fmla="*/ 120 w 335"/>
                <a:gd name="T47" fmla="*/ 225 h 427"/>
                <a:gd name="T48" fmla="*/ 74 w 335"/>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5" h="427">
                  <a:moveTo>
                    <a:pt x="129" y="426"/>
                  </a:moveTo>
                  <a:cubicBezTo>
                    <a:pt x="95" y="427"/>
                    <a:pt x="61" y="415"/>
                    <a:pt x="36" y="392"/>
                  </a:cubicBezTo>
                  <a:cubicBezTo>
                    <a:pt x="13" y="369"/>
                    <a:pt x="0" y="337"/>
                    <a:pt x="2" y="304"/>
                  </a:cubicBezTo>
                  <a:cubicBezTo>
                    <a:pt x="0" y="257"/>
                    <a:pt x="25" y="212"/>
                    <a:pt x="66" y="188"/>
                  </a:cubicBezTo>
                  <a:cubicBezTo>
                    <a:pt x="110" y="161"/>
                    <a:pt x="172" y="147"/>
                    <a:pt x="254" y="145"/>
                  </a:cubicBezTo>
                  <a:cubicBezTo>
                    <a:pt x="253" y="122"/>
                    <a:pt x="245" y="99"/>
                    <a:pt x="229" y="82"/>
                  </a:cubicBezTo>
                  <a:cubicBezTo>
                    <a:pt x="215" y="68"/>
                    <a:pt x="192" y="61"/>
                    <a:pt x="161" y="61"/>
                  </a:cubicBezTo>
                  <a:cubicBezTo>
                    <a:pt x="122" y="61"/>
                    <a:pt x="83" y="72"/>
                    <a:pt x="51" y="94"/>
                  </a:cubicBezTo>
                  <a:cubicBezTo>
                    <a:pt x="26" y="45"/>
                    <a:pt x="26" y="45"/>
                    <a:pt x="26" y="45"/>
                  </a:cubicBezTo>
                  <a:cubicBezTo>
                    <a:pt x="68" y="15"/>
                    <a:pt x="120" y="0"/>
                    <a:pt x="172" y="2"/>
                  </a:cubicBezTo>
                  <a:cubicBezTo>
                    <a:pt x="274" y="2"/>
                    <a:pt x="324" y="52"/>
                    <a:pt x="324" y="154"/>
                  </a:cubicBezTo>
                  <a:cubicBezTo>
                    <a:pt x="324" y="325"/>
                    <a:pt x="324" y="325"/>
                    <a:pt x="324" y="325"/>
                  </a:cubicBezTo>
                  <a:cubicBezTo>
                    <a:pt x="335" y="409"/>
                    <a:pt x="335" y="409"/>
                    <a:pt x="335" y="409"/>
                  </a:cubicBezTo>
                  <a:cubicBezTo>
                    <a:pt x="273" y="419"/>
                    <a:pt x="273" y="419"/>
                    <a:pt x="273" y="419"/>
                  </a:cubicBezTo>
                  <a:cubicBezTo>
                    <a:pt x="259" y="356"/>
                    <a:pt x="259" y="356"/>
                    <a:pt x="259" y="356"/>
                  </a:cubicBezTo>
                  <a:cubicBezTo>
                    <a:pt x="247" y="378"/>
                    <a:pt x="229" y="396"/>
                    <a:pt x="207" y="407"/>
                  </a:cubicBezTo>
                  <a:cubicBezTo>
                    <a:pt x="183" y="420"/>
                    <a:pt x="156" y="426"/>
                    <a:pt x="129" y="426"/>
                  </a:cubicBezTo>
                  <a:close/>
                  <a:moveTo>
                    <a:pt x="74" y="299"/>
                  </a:moveTo>
                  <a:cubicBezTo>
                    <a:pt x="73" y="318"/>
                    <a:pt x="81" y="336"/>
                    <a:pt x="94" y="349"/>
                  </a:cubicBezTo>
                  <a:cubicBezTo>
                    <a:pt x="109" y="362"/>
                    <a:pt x="129" y="368"/>
                    <a:pt x="149" y="367"/>
                  </a:cubicBezTo>
                  <a:cubicBezTo>
                    <a:pt x="177" y="368"/>
                    <a:pt x="204" y="358"/>
                    <a:pt x="225" y="339"/>
                  </a:cubicBezTo>
                  <a:cubicBezTo>
                    <a:pt x="244" y="320"/>
                    <a:pt x="255" y="293"/>
                    <a:pt x="254" y="266"/>
                  </a:cubicBezTo>
                  <a:cubicBezTo>
                    <a:pt x="254" y="197"/>
                    <a:pt x="254" y="197"/>
                    <a:pt x="254" y="197"/>
                  </a:cubicBezTo>
                  <a:cubicBezTo>
                    <a:pt x="196" y="198"/>
                    <a:pt x="151" y="208"/>
                    <a:pt x="120" y="225"/>
                  </a:cubicBezTo>
                  <a:cubicBezTo>
                    <a:pt x="92" y="239"/>
                    <a:pt x="74" y="268"/>
                    <a:pt x="74" y="2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Rectangle 33">
              <a:extLst>
                <a:ext uri="{FF2B5EF4-FFF2-40B4-BE49-F238E27FC236}">
                  <a16:creationId xmlns:a16="http://schemas.microsoft.com/office/drawing/2014/main" id="{84E68D87-85B6-43AE-8CA3-9B8C42F58901}"/>
                </a:ext>
              </a:extLst>
            </p:cNvPr>
            <p:cNvSpPr>
              <a:spLocks noChangeArrowheads="1"/>
            </p:cNvSpPr>
            <p:nvPr userDrawn="1"/>
          </p:nvSpPr>
          <p:spPr bwMode="auto">
            <a:xfrm>
              <a:off x="7113" y="3150"/>
              <a:ext cx="47" cy="3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34">
              <a:extLst>
                <a:ext uri="{FF2B5EF4-FFF2-40B4-BE49-F238E27FC236}">
                  <a16:creationId xmlns:a16="http://schemas.microsoft.com/office/drawing/2014/main" id="{90E4065B-6668-468B-B4B6-A43CA40DD1E1}"/>
                </a:ext>
              </a:extLst>
            </p:cNvPr>
            <p:cNvSpPr>
              <a:spLocks/>
            </p:cNvSpPr>
            <p:nvPr userDrawn="1"/>
          </p:nvSpPr>
          <p:spPr bwMode="auto">
            <a:xfrm>
              <a:off x="7206" y="3265"/>
              <a:ext cx="212" cy="287"/>
            </a:xfrm>
            <a:custGeom>
              <a:avLst/>
              <a:gdLst>
                <a:gd name="T0" fmla="*/ 158 w 317"/>
                <a:gd name="T1" fmla="*/ 428 h 430"/>
                <a:gd name="T2" fmla="*/ 0 w 317"/>
                <a:gd name="T3" fmla="*/ 380 h 430"/>
                <a:gd name="T4" fmla="*/ 28 w 317"/>
                <a:gd name="T5" fmla="*/ 328 h 430"/>
                <a:gd name="T6" fmla="*/ 157 w 317"/>
                <a:gd name="T7" fmla="*/ 367 h 430"/>
                <a:gd name="T8" fmla="*/ 224 w 317"/>
                <a:gd name="T9" fmla="*/ 352 h 430"/>
                <a:gd name="T10" fmla="*/ 246 w 317"/>
                <a:gd name="T11" fmla="*/ 309 h 430"/>
                <a:gd name="T12" fmla="*/ 232 w 317"/>
                <a:gd name="T13" fmla="*/ 273 h 430"/>
                <a:gd name="T14" fmla="*/ 186 w 317"/>
                <a:gd name="T15" fmla="*/ 251 h 430"/>
                <a:gd name="T16" fmla="*/ 127 w 317"/>
                <a:gd name="T17" fmla="*/ 235 h 430"/>
                <a:gd name="T18" fmla="*/ 43 w 317"/>
                <a:gd name="T19" fmla="*/ 193 h 430"/>
                <a:gd name="T20" fmla="*/ 15 w 317"/>
                <a:gd name="T21" fmla="*/ 119 h 430"/>
                <a:gd name="T22" fmla="*/ 56 w 317"/>
                <a:gd name="T23" fmla="*/ 34 h 430"/>
                <a:gd name="T24" fmla="*/ 165 w 317"/>
                <a:gd name="T25" fmla="*/ 2 h 430"/>
                <a:gd name="T26" fmla="*/ 237 w 317"/>
                <a:gd name="T27" fmla="*/ 12 h 430"/>
                <a:gd name="T28" fmla="*/ 304 w 317"/>
                <a:gd name="T29" fmla="*/ 47 h 430"/>
                <a:gd name="T30" fmla="*/ 275 w 317"/>
                <a:gd name="T31" fmla="*/ 96 h 430"/>
                <a:gd name="T32" fmla="*/ 225 w 317"/>
                <a:gd name="T33" fmla="*/ 72 h 430"/>
                <a:gd name="T34" fmla="*/ 167 w 317"/>
                <a:gd name="T35" fmla="*/ 62 h 430"/>
                <a:gd name="T36" fmla="*/ 107 w 317"/>
                <a:gd name="T37" fmla="*/ 77 h 430"/>
                <a:gd name="T38" fmla="*/ 84 w 317"/>
                <a:gd name="T39" fmla="*/ 117 h 430"/>
                <a:gd name="T40" fmla="*/ 97 w 317"/>
                <a:gd name="T41" fmla="*/ 147 h 430"/>
                <a:gd name="T42" fmla="*/ 145 w 317"/>
                <a:gd name="T43" fmla="*/ 168 h 430"/>
                <a:gd name="T44" fmla="*/ 204 w 317"/>
                <a:gd name="T45" fmla="*/ 184 h 430"/>
                <a:gd name="T46" fmla="*/ 284 w 317"/>
                <a:gd name="T47" fmla="*/ 225 h 430"/>
                <a:gd name="T48" fmla="*/ 315 w 317"/>
                <a:gd name="T49" fmla="*/ 306 h 430"/>
                <a:gd name="T50" fmla="*/ 275 w 317"/>
                <a:gd name="T51" fmla="*/ 395 h 430"/>
                <a:gd name="T52" fmla="*/ 158 w 317"/>
                <a:gd name="T53" fmla="*/ 42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7" h="430">
                  <a:moveTo>
                    <a:pt x="158" y="428"/>
                  </a:moveTo>
                  <a:cubicBezTo>
                    <a:pt x="102" y="430"/>
                    <a:pt x="46" y="413"/>
                    <a:pt x="0" y="380"/>
                  </a:cubicBezTo>
                  <a:cubicBezTo>
                    <a:pt x="28" y="328"/>
                    <a:pt x="28" y="328"/>
                    <a:pt x="28" y="328"/>
                  </a:cubicBezTo>
                  <a:cubicBezTo>
                    <a:pt x="66" y="354"/>
                    <a:pt x="111" y="368"/>
                    <a:pt x="157" y="367"/>
                  </a:cubicBezTo>
                  <a:cubicBezTo>
                    <a:pt x="180" y="369"/>
                    <a:pt x="204" y="363"/>
                    <a:pt x="224" y="352"/>
                  </a:cubicBezTo>
                  <a:cubicBezTo>
                    <a:pt x="238" y="342"/>
                    <a:pt x="247" y="326"/>
                    <a:pt x="246" y="309"/>
                  </a:cubicBezTo>
                  <a:cubicBezTo>
                    <a:pt x="247" y="295"/>
                    <a:pt x="242" y="282"/>
                    <a:pt x="232" y="273"/>
                  </a:cubicBezTo>
                  <a:cubicBezTo>
                    <a:pt x="219" y="262"/>
                    <a:pt x="203" y="255"/>
                    <a:pt x="186" y="251"/>
                  </a:cubicBezTo>
                  <a:cubicBezTo>
                    <a:pt x="127" y="235"/>
                    <a:pt x="127" y="235"/>
                    <a:pt x="127" y="235"/>
                  </a:cubicBezTo>
                  <a:cubicBezTo>
                    <a:pt x="96" y="228"/>
                    <a:pt x="67" y="214"/>
                    <a:pt x="43" y="193"/>
                  </a:cubicBezTo>
                  <a:cubicBezTo>
                    <a:pt x="24" y="173"/>
                    <a:pt x="14" y="147"/>
                    <a:pt x="15" y="119"/>
                  </a:cubicBezTo>
                  <a:cubicBezTo>
                    <a:pt x="14" y="86"/>
                    <a:pt x="29" y="54"/>
                    <a:pt x="56" y="34"/>
                  </a:cubicBezTo>
                  <a:cubicBezTo>
                    <a:pt x="88" y="11"/>
                    <a:pt x="126" y="0"/>
                    <a:pt x="165" y="2"/>
                  </a:cubicBezTo>
                  <a:cubicBezTo>
                    <a:pt x="190" y="2"/>
                    <a:pt x="214" y="5"/>
                    <a:pt x="237" y="12"/>
                  </a:cubicBezTo>
                  <a:cubicBezTo>
                    <a:pt x="261" y="19"/>
                    <a:pt x="284" y="31"/>
                    <a:pt x="304" y="47"/>
                  </a:cubicBezTo>
                  <a:cubicBezTo>
                    <a:pt x="275" y="96"/>
                    <a:pt x="275" y="96"/>
                    <a:pt x="275" y="96"/>
                  </a:cubicBezTo>
                  <a:cubicBezTo>
                    <a:pt x="259" y="86"/>
                    <a:pt x="243" y="78"/>
                    <a:pt x="225" y="72"/>
                  </a:cubicBezTo>
                  <a:cubicBezTo>
                    <a:pt x="207" y="65"/>
                    <a:pt x="187" y="62"/>
                    <a:pt x="167" y="62"/>
                  </a:cubicBezTo>
                  <a:cubicBezTo>
                    <a:pt x="146" y="62"/>
                    <a:pt x="125" y="67"/>
                    <a:pt x="107" y="77"/>
                  </a:cubicBezTo>
                  <a:cubicBezTo>
                    <a:pt x="92" y="85"/>
                    <a:pt x="83" y="100"/>
                    <a:pt x="84" y="117"/>
                  </a:cubicBezTo>
                  <a:cubicBezTo>
                    <a:pt x="83" y="129"/>
                    <a:pt x="88" y="140"/>
                    <a:pt x="97" y="147"/>
                  </a:cubicBezTo>
                  <a:cubicBezTo>
                    <a:pt x="112" y="158"/>
                    <a:pt x="128" y="165"/>
                    <a:pt x="145" y="168"/>
                  </a:cubicBezTo>
                  <a:cubicBezTo>
                    <a:pt x="204" y="184"/>
                    <a:pt x="204" y="184"/>
                    <a:pt x="204" y="184"/>
                  </a:cubicBezTo>
                  <a:cubicBezTo>
                    <a:pt x="233" y="191"/>
                    <a:pt x="261" y="205"/>
                    <a:pt x="284" y="225"/>
                  </a:cubicBezTo>
                  <a:cubicBezTo>
                    <a:pt x="306" y="246"/>
                    <a:pt x="317" y="275"/>
                    <a:pt x="315" y="306"/>
                  </a:cubicBezTo>
                  <a:cubicBezTo>
                    <a:pt x="316" y="340"/>
                    <a:pt x="301" y="373"/>
                    <a:pt x="275" y="395"/>
                  </a:cubicBezTo>
                  <a:cubicBezTo>
                    <a:pt x="248" y="417"/>
                    <a:pt x="209" y="428"/>
                    <a:pt x="158"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35">
              <a:extLst>
                <a:ext uri="{FF2B5EF4-FFF2-40B4-BE49-F238E27FC236}">
                  <a16:creationId xmlns:a16="http://schemas.microsoft.com/office/drawing/2014/main" id="{E139153D-67FC-44C5-A4A7-8236ADBB2B3D}"/>
                </a:ext>
              </a:extLst>
            </p:cNvPr>
            <p:cNvSpPr>
              <a:spLocks noEditPoints="1"/>
            </p:cNvSpPr>
            <p:nvPr userDrawn="1"/>
          </p:nvSpPr>
          <p:spPr bwMode="auto">
            <a:xfrm>
              <a:off x="7454" y="3135"/>
              <a:ext cx="231" cy="228"/>
            </a:xfrm>
            <a:custGeom>
              <a:avLst/>
              <a:gdLst>
                <a:gd name="T0" fmla="*/ 173 w 346"/>
                <a:gd name="T1" fmla="*/ 341 h 342"/>
                <a:gd name="T2" fmla="*/ 85 w 346"/>
                <a:gd name="T3" fmla="*/ 321 h 342"/>
                <a:gd name="T4" fmla="*/ 27 w 346"/>
                <a:gd name="T5" fmla="*/ 264 h 342"/>
                <a:gd name="T6" fmla="*/ 27 w 346"/>
                <a:gd name="T7" fmla="*/ 84 h 342"/>
                <a:gd name="T8" fmla="*/ 85 w 346"/>
                <a:gd name="T9" fmla="*/ 27 h 342"/>
                <a:gd name="T10" fmla="*/ 260 w 346"/>
                <a:gd name="T11" fmla="*/ 27 h 342"/>
                <a:gd name="T12" fmla="*/ 318 w 346"/>
                <a:gd name="T13" fmla="*/ 84 h 342"/>
                <a:gd name="T14" fmla="*/ 318 w 346"/>
                <a:gd name="T15" fmla="*/ 264 h 342"/>
                <a:gd name="T16" fmla="*/ 260 w 346"/>
                <a:gd name="T17" fmla="*/ 321 h 342"/>
                <a:gd name="T18" fmla="*/ 173 w 346"/>
                <a:gd name="T19" fmla="*/ 341 h 342"/>
                <a:gd name="T20" fmla="*/ 173 w 346"/>
                <a:gd name="T21" fmla="*/ 309 h 342"/>
                <a:gd name="T22" fmla="*/ 268 w 346"/>
                <a:gd name="T23" fmla="*/ 274 h 342"/>
                <a:gd name="T24" fmla="*/ 304 w 346"/>
                <a:gd name="T25" fmla="*/ 174 h 342"/>
                <a:gd name="T26" fmla="*/ 268 w 346"/>
                <a:gd name="T27" fmla="*/ 74 h 342"/>
                <a:gd name="T28" fmla="*/ 78 w 346"/>
                <a:gd name="T29" fmla="*/ 74 h 342"/>
                <a:gd name="T30" fmla="*/ 42 w 346"/>
                <a:gd name="T31" fmla="*/ 174 h 342"/>
                <a:gd name="T32" fmla="*/ 78 w 346"/>
                <a:gd name="T33" fmla="*/ 274 h 342"/>
                <a:gd name="T34" fmla="*/ 173 w 346"/>
                <a:gd name="T35" fmla="*/ 309 h 342"/>
                <a:gd name="T36" fmla="*/ 112 w 346"/>
                <a:gd name="T37" fmla="*/ 249 h 342"/>
                <a:gd name="T38" fmla="*/ 112 w 346"/>
                <a:gd name="T39" fmla="*/ 97 h 342"/>
                <a:gd name="T40" fmla="*/ 174 w 346"/>
                <a:gd name="T41" fmla="*/ 97 h 342"/>
                <a:gd name="T42" fmla="*/ 234 w 346"/>
                <a:gd name="T43" fmla="*/ 143 h 342"/>
                <a:gd name="T44" fmla="*/ 200 w 346"/>
                <a:gd name="T45" fmla="*/ 187 h 342"/>
                <a:gd name="T46" fmla="*/ 226 w 346"/>
                <a:gd name="T47" fmla="*/ 217 h 342"/>
                <a:gd name="T48" fmla="*/ 245 w 346"/>
                <a:gd name="T49" fmla="*/ 249 h 342"/>
                <a:gd name="T50" fmla="*/ 210 w 346"/>
                <a:gd name="T51" fmla="*/ 249 h 342"/>
                <a:gd name="T52" fmla="*/ 192 w 346"/>
                <a:gd name="T53" fmla="*/ 218 h 342"/>
                <a:gd name="T54" fmla="*/ 167 w 346"/>
                <a:gd name="T55" fmla="*/ 190 h 342"/>
                <a:gd name="T56" fmla="*/ 143 w 346"/>
                <a:gd name="T57" fmla="*/ 190 h 342"/>
                <a:gd name="T58" fmla="*/ 143 w 346"/>
                <a:gd name="T59" fmla="*/ 249 h 342"/>
                <a:gd name="T60" fmla="*/ 112 w 346"/>
                <a:gd name="T61" fmla="*/ 249 h 342"/>
                <a:gd name="T62" fmla="*/ 173 w 346"/>
                <a:gd name="T63" fmla="*/ 121 h 342"/>
                <a:gd name="T64" fmla="*/ 143 w 346"/>
                <a:gd name="T65" fmla="*/ 121 h 342"/>
                <a:gd name="T66" fmla="*/ 143 w 346"/>
                <a:gd name="T67" fmla="*/ 167 h 342"/>
                <a:gd name="T68" fmla="*/ 173 w 346"/>
                <a:gd name="T69" fmla="*/ 167 h 342"/>
                <a:gd name="T70" fmla="*/ 202 w 346"/>
                <a:gd name="T71" fmla="*/ 144 h 342"/>
                <a:gd name="T72" fmla="*/ 173 w 346"/>
                <a:gd name="T73" fmla="*/ 1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6" h="342">
                  <a:moveTo>
                    <a:pt x="173" y="341"/>
                  </a:moveTo>
                  <a:cubicBezTo>
                    <a:pt x="142" y="342"/>
                    <a:pt x="112" y="335"/>
                    <a:pt x="85" y="321"/>
                  </a:cubicBezTo>
                  <a:cubicBezTo>
                    <a:pt x="61" y="308"/>
                    <a:pt x="41" y="289"/>
                    <a:pt x="27" y="264"/>
                  </a:cubicBezTo>
                  <a:cubicBezTo>
                    <a:pt x="0" y="207"/>
                    <a:pt x="0" y="141"/>
                    <a:pt x="27" y="84"/>
                  </a:cubicBezTo>
                  <a:cubicBezTo>
                    <a:pt x="41" y="59"/>
                    <a:pt x="61" y="39"/>
                    <a:pt x="85" y="27"/>
                  </a:cubicBezTo>
                  <a:cubicBezTo>
                    <a:pt x="141" y="0"/>
                    <a:pt x="205" y="0"/>
                    <a:pt x="260" y="27"/>
                  </a:cubicBezTo>
                  <a:cubicBezTo>
                    <a:pt x="285" y="39"/>
                    <a:pt x="305" y="59"/>
                    <a:pt x="318" y="84"/>
                  </a:cubicBezTo>
                  <a:cubicBezTo>
                    <a:pt x="346" y="141"/>
                    <a:pt x="346" y="207"/>
                    <a:pt x="318" y="264"/>
                  </a:cubicBezTo>
                  <a:cubicBezTo>
                    <a:pt x="305" y="289"/>
                    <a:pt x="285" y="308"/>
                    <a:pt x="260" y="321"/>
                  </a:cubicBezTo>
                  <a:cubicBezTo>
                    <a:pt x="233" y="335"/>
                    <a:pt x="203" y="342"/>
                    <a:pt x="173" y="341"/>
                  </a:cubicBezTo>
                  <a:close/>
                  <a:moveTo>
                    <a:pt x="173" y="309"/>
                  </a:moveTo>
                  <a:cubicBezTo>
                    <a:pt x="208" y="311"/>
                    <a:pt x="242" y="298"/>
                    <a:pt x="268" y="274"/>
                  </a:cubicBezTo>
                  <a:cubicBezTo>
                    <a:pt x="292" y="251"/>
                    <a:pt x="304" y="218"/>
                    <a:pt x="304" y="174"/>
                  </a:cubicBezTo>
                  <a:cubicBezTo>
                    <a:pt x="304" y="130"/>
                    <a:pt x="292" y="97"/>
                    <a:pt x="268" y="74"/>
                  </a:cubicBezTo>
                  <a:cubicBezTo>
                    <a:pt x="213" y="27"/>
                    <a:pt x="133" y="27"/>
                    <a:pt x="78" y="74"/>
                  </a:cubicBezTo>
                  <a:cubicBezTo>
                    <a:pt x="54" y="97"/>
                    <a:pt x="42" y="130"/>
                    <a:pt x="42" y="174"/>
                  </a:cubicBezTo>
                  <a:cubicBezTo>
                    <a:pt x="42" y="218"/>
                    <a:pt x="54" y="251"/>
                    <a:pt x="78" y="274"/>
                  </a:cubicBezTo>
                  <a:cubicBezTo>
                    <a:pt x="103" y="298"/>
                    <a:pt x="138" y="311"/>
                    <a:pt x="173" y="309"/>
                  </a:cubicBezTo>
                  <a:close/>
                  <a:moveTo>
                    <a:pt x="112" y="249"/>
                  </a:moveTo>
                  <a:cubicBezTo>
                    <a:pt x="112" y="97"/>
                    <a:pt x="112" y="97"/>
                    <a:pt x="112" y="97"/>
                  </a:cubicBezTo>
                  <a:cubicBezTo>
                    <a:pt x="174" y="97"/>
                    <a:pt x="174" y="97"/>
                    <a:pt x="174" y="97"/>
                  </a:cubicBezTo>
                  <a:cubicBezTo>
                    <a:pt x="214" y="97"/>
                    <a:pt x="234" y="113"/>
                    <a:pt x="234" y="143"/>
                  </a:cubicBezTo>
                  <a:cubicBezTo>
                    <a:pt x="236" y="164"/>
                    <a:pt x="221" y="184"/>
                    <a:pt x="200" y="187"/>
                  </a:cubicBezTo>
                  <a:cubicBezTo>
                    <a:pt x="210" y="197"/>
                    <a:pt x="218" y="206"/>
                    <a:pt x="226" y="217"/>
                  </a:cubicBezTo>
                  <a:cubicBezTo>
                    <a:pt x="233" y="227"/>
                    <a:pt x="239" y="238"/>
                    <a:pt x="245" y="249"/>
                  </a:cubicBezTo>
                  <a:cubicBezTo>
                    <a:pt x="210" y="249"/>
                    <a:pt x="210" y="249"/>
                    <a:pt x="210" y="249"/>
                  </a:cubicBezTo>
                  <a:cubicBezTo>
                    <a:pt x="205" y="238"/>
                    <a:pt x="199" y="228"/>
                    <a:pt x="192" y="218"/>
                  </a:cubicBezTo>
                  <a:cubicBezTo>
                    <a:pt x="185" y="208"/>
                    <a:pt x="177" y="198"/>
                    <a:pt x="167" y="190"/>
                  </a:cubicBezTo>
                  <a:cubicBezTo>
                    <a:pt x="143" y="190"/>
                    <a:pt x="143" y="190"/>
                    <a:pt x="143" y="190"/>
                  </a:cubicBezTo>
                  <a:cubicBezTo>
                    <a:pt x="143" y="249"/>
                    <a:pt x="143" y="249"/>
                    <a:pt x="143" y="249"/>
                  </a:cubicBezTo>
                  <a:lnTo>
                    <a:pt x="112" y="249"/>
                  </a:lnTo>
                  <a:close/>
                  <a:moveTo>
                    <a:pt x="173" y="121"/>
                  </a:moveTo>
                  <a:cubicBezTo>
                    <a:pt x="143" y="121"/>
                    <a:pt x="143" y="121"/>
                    <a:pt x="143" y="121"/>
                  </a:cubicBezTo>
                  <a:cubicBezTo>
                    <a:pt x="143" y="167"/>
                    <a:pt x="143" y="167"/>
                    <a:pt x="143" y="167"/>
                  </a:cubicBezTo>
                  <a:cubicBezTo>
                    <a:pt x="173" y="167"/>
                    <a:pt x="173" y="167"/>
                    <a:pt x="173" y="167"/>
                  </a:cubicBezTo>
                  <a:cubicBezTo>
                    <a:pt x="193" y="167"/>
                    <a:pt x="202" y="159"/>
                    <a:pt x="202" y="144"/>
                  </a:cubicBezTo>
                  <a:cubicBezTo>
                    <a:pt x="202" y="128"/>
                    <a:pt x="193" y="121"/>
                    <a:pt x="173"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7113025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Image">
    <p:spTree>
      <p:nvGrpSpPr>
        <p:cNvPr id="1" name=""/>
        <p:cNvGrpSpPr/>
        <p:nvPr/>
      </p:nvGrpSpPr>
      <p:grpSpPr>
        <a:xfrm>
          <a:off x="0" y="0"/>
          <a:ext cx="0" cy="0"/>
          <a:chOff x="0" y="0"/>
          <a:chExt cx="0" cy="0"/>
        </a:xfrm>
      </p:grpSpPr>
      <p:sp>
        <p:nvSpPr>
          <p:cNvPr id="2" name="Title 1"/>
          <p:cNvSpPr>
            <a:spLocks noGrp="1"/>
          </p:cNvSpPr>
          <p:nvPr>
            <p:ph type="ctrTitle"/>
          </p:nvPr>
        </p:nvSpPr>
        <p:spPr>
          <a:xfrm>
            <a:off x="377825" y="2952000"/>
            <a:ext cx="4932000" cy="1503000"/>
          </a:xfrm>
        </p:spPr>
        <p:txBody>
          <a:bodyPr anchor="t"/>
          <a:lstStyle>
            <a:lvl1pPr algn="l">
              <a:defRPr sz="5750">
                <a:solidFill>
                  <a:schemeClr val="accent4"/>
                </a:solidFill>
                <a:latin typeface="+mj-lt"/>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59BCDAA-3E86-4330-AE34-33DA3205BC85}"/>
              </a:ext>
            </a:extLst>
          </p:cNvPr>
          <p:cNvSpPr>
            <a:spLocks noGrp="1"/>
          </p:cNvSpPr>
          <p:nvPr>
            <p:ph type="body" sz="quarter" idx="10"/>
          </p:nvPr>
        </p:nvSpPr>
        <p:spPr>
          <a:xfrm>
            <a:off x="377825" y="5011200"/>
            <a:ext cx="3607594" cy="1370550"/>
          </a:xfrm>
        </p:spPr>
        <p:txBody>
          <a:bodyPr anchor="b"/>
          <a:lstStyle>
            <a:lvl1pPr>
              <a:spcAft>
                <a:spcPts val="0"/>
              </a:spcAft>
              <a:defRPr sz="1200">
                <a:solidFill>
                  <a:schemeClr val="accent1"/>
                </a:solidFill>
              </a:defRPr>
            </a:lvl1pPr>
            <a:lvl2pPr marL="0" indent="0">
              <a:spcAft>
                <a:spcPts val="0"/>
              </a:spcAft>
              <a:buNone/>
              <a:defRPr sz="1200" b="1">
                <a:solidFill>
                  <a:schemeClr val="accent1"/>
                </a:solidFill>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6" name="Picture Placeholder 6">
            <a:extLst>
              <a:ext uri="{FF2B5EF4-FFF2-40B4-BE49-F238E27FC236}">
                <a16:creationId xmlns:a16="http://schemas.microsoft.com/office/drawing/2014/main" id="{CE57F7F5-FC77-425E-A2A6-DDD1D50110BD}"/>
              </a:ext>
            </a:extLst>
          </p:cNvPr>
          <p:cNvSpPr>
            <a:spLocks noGrp="1"/>
          </p:cNvSpPr>
          <p:nvPr>
            <p:ph type="pic" sz="quarter" idx="14"/>
          </p:nvPr>
        </p:nvSpPr>
        <p:spPr>
          <a:xfrm>
            <a:off x="6657175" y="377825"/>
            <a:ext cx="5157000" cy="3981600"/>
          </a:xfrm>
          <a:solidFill>
            <a:schemeClr val="bg1">
              <a:lumMod val="85000"/>
            </a:schemeClr>
          </a:solidFill>
        </p:spPr>
        <p:txBody>
          <a:bodyPr/>
          <a:lstStyle/>
          <a:p>
            <a:r>
              <a:rPr lang="en-US"/>
              <a:t>Click icon to add picture</a:t>
            </a:r>
            <a:endParaRPr lang="en-GB"/>
          </a:p>
        </p:txBody>
      </p:sp>
      <p:sp>
        <p:nvSpPr>
          <p:cNvPr id="7" name="Footer Placeholder 4">
            <a:extLst>
              <a:ext uri="{FF2B5EF4-FFF2-40B4-BE49-F238E27FC236}">
                <a16:creationId xmlns:a16="http://schemas.microsoft.com/office/drawing/2014/main" id="{89BD5DBD-2FA9-4215-9F27-75581AAE1EBE}"/>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sp>
        <p:nvSpPr>
          <p:cNvPr id="8" name="Rectangle 7">
            <a:extLst>
              <a:ext uri="{FF2B5EF4-FFF2-40B4-BE49-F238E27FC236}">
                <a16:creationId xmlns:a16="http://schemas.microsoft.com/office/drawing/2014/main" id="{EF6A93B3-E055-4858-9A45-84EE75DE5C27}"/>
              </a:ext>
            </a:extLst>
          </p:cNvPr>
          <p:cNvSpPr/>
          <p:nvPr userDrawn="1"/>
        </p:nvSpPr>
        <p:spPr>
          <a:xfrm>
            <a:off x="11814175" y="-175"/>
            <a:ext cx="378000" cy="37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grpSp>
        <p:nvGrpSpPr>
          <p:cNvPr id="15" name="Group 4">
            <a:extLst>
              <a:ext uri="{FF2B5EF4-FFF2-40B4-BE49-F238E27FC236}">
                <a16:creationId xmlns:a16="http://schemas.microsoft.com/office/drawing/2014/main" id="{7B9986B3-1ED3-4764-B7E9-8DDCC2A42C63}"/>
              </a:ext>
            </a:extLst>
          </p:cNvPr>
          <p:cNvGrpSpPr>
            <a:grpSpLocks noChangeAspect="1"/>
          </p:cNvGrpSpPr>
          <p:nvPr userDrawn="1"/>
        </p:nvGrpSpPr>
        <p:grpSpPr bwMode="auto">
          <a:xfrm>
            <a:off x="9607375" y="5585698"/>
            <a:ext cx="2206800" cy="799157"/>
            <a:chOff x="0" y="769"/>
            <a:chExt cx="7685" cy="2783"/>
          </a:xfrm>
        </p:grpSpPr>
        <p:sp>
          <p:nvSpPr>
            <p:cNvPr id="16" name="Freeform 5">
              <a:extLst>
                <a:ext uri="{FF2B5EF4-FFF2-40B4-BE49-F238E27FC236}">
                  <a16:creationId xmlns:a16="http://schemas.microsoft.com/office/drawing/2014/main" id="{E84B1003-57DB-4DC8-BEC0-046B34E19570}"/>
                </a:ext>
              </a:extLst>
            </p:cNvPr>
            <p:cNvSpPr>
              <a:spLocks noEditPoints="1"/>
            </p:cNvSpPr>
            <p:nvPr userDrawn="1"/>
          </p:nvSpPr>
          <p:spPr bwMode="auto">
            <a:xfrm>
              <a:off x="1" y="769"/>
              <a:ext cx="1614" cy="1615"/>
            </a:xfrm>
            <a:custGeom>
              <a:avLst/>
              <a:gdLst>
                <a:gd name="T0" fmla="*/ 604 w 2417"/>
                <a:gd name="T1" fmla="*/ 605 h 2418"/>
                <a:gd name="T2" fmla="*/ 1208 w 2417"/>
                <a:gd name="T3" fmla="*/ 0 h 2418"/>
                <a:gd name="T4" fmla="*/ 1813 w 2417"/>
                <a:gd name="T5" fmla="*/ 605 h 2418"/>
                <a:gd name="T6" fmla="*/ 604 w 2417"/>
                <a:gd name="T7" fmla="*/ 605 h 2418"/>
                <a:gd name="T8" fmla="*/ 604 w 2417"/>
                <a:gd name="T9" fmla="*/ 1814 h 2418"/>
                <a:gd name="T10" fmla="*/ 1208 w 2417"/>
                <a:gd name="T11" fmla="*/ 2418 h 2418"/>
                <a:gd name="T12" fmla="*/ 1813 w 2417"/>
                <a:gd name="T13" fmla="*/ 1814 h 2418"/>
                <a:gd name="T14" fmla="*/ 604 w 2417"/>
                <a:gd name="T15" fmla="*/ 1814 h 2418"/>
                <a:gd name="T16" fmla="*/ 1151 w 2417"/>
                <a:gd name="T17" fmla="*/ 1207 h 2418"/>
                <a:gd name="T18" fmla="*/ 604 w 2417"/>
                <a:gd name="T19" fmla="*/ 605 h 2418"/>
                <a:gd name="T20" fmla="*/ 0 w 2417"/>
                <a:gd name="T21" fmla="*/ 1210 h 2418"/>
                <a:gd name="T22" fmla="*/ 604 w 2417"/>
                <a:gd name="T23" fmla="*/ 1814 h 2418"/>
                <a:gd name="T24" fmla="*/ 1151 w 2417"/>
                <a:gd name="T25" fmla="*/ 1212 h 2418"/>
                <a:gd name="T26" fmla="*/ 1151 w 2417"/>
                <a:gd name="T27" fmla="*/ 1207 h 2418"/>
                <a:gd name="T28" fmla="*/ 1266 w 2417"/>
                <a:gd name="T29" fmla="*/ 1212 h 2418"/>
                <a:gd name="T30" fmla="*/ 1813 w 2417"/>
                <a:gd name="T31" fmla="*/ 1814 h 2418"/>
                <a:gd name="T32" fmla="*/ 2416 w 2417"/>
                <a:gd name="T33" fmla="*/ 1208 h 2418"/>
                <a:gd name="T34" fmla="*/ 1813 w 2417"/>
                <a:gd name="T35" fmla="*/ 605 h 2418"/>
                <a:gd name="T36" fmla="*/ 1266 w 2417"/>
                <a:gd name="T37" fmla="*/ 1207 h 2418"/>
                <a:gd name="T38" fmla="*/ 1266 w 2417"/>
                <a:gd name="T39" fmla="*/ 1212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7" h="2418">
                  <a:moveTo>
                    <a:pt x="604" y="605"/>
                  </a:moveTo>
                  <a:cubicBezTo>
                    <a:pt x="604" y="271"/>
                    <a:pt x="874" y="0"/>
                    <a:pt x="1208" y="0"/>
                  </a:cubicBezTo>
                  <a:cubicBezTo>
                    <a:pt x="1542" y="0"/>
                    <a:pt x="1813" y="271"/>
                    <a:pt x="1813" y="605"/>
                  </a:cubicBezTo>
                  <a:cubicBezTo>
                    <a:pt x="604" y="605"/>
                    <a:pt x="604" y="605"/>
                    <a:pt x="604" y="605"/>
                  </a:cubicBezTo>
                  <a:moveTo>
                    <a:pt x="604" y="1814"/>
                  </a:moveTo>
                  <a:cubicBezTo>
                    <a:pt x="604" y="2148"/>
                    <a:pt x="874" y="2418"/>
                    <a:pt x="1208" y="2418"/>
                  </a:cubicBezTo>
                  <a:cubicBezTo>
                    <a:pt x="1542" y="2418"/>
                    <a:pt x="1813" y="2148"/>
                    <a:pt x="1813" y="1814"/>
                  </a:cubicBezTo>
                  <a:lnTo>
                    <a:pt x="604" y="1814"/>
                  </a:lnTo>
                  <a:close/>
                  <a:moveTo>
                    <a:pt x="1151" y="1207"/>
                  </a:moveTo>
                  <a:cubicBezTo>
                    <a:pt x="841" y="1177"/>
                    <a:pt x="604" y="916"/>
                    <a:pt x="604" y="605"/>
                  </a:cubicBezTo>
                  <a:cubicBezTo>
                    <a:pt x="270" y="605"/>
                    <a:pt x="0" y="876"/>
                    <a:pt x="0" y="1210"/>
                  </a:cubicBezTo>
                  <a:cubicBezTo>
                    <a:pt x="1" y="1543"/>
                    <a:pt x="271" y="1813"/>
                    <a:pt x="604" y="1814"/>
                  </a:cubicBezTo>
                  <a:cubicBezTo>
                    <a:pt x="604" y="1502"/>
                    <a:pt x="841" y="1242"/>
                    <a:pt x="1151" y="1212"/>
                  </a:cubicBezTo>
                  <a:lnTo>
                    <a:pt x="1151" y="1207"/>
                  </a:lnTo>
                  <a:close/>
                  <a:moveTo>
                    <a:pt x="1266" y="1212"/>
                  </a:moveTo>
                  <a:cubicBezTo>
                    <a:pt x="1576" y="1242"/>
                    <a:pt x="1813" y="1502"/>
                    <a:pt x="1813" y="1814"/>
                  </a:cubicBezTo>
                  <a:cubicBezTo>
                    <a:pt x="2147" y="1813"/>
                    <a:pt x="2417" y="1542"/>
                    <a:pt x="2416" y="1208"/>
                  </a:cubicBezTo>
                  <a:cubicBezTo>
                    <a:pt x="2416" y="875"/>
                    <a:pt x="2146" y="605"/>
                    <a:pt x="1813" y="605"/>
                  </a:cubicBezTo>
                  <a:cubicBezTo>
                    <a:pt x="1813" y="916"/>
                    <a:pt x="1576" y="1177"/>
                    <a:pt x="1266" y="1207"/>
                  </a:cubicBezTo>
                  <a:lnTo>
                    <a:pt x="1266" y="1212"/>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652154AD-95DC-4285-B8AF-AE48B2DCE3FC}"/>
                </a:ext>
              </a:extLst>
            </p:cNvPr>
            <p:cNvSpPr>
              <a:spLocks noEditPoints="1"/>
            </p:cNvSpPr>
            <p:nvPr userDrawn="1"/>
          </p:nvSpPr>
          <p:spPr bwMode="auto">
            <a:xfrm>
              <a:off x="1989" y="1158"/>
              <a:ext cx="3552" cy="1564"/>
            </a:xfrm>
            <a:custGeom>
              <a:avLst/>
              <a:gdLst>
                <a:gd name="T0" fmla="*/ 4549 w 5320"/>
                <a:gd name="T1" fmla="*/ 23 h 2342"/>
                <a:gd name="T2" fmla="*/ 3187 w 5320"/>
                <a:gd name="T3" fmla="*/ 649 h 2342"/>
                <a:gd name="T4" fmla="*/ 3863 w 5320"/>
                <a:gd name="T5" fmla="*/ 1048 h 2342"/>
                <a:gd name="T6" fmla="*/ 4165 w 5320"/>
                <a:gd name="T7" fmla="*/ 71 h 2342"/>
                <a:gd name="T8" fmla="*/ 1452 w 5320"/>
                <a:gd name="T9" fmla="*/ 1240 h 2342"/>
                <a:gd name="T10" fmla="*/ 1721 w 5320"/>
                <a:gd name="T11" fmla="*/ 727 h 2342"/>
                <a:gd name="T12" fmla="*/ 1721 w 5320"/>
                <a:gd name="T13" fmla="*/ 235 h 2342"/>
                <a:gd name="T14" fmla="*/ 5317 w 5320"/>
                <a:gd name="T15" fmla="*/ 1240 h 2342"/>
                <a:gd name="T16" fmla="*/ 4559 w 5320"/>
                <a:gd name="T17" fmla="*/ 576 h 2342"/>
                <a:gd name="T18" fmla="*/ 2698 w 5320"/>
                <a:gd name="T19" fmla="*/ 574 h 2342"/>
                <a:gd name="T20" fmla="*/ 2555 w 5320"/>
                <a:gd name="T21" fmla="*/ 574 h 2342"/>
                <a:gd name="T22" fmla="*/ 3146 w 5320"/>
                <a:gd name="T23" fmla="*/ 384 h 2342"/>
                <a:gd name="T24" fmla="*/ 2546 w 5320"/>
                <a:gd name="T25" fmla="*/ 1240 h 2342"/>
                <a:gd name="T26" fmla="*/ 1051 w 5320"/>
                <a:gd name="T27" fmla="*/ 1240 h 2342"/>
                <a:gd name="T28" fmla="*/ 675 w 5320"/>
                <a:gd name="T29" fmla="*/ 647 h 2342"/>
                <a:gd name="T30" fmla="*/ 299 w 5320"/>
                <a:gd name="T31" fmla="*/ 1240 h 2342"/>
                <a:gd name="T32" fmla="*/ 83 w 5320"/>
                <a:gd name="T33" fmla="*/ 2326 h 2342"/>
                <a:gd name="T34" fmla="*/ 566 w 5320"/>
                <a:gd name="T35" fmla="*/ 2326 h 2342"/>
                <a:gd name="T36" fmla="*/ 284 w 5320"/>
                <a:gd name="T37" fmla="*/ 1824 h 2342"/>
                <a:gd name="T38" fmla="*/ 648 w 5320"/>
                <a:gd name="T39" fmla="*/ 2326 h 2342"/>
                <a:gd name="T40" fmla="*/ 901 w 5320"/>
                <a:gd name="T41" fmla="*/ 2000 h 2342"/>
                <a:gd name="T42" fmla="*/ 1000 w 5320"/>
                <a:gd name="T43" fmla="*/ 2051 h 2342"/>
                <a:gd name="T44" fmla="*/ 647 w 5320"/>
                <a:gd name="T45" fmla="*/ 1922 h 2342"/>
                <a:gd name="T46" fmla="*/ 1222 w 5320"/>
                <a:gd name="T47" fmla="*/ 1829 h 2342"/>
                <a:gd name="T48" fmla="*/ 1139 w 5320"/>
                <a:gd name="T49" fmla="*/ 2326 h 2342"/>
                <a:gd name="T50" fmla="*/ 1139 w 5320"/>
                <a:gd name="T51" fmla="*/ 2326 h 2342"/>
                <a:gd name="T52" fmla="*/ 1455 w 5320"/>
                <a:gd name="T53" fmla="*/ 2014 h 2342"/>
                <a:gd name="T54" fmla="*/ 1709 w 5320"/>
                <a:gd name="T55" fmla="*/ 2326 h 2342"/>
                <a:gd name="T56" fmla="*/ 1891 w 5320"/>
                <a:gd name="T57" fmla="*/ 2005 h 2342"/>
                <a:gd name="T58" fmla="*/ 1981 w 5320"/>
                <a:gd name="T59" fmla="*/ 2055 h 2342"/>
                <a:gd name="T60" fmla="*/ 1436 w 5320"/>
                <a:gd name="T61" fmla="*/ 1980 h 2342"/>
                <a:gd name="T62" fmla="*/ 1361 w 5320"/>
                <a:gd name="T63" fmla="*/ 2326 h 2342"/>
                <a:gd name="T64" fmla="*/ 2421 w 5320"/>
                <a:gd name="T65" fmla="*/ 1969 h 2342"/>
                <a:gd name="T66" fmla="*/ 2195 w 5320"/>
                <a:gd name="T67" fmla="*/ 2030 h 2342"/>
                <a:gd name="T68" fmla="*/ 2306 w 5320"/>
                <a:gd name="T69" fmla="*/ 2075 h 2342"/>
                <a:gd name="T70" fmla="*/ 2362 w 5320"/>
                <a:gd name="T71" fmla="*/ 2266 h 2342"/>
                <a:gd name="T72" fmla="*/ 2341 w 5320"/>
                <a:gd name="T73" fmla="*/ 2236 h 2342"/>
                <a:gd name="T74" fmla="*/ 2360 w 5320"/>
                <a:gd name="T75" fmla="*/ 2130 h 2342"/>
                <a:gd name="T76" fmla="*/ 2573 w 5320"/>
                <a:gd name="T77" fmla="*/ 1745 h 2342"/>
                <a:gd name="T78" fmla="*/ 3100 w 5320"/>
                <a:gd name="T79" fmla="*/ 2326 h 2342"/>
                <a:gd name="T80" fmla="*/ 3457 w 5320"/>
                <a:gd name="T81" fmla="*/ 2326 h 2342"/>
                <a:gd name="T82" fmla="*/ 3100 w 5320"/>
                <a:gd name="T83" fmla="*/ 1994 h 2342"/>
                <a:gd name="T84" fmla="*/ 3762 w 5320"/>
                <a:gd name="T85" fmla="*/ 1911 h 2342"/>
                <a:gd name="T86" fmla="*/ 3899 w 5320"/>
                <a:gd name="T87" fmla="*/ 2284 h 2342"/>
                <a:gd name="T88" fmla="*/ 3647 w 5320"/>
                <a:gd name="T89" fmla="*/ 2138 h 2342"/>
                <a:gd name="T90" fmla="*/ 3861 w 5320"/>
                <a:gd name="T91" fmla="*/ 2084 h 2342"/>
                <a:gd name="T92" fmla="*/ 4361 w 5320"/>
                <a:gd name="T93" fmla="*/ 2031 h 2342"/>
                <a:gd name="T94" fmla="*/ 4045 w 5320"/>
                <a:gd name="T95" fmla="*/ 2030 h 2342"/>
                <a:gd name="T96" fmla="*/ 4287 w 5320"/>
                <a:gd name="T97" fmla="*/ 2077 h 2342"/>
                <a:gd name="T98" fmla="*/ 4164 w 5320"/>
                <a:gd name="T99" fmla="*/ 2339 h 2342"/>
                <a:gd name="T100" fmla="*/ 4287 w 5320"/>
                <a:gd name="T101" fmla="*/ 2130 h 2342"/>
                <a:gd name="T102" fmla="*/ 4243 w 5320"/>
                <a:gd name="T103" fmla="*/ 2127 h 2342"/>
                <a:gd name="T104" fmla="*/ 4565 w 5320"/>
                <a:gd name="T105" fmla="*/ 1745 h 2342"/>
                <a:gd name="T106" fmla="*/ 4712 w 5320"/>
                <a:gd name="T107" fmla="*/ 1976 h 2342"/>
                <a:gd name="T108" fmla="*/ 4877 w 5320"/>
                <a:gd name="T109" fmla="*/ 2268 h 2342"/>
                <a:gd name="T110" fmla="*/ 4877 w 5320"/>
                <a:gd name="T111" fmla="*/ 1976 h 2342"/>
                <a:gd name="T112" fmla="*/ 4712 w 5320"/>
                <a:gd name="T113" fmla="*/ 1835 h 2342"/>
                <a:gd name="T114" fmla="*/ 4971 w 5320"/>
                <a:gd name="T115" fmla="*/ 2326 h 2342"/>
                <a:gd name="T116" fmla="*/ 5155 w 5320"/>
                <a:gd name="T117" fmla="*/ 1972 h 2342"/>
                <a:gd name="T118" fmla="*/ 5320 w 5320"/>
                <a:gd name="T119" fmla="*/ 2073 h 2342"/>
                <a:gd name="T120" fmla="*/ 5047 w 5320"/>
                <a:gd name="T121" fmla="*/ 1745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0" h="2342">
                  <a:moveTo>
                    <a:pt x="4549" y="1240"/>
                  </a:moveTo>
                  <a:cubicBezTo>
                    <a:pt x="4283" y="1240"/>
                    <a:pt x="4283" y="1240"/>
                    <a:pt x="4283" y="1240"/>
                  </a:cubicBezTo>
                  <a:cubicBezTo>
                    <a:pt x="4283" y="23"/>
                    <a:pt x="4283" y="23"/>
                    <a:pt x="4283" y="23"/>
                  </a:cubicBezTo>
                  <a:cubicBezTo>
                    <a:pt x="4549" y="23"/>
                    <a:pt x="4549" y="23"/>
                    <a:pt x="4549" y="23"/>
                  </a:cubicBezTo>
                  <a:lnTo>
                    <a:pt x="4549" y="1240"/>
                  </a:lnTo>
                  <a:close/>
                  <a:moveTo>
                    <a:pt x="4165" y="71"/>
                  </a:moveTo>
                  <a:cubicBezTo>
                    <a:pt x="4070" y="24"/>
                    <a:pt x="3966" y="0"/>
                    <a:pt x="3861" y="0"/>
                  </a:cubicBezTo>
                  <a:cubicBezTo>
                    <a:pt x="3461" y="0"/>
                    <a:pt x="3187" y="304"/>
                    <a:pt x="3187" y="649"/>
                  </a:cubicBezTo>
                  <a:cubicBezTo>
                    <a:pt x="3187" y="983"/>
                    <a:pt x="3471" y="1277"/>
                    <a:pt x="3856" y="1277"/>
                  </a:cubicBezTo>
                  <a:cubicBezTo>
                    <a:pt x="3966" y="1277"/>
                    <a:pt x="4067" y="1247"/>
                    <a:pt x="4165" y="1206"/>
                  </a:cubicBezTo>
                  <a:cubicBezTo>
                    <a:pt x="4165" y="925"/>
                    <a:pt x="4165" y="925"/>
                    <a:pt x="4165" y="925"/>
                  </a:cubicBezTo>
                  <a:cubicBezTo>
                    <a:pt x="4084" y="1004"/>
                    <a:pt x="3976" y="1048"/>
                    <a:pt x="3863" y="1048"/>
                  </a:cubicBezTo>
                  <a:cubicBezTo>
                    <a:pt x="3615" y="1048"/>
                    <a:pt x="3464" y="847"/>
                    <a:pt x="3464" y="644"/>
                  </a:cubicBezTo>
                  <a:cubicBezTo>
                    <a:pt x="3464" y="435"/>
                    <a:pt x="3610" y="232"/>
                    <a:pt x="3866" y="232"/>
                  </a:cubicBezTo>
                  <a:cubicBezTo>
                    <a:pt x="3979" y="232"/>
                    <a:pt x="4092" y="274"/>
                    <a:pt x="4165" y="355"/>
                  </a:cubicBezTo>
                  <a:cubicBezTo>
                    <a:pt x="4165" y="71"/>
                    <a:pt x="4165" y="71"/>
                    <a:pt x="4165" y="71"/>
                  </a:cubicBezTo>
                  <a:moveTo>
                    <a:pt x="2163" y="235"/>
                  </a:moveTo>
                  <a:cubicBezTo>
                    <a:pt x="2163" y="23"/>
                    <a:pt x="2163" y="23"/>
                    <a:pt x="2163" y="23"/>
                  </a:cubicBezTo>
                  <a:cubicBezTo>
                    <a:pt x="1452" y="23"/>
                    <a:pt x="1452" y="23"/>
                    <a:pt x="1452" y="23"/>
                  </a:cubicBezTo>
                  <a:cubicBezTo>
                    <a:pt x="1452" y="1240"/>
                    <a:pt x="1452" y="1240"/>
                    <a:pt x="1452" y="1240"/>
                  </a:cubicBezTo>
                  <a:cubicBezTo>
                    <a:pt x="2163" y="1240"/>
                    <a:pt x="2163" y="1240"/>
                    <a:pt x="2163" y="1240"/>
                  </a:cubicBezTo>
                  <a:cubicBezTo>
                    <a:pt x="2163" y="1030"/>
                    <a:pt x="2163" y="1030"/>
                    <a:pt x="2163" y="1030"/>
                  </a:cubicBezTo>
                  <a:cubicBezTo>
                    <a:pt x="1721" y="1030"/>
                    <a:pt x="1721" y="1030"/>
                    <a:pt x="1721" y="1030"/>
                  </a:cubicBezTo>
                  <a:cubicBezTo>
                    <a:pt x="1721" y="727"/>
                    <a:pt x="1721" y="727"/>
                    <a:pt x="1721" y="727"/>
                  </a:cubicBezTo>
                  <a:cubicBezTo>
                    <a:pt x="2146" y="727"/>
                    <a:pt x="2146" y="727"/>
                    <a:pt x="2146" y="727"/>
                  </a:cubicBezTo>
                  <a:cubicBezTo>
                    <a:pt x="2146" y="515"/>
                    <a:pt x="2146" y="515"/>
                    <a:pt x="2146" y="515"/>
                  </a:cubicBezTo>
                  <a:cubicBezTo>
                    <a:pt x="1721" y="515"/>
                    <a:pt x="1721" y="515"/>
                    <a:pt x="1721" y="515"/>
                  </a:cubicBezTo>
                  <a:cubicBezTo>
                    <a:pt x="1721" y="235"/>
                    <a:pt x="1721" y="235"/>
                    <a:pt x="1721" y="235"/>
                  </a:cubicBezTo>
                  <a:cubicBezTo>
                    <a:pt x="2163" y="235"/>
                    <a:pt x="2163" y="235"/>
                    <a:pt x="2163" y="235"/>
                  </a:cubicBezTo>
                  <a:moveTo>
                    <a:pt x="4559" y="576"/>
                  </a:moveTo>
                  <a:cubicBezTo>
                    <a:pt x="5008" y="1240"/>
                    <a:pt x="5008" y="1240"/>
                    <a:pt x="5008" y="1240"/>
                  </a:cubicBezTo>
                  <a:cubicBezTo>
                    <a:pt x="5317" y="1240"/>
                    <a:pt x="5317" y="1240"/>
                    <a:pt x="5317" y="1240"/>
                  </a:cubicBezTo>
                  <a:cubicBezTo>
                    <a:pt x="4861" y="576"/>
                    <a:pt x="4861" y="576"/>
                    <a:pt x="4861" y="576"/>
                  </a:cubicBezTo>
                  <a:cubicBezTo>
                    <a:pt x="5259" y="23"/>
                    <a:pt x="5259" y="23"/>
                    <a:pt x="5259" y="23"/>
                  </a:cubicBezTo>
                  <a:cubicBezTo>
                    <a:pt x="4952" y="23"/>
                    <a:pt x="4952" y="23"/>
                    <a:pt x="4952" y="23"/>
                  </a:cubicBezTo>
                  <a:lnTo>
                    <a:pt x="4559" y="576"/>
                  </a:lnTo>
                  <a:close/>
                  <a:moveTo>
                    <a:pt x="2546" y="221"/>
                  </a:moveTo>
                  <a:cubicBezTo>
                    <a:pt x="2546" y="221"/>
                    <a:pt x="2706" y="221"/>
                    <a:pt x="2716" y="222"/>
                  </a:cubicBezTo>
                  <a:cubicBezTo>
                    <a:pt x="2813" y="232"/>
                    <a:pt x="2883" y="319"/>
                    <a:pt x="2873" y="416"/>
                  </a:cubicBezTo>
                  <a:cubicBezTo>
                    <a:pt x="2863" y="506"/>
                    <a:pt x="2788" y="574"/>
                    <a:pt x="2698" y="574"/>
                  </a:cubicBezTo>
                  <a:cubicBezTo>
                    <a:pt x="2695" y="574"/>
                    <a:pt x="2695" y="574"/>
                    <a:pt x="2695" y="574"/>
                  </a:cubicBezTo>
                  <a:cubicBezTo>
                    <a:pt x="2683" y="574"/>
                    <a:pt x="2630" y="575"/>
                    <a:pt x="2617" y="575"/>
                  </a:cubicBezTo>
                  <a:cubicBezTo>
                    <a:pt x="2585" y="575"/>
                    <a:pt x="2585" y="575"/>
                    <a:pt x="2585" y="575"/>
                  </a:cubicBezTo>
                  <a:cubicBezTo>
                    <a:pt x="2555" y="574"/>
                    <a:pt x="2555" y="574"/>
                    <a:pt x="2555" y="574"/>
                  </a:cubicBezTo>
                  <a:cubicBezTo>
                    <a:pt x="2998" y="1239"/>
                    <a:pt x="2998" y="1239"/>
                    <a:pt x="2998" y="1239"/>
                  </a:cubicBezTo>
                  <a:cubicBezTo>
                    <a:pt x="3300" y="1240"/>
                    <a:pt x="3300" y="1240"/>
                    <a:pt x="3300" y="1240"/>
                  </a:cubicBezTo>
                  <a:cubicBezTo>
                    <a:pt x="2929" y="715"/>
                    <a:pt x="2929" y="715"/>
                    <a:pt x="2929" y="715"/>
                  </a:cubicBezTo>
                  <a:cubicBezTo>
                    <a:pt x="3083" y="663"/>
                    <a:pt x="3146" y="533"/>
                    <a:pt x="3146" y="384"/>
                  </a:cubicBezTo>
                  <a:cubicBezTo>
                    <a:pt x="3146" y="185"/>
                    <a:pt x="2985" y="24"/>
                    <a:pt x="2786" y="23"/>
                  </a:cubicBezTo>
                  <a:cubicBezTo>
                    <a:pt x="2779" y="23"/>
                    <a:pt x="2279" y="23"/>
                    <a:pt x="2279" y="23"/>
                  </a:cubicBezTo>
                  <a:cubicBezTo>
                    <a:pt x="2279" y="1240"/>
                    <a:pt x="2279" y="1240"/>
                    <a:pt x="2279" y="1240"/>
                  </a:cubicBezTo>
                  <a:cubicBezTo>
                    <a:pt x="2546" y="1240"/>
                    <a:pt x="2546" y="1240"/>
                    <a:pt x="2546" y="1240"/>
                  </a:cubicBezTo>
                  <a:lnTo>
                    <a:pt x="2546" y="221"/>
                  </a:lnTo>
                  <a:close/>
                  <a:moveTo>
                    <a:pt x="675" y="1253"/>
                  </a:moveTo>
                  <a:cubicBezTo>
                    <a:pt x="1051" y="376"/>
                    <a:pt x="1051" y="376"/>
                    <a:pt x="1051" y="376"/>
                  </a:cubicBezTo>
                  <a:cubicBezTo>
                    <a:pt x="1051" y="1240"/>
                    <a:pt x="1051" y="1240"/>
                    <a:pt x="1051" y="1240"/>
                  </a:cubicBezTo>
                  <a:cubicBezTo>
                    <a:pt x="1313" y="1240"/>
                    <a:pt x="1313" y="1240"/>
                    <a:pt x="1313" y="1240"/>
                  </a:cubicBezTo>
                  <a:cubicBezTo>
                    <a:pt x="1313" y="23"/>
                    <a:pt x="1313" y="23"/>
                    <a:pt x="1313" y="23"/>
                  </a:cubicBezTo>
                  <a:cubicBezTo>
                    <a:pt x="924" y="23"/>
                    <a:pt x="924" y="23"/>
                    <a:pt x="924" y="23"/>
                  </a:cubicBezTo>
                  <a:cubicBezTo>
                    <a:pt x="675" y="647"/>
                    <a:pt x="675" y="647"/>
                    <a:pt x="675" y="647"/>
                  </a:cubicBezTo>
                  <a:cubicBezTo>
                    <a:pt x="426" y="23"/>
                    <a:pt x="426" y="23"/>
                    <a:pt x="426" y="23"/>
                  </a:cubicBezTo>
                  <a:cubicBezTo>
                    <a:pt x="37" y="23"/>
                    <a:pt x="37" y="23"/>
                    <a:pt x="37" y="23"/>
                  </a:cubicBezTo>
                  <a:cubicBezTo>
                    <a:pt x="37" y="1240"/>
                    <a:pt x="37" y="1240"/>
                    <a:pt x="37" y="1240"/>
                  </a:cubicBezTo>
                  <a:cubicBezTo>
                    <a:pt x="299" y="1240"/>
                    <a:pt x="299" y="1240"/>
                    <a:pt x="299" y="1240"/>
                  </a:cubicBezTo>
                  <a:cubicBezTo>
                    <a:pt x="299" y="376"/>
                    <a:pt x="299" y="376"/>
                    <a:pt x="299" y="376"/>
                  </a:cubicBezTo>
                  <a:cubicBezTo>
                    <a:pt x="675" y="1253"/>
                    <a:pt x="675" y="1253"/>
                    <a:pt x="675" y="1253"/>
                  </a:cubicBezTo>
                  <a:close/>
                  <a:moveTo>
                    <a:pt x="0" y="2326"/>
                  </a:moveTo>
                  <a:cubicBezTo>
                    <a:pt x="83" y="2326"/>
                    <a:pt x="83" y="2326"/>
                    <a:pt x="83" y="2326"/>
                  </a:cubicBezTo>
                  <a:cubicBezTo>
                    <a:pt x="146" y="2175"/>
                    <a:pt x="146" y="2175"/>
                    <a:pt x="146" y="2175"/>
                  </a:cubicBezTo>
                  <a:cubicBezTo>
                    <a:pt x="416" y="2175"/>
                    <a:pt x="416" y="2175"/>
                    <a:pt x="416" y="2175"/>
                  </a:cubicBezTo>
                  <a:cubicBezTo>
                    <a:pt x="478" y="2326"/>
                    <a:pt x="478" y="2326"/>
                    <a:pt x="478" y="2326"/>
                  </a:cubicBezTo>
                  <a:cubicBezTo>
                    <a:pt x="566" y="2326"/>
                    <a:pt x="566" y="2326"/>
                    <a:pt x="566" y="2326"/>
                  </a:cubicBezTo>
                  <a:cubicBezTo>
                    <a:pt x="331" y="1744"/>
                    <a:pt x="331" y="1744"/>
                    <a:pt x="331" y="1744"/>
                  </a:cubicBezTo>
                  <a:cubicBezTo>
                    <a:pt x="245" y="1744"/>
                    <a:pt x="245" y="1744"/>
                    <a:pt x="245" y="1744"/>
                  </a:cubicBezTo>
                  <a:lnTo>
                    <a:pt x="0" y="2326"/>
                  </a:lnTo>
                  <a:close/>
                  <a:moveTo>
                    <a:pt x="284" y="1824"/>
                  </a:moveTo>
                  <a:cubicBezTo>
                    <a:pt x="391" y="2109"/>
                    <a:pt x="391" y="2109"/>
                    <a:pt x="391" y="2109"/>
                  </a:cubicBezTo>
                  <a:cubicBezTo>
                    <a:pt x="171" y="2109"/>
                    <a:pt x="171" y="2109"/>
                    <a:pt x="171" y="2109"/>
                  </a:cubicBezTo>
                  <a:lnTo>
                    <a:pt x="284" y="1824"/>
                  </a:lnTo>
                  <a:close/>
                  <a:moveTo>
                    <a:pt x="648" y="2326"/>
                  </a:moveTo>
                  <a:cubicBezTo>
                    <a:pt x="724" y="2326"/>
                    <a:pt x="724" y="2326"/>
                    <a:pt x="724" y="2326"/>
                  </a:cubicBezTo>
                  <a:cubicBezTo>
                    <a:pt x="724" y="2093"/>
                    <a:pt x="724" y="2093"/>
                    <a:pt x="724" y="2093"/>
                  </a:cubicBezTo>
                  <a:cubicBezTo>
                    <a:pt x="724" y="2012"/>
                    <a:pt x="774" y="1972"/>
                    <a:pt x="829" y="1972"/>
                  </a:cubicBezTo>
                  <a:cubicBezTo>
                    <a:pt x="856" y="1972"/>
                    <a:pt x="881" y="1982"/>
                    <a:pt x="901" y="2000"/>
                  </a:cubicBezTo>
                  <a:cubicBezTo>
                    <a:pt x="919" y="2018"/>
                    <a:pt x="923" y="2043"/>
                    <a:pt x="923" y="2069"/>
                  </a:cubicBezTo>
                  <a:cubicBezTo>
                    <a:pt x="923" y="2326"/>
                    <a:pt x="923" y="2326"/>
                    <a:pt x="923" y="2326"/>
                  </a:cubicBezTo>
                  <a:cubicBezTo>
                    <a:pt x="1000" y="2326"/>
                    <a:pt x="1000" y="2326"/>
                    <a:pt x="1000" y="2326"/>
                  </a:cubicBezTo>
                  <a:cubicBezTo>
                    <a:pt x="1000" y="2051"/>
                    <a:pt x="1000" y="2051"/>
                    <a:pt x="1000" y="2051"/>
                  </a:cubicBezTo>
                  <a:cubicBezTo>
                    <a:pt x="1000" y="1927"/>
                    <a:pt x="890" y="1914"/>
                    <a:pt x="853" y="1914"/>
                  </a:cubicBezTo>
                  <a:cubicBezTo>
                    <a:pt x="761" y="1914"/>
                    <a:pt x="732" y="1970"/>
                    <a:pt x="724" y="1987"/>
                  </a:cubicBezTo>
                  <a:cubicBezTo>
                    <a:pt x="723" y="1922"/>
                    <a:pt x="723" y="1922"/>
                    <a:pt x="723" y="1922"/>
                  </a:cubicBezTo>
                  <a:cubicBezTo>
                    <a:pt x="647" y="1922"/>
                    <a:pt x="647" y="1922"/>
                    <a:pt x="647" y="1922"/>
                  </a:cubicBezTo>
                  <a:cubicBezTo>
                    <a:pt x="648" y="1968"/>
                    <a:pt x="648" y="1968"/>
                    <a:pt x="648" y="1968"/>
                  </a:cubicBezTo>
                  <a:lnTo>
                    <a:pt x="648" y="2326"/>
                  </a:lnTo>
                  <a:close/>
                  <a:moveTo>
                    <a:pt x="1131" y="1829"/>
                  </a:moveTo>
                  <a:cubicBezTo>
                    <a:pt x="1222" y="1829"/>
                    <a:pt x="1222" y="1829"/>
                    <a:pt x="1222" y="1829"/>
                  </a:cubicBezTo>
                  <a:cubicBezTo>
                    <a:pt x="1222" y="1746"/>
                    <a:pt x="1222" y="1746"/>
                    <a:pt x="1222" y="1746"/>
                  </a:cubicBezTo>
                  <a:cubicBezTo>
                    <a:pt x="1131" y="1746"/>
                    <a:pt x="1131" y="1746"/>
                    <a:pt x="1131" y="1746"/>
                  </a:cubicBezTo>
                  <a:lnTo>
                    <a:pt x="1131" y="1829"/>
                  </a:lnTo>
                  <a:close/>
                  <a:moveTo>
                    <a:pt x="1139" y="2326"/>
                  </a:moveTo>
                  <a:cubicBezTo>
                    <a:pt x="1214" y="2326"/>
                    <a:pt x="1214" y="2326"/>
                    <a:pt x="1214" y="2326"/>
                  </a:cubicBezTo>
                  <a:cubicBezTo>
                    <a:pt x="1214" y="1922"/>
                    <a:pt x="1214" y="1922"/>
                    <a:pt x="1214" y="1922"/>
                  </a:cubicBezTo>
                  <a:cubicBezTo>
                    <a:pt x="1139" y="1922"/>
                    <a:pt x="1139" y="1922"/>
                    <a:pt x="1139" y="1922"/>
                  </a:cubicBezTo>
                  <a:lnTo>
                    <a:pt x="1139" y="2326"/>
                  </a:lnTo>
                  <a:close/>
                  <a:moveTo>
                    <a:pt x="1361" y="2326"/>
                  </a:moveTo>
                  <a:cubicBezTo>
                    <a:pt x="1438" y="2326"/>
                    <a:pt x="1438" y="2326"/>
                    <a:pt x="1438" y="2326"/>
                  </a:cubicBezTo>
                  <a:cubicBezTo>
                    <a:pt x="1438" y="2096"/>
                    <a:pt x="1438" y="2096"/>
                    <a:pt x="1438" y="2096"/>
                  </a:cubicBezTo>
                  <a:cubicBezTo>
                    <a:pt x="1438" y="2071"/>
                    <a:pt x="1438" y="2038"/>
                    <a:pt x="1455" y="2014"/>
                  </a:cubicBezTo>
                  <a:cubicBezTo>
                    <a:pt x="1476" y="1986"/>
                    <a:pt x="1509" y="1970"/>
                    <a:pt x="1544" y="1970"/>
                  </a:cubicBezTo>
                  <a:cubicBezTo>
                    <a:pt x="1604" y="1970"/>
                    <a:pt x="1633" y="2009"/>
                    <a:pt x="1633" y="2059"/>
                  </a:cubicBezTo>
                  <a:cubicBezTo>
                    <a:pt x="1633" y="2326"/>
                    <a:pt x="1633" y="2326"/>
                    <a:pt x="1633" y="2326"/>
                  </a:cubicBezTo>
                  <a:cubicBezTo>
                    <a:pt x="1709" y="2326"/>
                    <a:pt x="1709" y="2326"/>
                    <a:pt x="1709" y="2326"/>
                  </a:cubicBezTo>
                  <a:cubicBezTo>
                    <a:pt x="1709" y="2100"/>
                    <a:pt x="1709" y="2100"/>
                    <a:pt x="1709" y="2100"/>
                  </a:cubicBezTo>
                  <a:cubicBezTo>
                    <a:pt x="1709" y="2082"/>
                    <a:pt x="1709" y="2038"/>
                    <a:pt x="1727" y="2013"/>
                  </a:cubicBezTo>
                  <a:cubicBezTo>
                    <a:pt x="1747" y="1985"/>
                    <a:pt x="1779" y="1969"/>
                    <a:pt x="1813" y="1970"/>
                  </a:cubicBezTo>
                  <a:cubicBezTo>
                    <a:pt x="1843" y="1968"/>
                    <a:pt x="1872" y="1982"/>
                    <a:pt x="1891" y="2005"/>
                  </a:cubicBezTo>
                  <a:cubicBezTo>
                    <a:pt x="1898" y="2016"/>
                    <a:pt x="1904" y="2031"/>
                    <a:pt x="1904" y="2067"/>
                  </a:cubicBezTo>
                  <a:cubicBezTo>
                    <a:pt x="1904" y="2326"/>
                    <a:pt x="1904" y="2326"/>
                    <a:pt x="1904" y="2326"/>
                  </a:cubicBezTo>
                  <a:cubicBezTo>
                    <a:pt x="1981" y="2326"/>
                    <a:pt x="1981" y="2326"/>
                    <a:pt x="1981" y="2326"/>
                  </a:cubicBezTo>
                  <a:cubicBezTo>
                    <a:pt x="1981" y="2055"/>
                    <a:pt x="1981" y="2055"/>
                    <a:pt x="1981" y="2055"/>
                  </a:cubicBezTo>
                  <a:cubicBezTo>
                    <a:pt x="1981" y="1935"/>
                    <a:pt x="1891" y="1911"/>
                    <a:pt x="1833" y="1911"/>
                  </a:cubicBezTo>
                  <a:cubicBezTo>
                    <a:pt x="1743" y="1911"/>
                    <a:pt x="1710" y="1964"/>
                    <a:pt x="1696" y="1987"/>
                  </a:cubicBezTo>
                  <a:cubicBezTo>
                    <a:pt x="1682" y="1957"/>
                    <a:pt x="1654" y="1911"/>
                    <a:pt x="1564" y="1911"/>
                  </a:cubicBezTo>
                  <a:cubicBezTo>
                    <a:pt x="1512" y="1908"/>
                    <a:pt x="1462" y="1935"/>
                    <a:pt x="1436" y="1980"/>
                  </a:cubicBezTo>
                  <a:cubicBezTo>
                    <a:pt x="1436" y="1922"/>
                    <a:pt x="1436" y="1922"/>
                    <a:pt x="1436" y="1922"/>
                  </a:cubicBezTo>
                  <a:cubicBezTo>
                    <a:pt x="1359" y="1922"/>
                    <a:pt x="1359" y="1922"/>
                    <a:pt x="1359" y="1922"/>
                  </a:cubicBezTo>
                  <a:cubicBezTo>
                    <a:pt x="1361" y="1976"/>
                    <a:pt x="1361" y="1976"/>
                    <a:pt x="1361" y="1976"/>
                  </a:cubicBezTo>
                  <a:lnTo>
                    <a:pt x="1361" y="2326"/>
                  </a:lnTo>
                  <a:close/>
                  <a:moveTo>
                    <a:pt x="2438" y="2326"/>
                  </a:moveTo>
                  <a:cubicBezTo>
                    <a:pt x="2434" y="2292"/>
                    <a:pt x="2432" y="2259"/>
                    <a:pt x="2431" y="2225"/>
                  </a:cubicBezTo>
                  <a:cubicBezTo>
                    <a:pt x="2435" y="2031"/>
                    <a:pt x="2435" y="2031"/>
                    <a:pt x="2435" y="2031"/>
                  </a:cubicBezTo>
                  <a:cubicBezTo>
                    <a:pt x="2436" y="2010"/>
                    <a:pt x="2431" y="1988"/>
                    <a:pt x="2421" y="1969"/>
                  </a:cubicBezTo>
                  <a:cubicBezTo>
                    <a:pt x="2399" y="1928"/>
                    <a:pt x="2336" y="1910"/>
                    <a:pt x="2277" y="1910"/>
                  </a:cubicBezTo>
                  <a:cubicBezTo>
                    <a:pt x="2235" y="1910"/>
                    <a:pt x="2178" y="1919"/>
                    <a:pt x="2147" y="1953"/>
                  </a:cubicBezTo>
                  <a:cubicBezTo>
                    <a:pt x="2130" y="1975"/>
                    <a:pt x="2120" y="2002"/>
                    <a:pt x="2119" y="2030"/>
                  </a:cubicBezTo>
                  <a:cubicBezTo>
                    <a:pt x="2195" y="2030"/>
                    <a:pt x="2195" y="2030"/>
                    <a:pt x="2195" y="2030"/>
                  </a:cubicBezTo>
                  <a:cubicBezTo>
                    <a:pt x="2195" y="2013"/>
                    <a:pt x="2199" y="1961"/>
                    <a:pt x="2276" y="1961"/>
                  </a:cubicBezTo>
                  <a:cubicBezTo>
                    <a:pt x="2298" y="1961"/>
                    <a:pt x="2331" y="1968"/>
                    <a:pt x="2346" y="1988"/>
                  </a:cubicBezTo>
                  <a:cubicBezTo>
                    <a:pt x="2361" y="2005"/>
                    <a:pt x="2361" y="2027"/>
                    <a:pt x="2361" y="2077"/>
                  </a:cubicBezTo>
                  <a:cubicBezTo>
                    <a:pt x="2337" y="2076"/>
                    <a:pt x="2325" y="2075"/>
                    <a:pt x="2306" y="2075"/>
                  </a:cubicBezTo>
                  <a:cubicBezTo>
                    <a:pt x="2273" y="2075"/>
                    <a:pt x="2209" y="2077"/>
                    <a:pt x="2166" y="2101"/>
                  </a:cubicBezTo>
                  <a:cubicBezTo>
                    <a:pt x="2122" y="2125"/>
                    <a:pt x="2094" y="2170"/>
                    <a:pt x="2095" y="2220"/>
                  </a:cubicBezTo>
                  <a:cubicBezTo>
                    <a:pt x="2095" y="2287"/>
                    <a:pt x="2145" y="2339"/>
                    <a:pt x="2237" y="2339"/>
                  </a:cubicBezTo>
                  <a:cubicBezTo>
                    <a:pt x="2290" y="2342"/>
                    <a:pt x="2339" y="2313"/>
                    <a:pt x="2362" y="2266"/>
                  </a:cubicBezTo>
                  <a:cubicBezTo>
                    <a:pt x="2362" y="2286"/>
                    <a:pt x="2364" y="2306"/>
                    <a:pt x="2369" y="2326"/>
                  </a:cubicBezTo>
                  <a:lnTo>
                    <a:pt x="2438" y="2326"/>
                  </a:lnTo>
                  <a:close/>
                  <a:moveTo>
                    <a:pt x="2360" y="2130"/>
                  </a:moveTo>
                  <a:cubicBezTo>
                    <a:pt x="2359" y="2186"/>
                    <a:pt x="2358" y="2209"/>
                    <a:pt x="2341" y="2236"/>
                  </a:cubicBezTo>
                  <a:cubicBezTo>
                    <a:pt x="2322" y="2265"/>
                    <a:pt x="2289" y="2281"/>
                    <a:pt x="2255" y="2279"/>
                  </a:cubicBezTo>
                  <a:cubicBezTo>
                    <a:pt x="2187" y="2279"/>
                    <a:pt x="2171" y="2235"/>
                    <a:pt x="2171" y="2209"/>
                  </a:cubicBezTo>
                  <a:cubicBezTo>
                    <a:pt x="2171" y="2127"/>
                    <a:pt x="2286" y="2127"/>
                    <a:pt x="2317" y="2127"/>
                  </a:cubicBezTo>
                  <a:cubicBezTo>
                    <a:pt x="2332" y="2127"/>
                    <a:pt x="2346" y="2128"/>
                    <a:pt x="2360" y="2130"/>
                  </a:cubicBezTo>
                  <a:close/>
                  <a:moveTo>
                    <a:pt x="2573" y="2326"/>
                  </a:moveTo>
                  <a:cubicBezTo>
                    <a:pt x="2648" y="2326"/>
                    <a:pt x="2648" y="2326"/>
                    <a:pt x="2648" y="2326"/>
                  </a:cubicBezTo>
                  <a:cubicBezTo>
                    <a:pt x="2648" y="1745"/>
                    <a:pt x="2648" y="1745"/>
                    <a:pt x="2648" y="1745"/>
                  </a:cubicBezTo>
                  <a:cubicBezTo>
                    <a:pt x="2573" y="1745"/>
                    <a:pt x="2573" y="1745"/>
                    <a:pt x="2573" y="1745"/>
                  </a:cubicBezTo>
                  <a:lnTo>
                    <a:pt x="2573" y="2326"/>
                  </a:lnTo>
                  <a:close/>
                  <a:moveTo>
                    <a:pt x="3019" y="1744"/>
                  </a:moveTo>
                  <a:cubicBezTo>
                    <a:pt x="3019" y="2326"/>
                    <a:pt x="3019" y="2326"/>
                    <a:pt x="3019" y="2326"/>
                  </a:cubicBezTo>
                  <a:cubicBezTo>
                    <a:pt x="3100" y="2326"/>
                    <a:pt x="3100" y="2326"/>
                    <a:pt x="3100" y="2326"/>
                  </a:cubicBezTo>
                  <a:cubicBezTo>
                    <a:pt x="3100" y="2063"/>
                    <a:pt x="3100" y="2063"/>
                    <a:pt x="3100" y="2063"/>
                  </a:cubicBezTo>
                  <a:cubicBezTo>
                    <a:pt x="3376" y="2063"/>
                    <a:pt x="3376" y="2063"/>
                    <a:pt x="3376" y="2063"/>
                  </a:cubicBezTo>
                  <a:cubicBezTo>
                    <a:pt x="3376" y="2326"/>
                    <a:pt x="3376" y="2326"/>
                    <a:pt x="3376" y="2326"/>
                  </a:cubicBezTo>
                  <a:cubicBezTo>
                    <a:pt x="3457" y="2326"/>
                    <a:pt x="3457" y="2326"/>
                    <a:pt x="3457" y="2326"/>
                  </a:cubicBezTo>
                  <a:cubicBezTo>
                    <a:pt x="3457" y="1744"/>
                    <a:pt x="3457" y="1744"/>
                    <a:pt x="3457" y="1744"/>
                  </a:cubicBezTo>
                  <a:cubicBezTo>
                    <a:pt x="3376" y="1744"/>
                    <a:pt x="3376" y="1744"/>
                    <a:pt x="3376" y="1744"/>
                  </a:cubicBezTo>
                  <a:cubicBezTo>
                    <a:pt x="3376" y="1994"/>
                    <a:pt x="3376" y="1994"/>
                    <a:pt x="3376" y="1994"/>
                  </a:cubicBezTo>
                  <a:cubicBezTo>
                    <a:pt x="3100" y="1994"/>
                    <a:pt x="3100" y="1994"/>
                    <a:pt x="3100" y="1994"/>
                  </a:cubicBezTo>
                  <a:cubicBezTo>
                    <a:pt x="3100" y="1744"/>
                    <a:pt x="3100" y="1744"/>
                    <a:pt x="3100" y="1744"/>
                  </a:cubicBezTo>
                  <a:lnTo>
                    <a:pt x="3019" y="1744"/>
                  </a:lnTo>
                  <a:close/>
                  <a:moveTo>
                    <a:pt x="3938" y="2138"/>
                  </a:moveTo>
                  <a:cubicBezTo>
                    <a:pt x="3940" y="2072"/>
                    <a:pt x="3944" y="1911"/>
                    <a:pt x="3762" y="1911"/>
                  </a:cubicBezTo>
                  <a:cubicBezTo>
                    <a:pt x="3723" y="1910"/>
                    <a:pt x="3685" y="1920"/>
                    <a:pt x="3652" y="1941"/>
                  </a:cubicBezTo>
                  <a:cubicBezTo>
                    <a:pt x="3588" y="1985"/>
                    <a:pt x="3572" y="2051"/>
                    <a:pt x="3572" y="2131"/>
                  </a:cubicBezTo>
                  <a:cubicBezTo>
                    <a:pt x="3572" y="2259"/>
                    <a:pt x="3632" y="2338"/>
                    <a:pt x="3760" y="2338"/>
                  </a:cubicBezTo>
                  <a:cubicBezTo>
                    <a:pt x="3841" y="2338"/>
                    <a:pt x="3882" y="2304"/>
                    <a:pt x="3899" y="2284"/>
                  </a:cubicBezTo>
                  <a:cubicBezTo>
                    <a:pt x="3920" y="2261"/>
                    <a:pt x="3932" y="2231"/>
                    <a:pt x="3934" y="2200"/>
                  </a:cubicBezTo>
                  <a:cubicBezTo>
                    <a:pt x="3858" y="2200"/>
                    <a:pt x="3858" y="2200"/>
                    <a:pt x="3858" y="2200"/>
                  </a:cubicBezTo>
                  <a:cubicBezTo>
                    <a:pt x="3852" y="2258"/>
                    <a:pt x="3812" y="2283"/>
                    <a:pt x="3763" y="2283"/>
                  </a:cubicBezTo>
                  <a:cubicBezTo>
                    <a:pt x="3680" y="2283"/>
                    <a:pt x="3645" y="2221"/>
                    <a:pt x="3647" y="2138"/>
                  </a:cubicBezTo>
                  <a:lnTo>
                    <a:pt x="3938" y="2138"/>
                  </a:lnTo>
                  <a:close/>
                  <a:moveTo>
                    <a:pt x="3650" y="2084"/>
                  </a:moveTo>
                  <a:cubicBezTo>
                    <a:pt x="3652" y="1995"/>
                    <a:pt x="3711" y="1965"/>
                    <a:pt x="3761" y="1965"/>
                  </a:cubicBezTo>
                  <a:cubicBezTo>
                    <a:pt x="3854" y="1965"/>
                    <a:pt x="3861" y="2046"/>
                    <a:pt x="3861" y="2084"/>
                  </a:cubicBezTo>
                  <a:lnTo>
                    <a:pt x="3650" y="2084"/>
                  </a:lnTo>
                  <a:close/>
                  <a:moveTo>
                    <a:pt x="4364" y="2326"/>
                  </a:moveTo>
                  <a:cubicBezTo>
                    <a:pt x="4360" y="2292"/>
                    <a:pt x="4358" y="2259"/>
                    <a:pt x="4358" y="2225"/>
                  </a:cubicBezTo>
                  <a:cubicBezTo>
                    <a:pt x="4361" y="2031"/>
                    <a:pt x="4361" y="2031"/>
                    <a:pt x="4361" y="2031"/>
                  </a:cubicBezTo>
                  <a:cubicBezTo>
                    <a:pt x="4362" y="2010"/>
                    <a:pt x="4357" y="1988"/>
                    <a:pt x="4347" y="1969"/>
                  </a:cubicBezTo>
                  <a:cubicBezTo>
                    <a:pt x="4326" y="1928"/>
                    <a:pt x="4263" y="1910"/>
                    <a:pt x="4204" y="1910"/>
                  </a:cubicBezTo>
                  <a:cubicBezTo>
                    <a:pt x="4161" y="1910"/>
                    <a:pt x="4104" y="1919"/>
                    <a:pt x="4073" y="1953"/>
                  </a:cubicBezTo>
                  <a:cubicBezTo>
                    <a:pt x="4056" y="1975"/>
                    <a:pt x="4046" y="2002"/>
                    <a:pt x="4045" y="2030"/>
                  </a:cubicBezTo>
                  <a:cubicBezTo>
                    <a:pt x="4121" y="2030"/>
                    <a:pt x="4121" y="2030"/>
                    <a:pt x="4121" y="2030"/>
                  </a:cubicBezTo>
                  <a:cubicBezTo>
                    <a:pt x="4122" y="2013"/>
                    <a:pt x="4126" y="1961"/>
                    <a:pt x="4202" y="1961"/>
                  </a:cubicBezTo>
                  <a:cubicBezTo>
                    <a:pt x="4224" y="1961"/>
                    <a:pt x="4257" y="1968"/>
                    <a:pt x="4272" y="1988"/>
                  </a:cubicBezTo>
                  <a:cubicBezTo>
                    <a:pt x="4287" y="2005"/>
                    <a:pt x="4287" y="2027"/>
                    <a:pt x="4287" y="2077"/>
                  </a:cubicBezTo>
                  <a:cubicBezTo>
                    <a:pt x="4264" y="2076"/>
                    <a:pt x="4252" y="2075"/>
                    <a:pt x="4232" y="2075"/>
                  </a:cubicBezTo>
                  <a:cubicBezTo>
                    <a:pt x="4200" y="2075"/>
                    <a:pt x="4135" y="2077"/>
                    <a:pt x="4092" y="2101"/>
                  </a:cubicBezTo>
                  <a:cubicBezTo>
                    <a:pt x="4048" y="2125"/>
                    <a:pt x="4021" y="2170"/>
                    <a:pt x="4021" y="2220"/>
                  </a:cubicBezTo>
                  <a:cubicBezTo>
                    <a:pt x="4021" y="2287"/>
                    <a:pt x="4071" y="2339"/>
                    <a:pt x="4164" y="2339"/>
                  </a:cubicBezTo>
                  <a:cubicBezTo>
                    <a:pt x="4216" y="2342"/>
                    <a:pt x="4266" y="2313"/>
                    <a:pt x="4289" y="2266"/>
                  </a:cubicBezTo>
                  <a:cubicBezTo>
                    <a:pt x="4288" y="2286"/>
                    <a:pt x="4291" y="2306"/>
                    <a:pt x="4296" y="2326"/>
                  </a:cubicBezTo>
                  <a:lnTo>
                    <a:pt x="4364" y="2326"/>
                  </a:lnTo>
                  <a:close/>
                  <a:moveTo>
                    <a:pt x="4287" y="2130"/>
                  </a:moveTo>
                  <a:cubicBezTo>
                    <a:pt x="4285" y="2186"/>
                    <a:pt x="4285" y="2208"/>
                    <a:pt x="4268" y="2236"/>
                  </a:cubicBezTo>
                  <a:cubicBezTo>
                    <a:pt x="4249" y="2265"/>
                    <a:pt x="4216" y="2281"/>
                    <a:pt x="4181" y="2279"/>
                  </a:cubicBezTo>
                  <a:cubicBezTo>
                    <a:pt x="4114" y="2279"/>
                    <a:pt x="4098" y="2235"/>
                    <a:pt x="4098" y="2209"/>
                  </a:cubicBezTo>
                  <a:cubicBezTo>
                    <a:pt x="4098" y="2127"/>
                    <a:pt x="4213" y="2127"/>
                    <a:pt x="4243" y="2127"/>
                  </a:cubicBezTo>
                  <a:cubicBezTo>
                    <a:pt x="4258" y="2127"/>
                    <a:pt x="4273" y="2128"/>
                    <a:pt x="4287" y="2130"/>
                  </a:cubicBezTo>
                  <a:close/>
                  <a:moveTo>
                    <a:pt x="4489" y="2326"/>
                  </a:moveTo>
                  <a:cubicBezTo>
                    <a:pt x="4565" y="2326"/>
                    <a:pt x="4565" y="2326"/>
                    <a:pt x="4565" y="2326"/>
                  </a:cubicBezTo>
                  <a:cubicBezTo>
                    <a:pt x="4565" y="1745"/>
                    <a:pt x="4565" y="1745"/>
                    <a:pt x="4565" y="1745"/>
                  </a:cubicBezTo>
                  <a:cubicBezTo>
                    <a:pt x="4489" y="1745"/>
                    <a:pt x="4489" y="1745"/>
                    <a:pt x="4489" y="1745"/>
                  </a:cubicBezTo>
                  <a:lnTo>
                    <a:pt x="4489" y="2326"/>
                  </a:lnTo>
                  <a:close/>
                  <a:moveTo>
                    <a:pt x="4640" y="1976"/>
                  </a:moveTo>
                  <a:cubicBezTo>
                    <a:pt x="4712" y="1976"/>
                    <a:pt x="4712" y="1976"/>
                    <a:pt x="4712" y="1976"/>
                  </a:cubicBezTo>
                  <a:cubicBezTo>
                    <a:pt x="4712" y="2246"/>
                    <a:pt x="4712" y="2246"/>
                    <a:pt x="4712" y="2246"/>
                  </a:cubicBezTo>
                  <a:cubicBezTo>
                    <a:pt x="4712" y="2312"/>
                    <a:pt x="4745" y="2332"/>
                    <a:pt x="4814" y="2332"/>
                  </a:cubicBezTo>
                  <a:cubicBezTo>
                    <a:pt x="4835" y="2332"/>
                    <a:pt x="4856" y="2330"/>
                    <a:pt x="4877" y="2327"/>
                  </a:cubicBezTo>
                  <a:cubicBezTo>
                    <a:pt x="4877" y="2268"/>
                    <a:pt x="4877" y="2268"/>
                    <a:pt x="4877" y="2268"/>
                  </a:cubicBezTo>
                  <a:cubicBezTo>
                    <a:pt x="4865" y="2271"/>
                    <a:pt x="4853" y="2272"/>
                    <a:pt x="4841" y="2272"/>
                  </a:cubicBezTo>
                  <a:cubicBezTo>
                    <a:pt x="4787" y="2272"/>
                    <a:pt x="4787" y="2238"/>
                    <a:pt x="4787" y="2218"/>
                  </a:cubicBezTo>
                  <a:cubicBezTo>
                    <a:pt x="4787" y="1976"/>
                    <a:pt x="4787" y="1976"/>
                    <a:pt x="4787" y="1976"/>
                  </a:cubicBezTo>
                  <a:cubicBezTo>
                    <a:pt x="4877" y="1976"/>
                    <a:pt x="4877" y="1976"/>
                    <a:pt x="4877" y="1976"/>
                  </a:cubicBezTo>
                  <a:cubicBezTo>
                    <a:pt x="4877" y="1920"/>
                    <a:pt x="4877" y="1920"/>
                    <a:pt x="4877" y="1920"/>
                  </a:cubicBezTo>
                  <a:cubicBezTo>
                    <a:pt x="4787" y="1920"/>
                    <a:pt x="4787" y="1920"/>
                    <a:pt x="4787" y="1920"/>
                  </a:cubicBezTo>
                  <a:cubicBezTo>
                    <a:pt x="4787" y="1811"/>
                    <a:pt x="4787" y="1811"/>
                    <a:pt x="4787" y="1811"/>
                  </a:cubicBezTo>
                  <a:cubicBezTo>
                    <a:pt x="4712" y="1835"/>
                    <a:pt x="4712" y="1835"/>
                    <a:pt x="4712" y="1835"/>
                  </a:cubicBezTo>
                  <a:cubicBezTo>
                    <a:pt x="4712" y="1920"/>
                    <a:pt x="4712" y="1920"/>
                    <a:pt x="4712" y="1920"/>
                  </a:cubicBezTo>
                  <a:cubicBezTo>
                    <a:pt x="4640" y="1920"/>
                    <a:pt x="4640" y="1920"/>
                    <a:pt x="4640" y="1920"/>
                  </a:cubicBezTo>
                  <a:lnTo>
                    <a:pt x="4640" y="1976"/>
                  </a:lnTo>
                  <a:close/>
                  <a:moveTo>
                    <a:pt x="4971" y="2326"/>
                  </a:moveTo>
                  <a:cubicBezTo>
                    <a:pt x="5047" y="2326"/>
                    <a:pt x="5047" y="2326"/>
                    <a:pt x="5047" y="2326"/>
                  </a:cubicBezTo>
                  <a:cubicBezTo>
                    <a:pt x="5047" y="2112"/>
                    <a:pt x="5047" y="2112"/>
                    <a:pt x="5047" y="2112"/>
                  </a:cubicBezTo>
                  <a:cubicBezTo>
                    <a:pt x="5047" y="2087"/>
                    <a:pt x="5047" y="2049"/>
                    <a:pt x="5060" y="2026"/>
                  </a:cubicBezTo>
                  <a:cubicBezTo>
                    <a:pt x="5079" y="1992"/>
                    <a:pt x="5116" y="1971"/>
                    <a:pt x="5155" y="1972"/>
                  </a:cubicBezTo>
                  <a:cubicBezTo>
                    <a:pt x="5242" y="1972"/>
                    <a:pt x="5242" y="2051"/>
                    <a:pt x="5242" y="2087"/>
                  </a:cubicBezTo>
                  <a:cubicBezTo>
                    <a:pt x="5242" y="2326"/>
                    <a:pt x="5242" y="2326"/>
                    <a:pt x="5242" y="2326"/>
                  </a:cubicBezTo>
                  <a:cubicBezTo>
                    <a:pt x="5320" y="2326"/>
                    <a:pt x="5320" y="2326"/>
                    <a:pt x="5320" y="2326"/>
                  </a:cubicBezTo>
                  <a:cubicBezTo>
                    <a:pt x="5320" y="2073"/>
                    <a:pt x="5320" y="2073"/>
                    <a:pt x="5320" y="2073"/>
                  </a:cubicBezTo>
                  <a:cubicBezTo>
                    <a:pt x="5320" y="2014"/>
                    <a:pt x="5314" y="1995"/>
                    <a:pt x="5306" y="1979"/>
                  </a:cubicBezTo>
                  <a:cubicBezTo>
                    <a:pt x="5282" y="1930"/>
                    <a:pt x="5221" y="1914"/>
                    <a:pt x="5178" y="1914"/>
                  </a:cubicBezTo>
                  <a:cubicBezTo>
                    <a:pt x="5122" y="1914"/>
                    <a:pt x="5072" y="1939"/>
                    <a:pt x="5047" y="1981"/>
                  </a:cubicBezTo>
                  <a:cubicBezTo>
                    <a:pt x="5047" y="1745"/>
                    <a:pt x="5047" y="1745"/>
                    <a:pt x="5047" y="1745"/>
                  </a:cubicBezTo>
                  <a:cubicBezTo>
                    <a:pt x="4971" y="1745"/>
                    <a:pt x="4971" y="1745"/>
                    <a:pt x="4971" y="1745"/>
                  </a:cubicBezTo>
                  <a:lnTo>
                    <a:pt x="4971" y="2326"/>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6E8EB300-5A65-4F75-BD4F-C54C6BC7AE00}"/>
                </a:ext>
              </a:extLst>
            </p:cNvPr>
            <p:cNvSpPr>
              <a:spLocks/>
            </p:cNvSpPr>
            <p:nvPr userDrawn="1"/>
          </p:nvSpPr>
          <p:spPr bwMode="auto">
            <a:xfrm>
              <a:off x="0" y="3150"/>
              <a:ext cx="290" cy="393"/>
            </a:xfrm>
            <a:custGeom>
              <a:avLst/>
              <a:gdLst>
                <a:gd name="T0" fmla="*/ 290 w 290"/>
                <a:gd name="T1" fmla="*/ 0 h 393"/>
                <a:gd name="T2" fmla="*/ 290 w 290"/>
                <a:gd name="T3" fmla="*/ 43 h 393"/>
                <a:gd name="T4" fmla="*/ 170 w 290"/>
                <a:gd name="T5" fmla="*/ 43 h 393"/>
                <a:gd name="T6" fmla="*/ 170 w 290"/>
                <a:gd name="T7" fmla="*/ 393 h 393"/>
                <a:gd name="T8" fmla="*/ 120 w 290"/>
                <a:gd name="T9" fmla="*/ 393 h 393"/>
                <a:gd name="T10" fmla="*/ 120 w 290"/>
                <a:gd name="T11" fmla="*/ 43 h 393"/>
                <a:gd name="T12" fmla="*/ 0 w 290"/>
                <a:gd name="T13" fmla="*/ 43 h 393"/>
                <a:gd name="T14" fmla="*/ 0 w 290"/>
                <a:gd name="T15" fmla="*/ 0 h 393"/>
                <a:gd name="T16" fmla="*/ 290 w 290"/>
                <a:gd name="T1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393">
                  <a:moveTo>
                    <a:pt x="290" y="0"/>
                  </a:moveTo>
                  <a:lnTo>
                    <a:pt x="290" y="43"/>
                  </a:lnTo>
                  <a:lnTo>
                    <a:pt x="170" y="43"/>
                  </a:lnTo>
                  <a:lnTo>
                    <a:pt x="170" y="393"/>
                  </a:lnTo>
                  <a:lnTo>
                    <a:pt x="120" y="393"/>
                  </a:lnTo>
                  <a:lnTo>
                    <a:pt x="120" y="43"/>
                  </a:lnTo>
                  <a:lnTo>
                    <a:pt x="0" y="43"/>
                  </a:lnTo>
                  <a:lnTo>
                    <a:pt x="0" y="0"/>
                  </a:lnTo>
                  <a:lnTo>
                    <a:pt x="290" y="0"/>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EE36A3A7-E6B6-4D7D-94CB-1B83C87FC255}"/>
                </a:ext>
              </a:extLst>
            </p:cNvPr>
            <p:cNvSpPr>
              <a:spLocks/>
            </p:cNvSpPr>
            <p:nvPr userDrawn="1"/>
          </p:nvSpPr>
          <p:spPr bwMode="auto">
            <a:xfrm>
              <a:off x="329"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7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79" y="188"/>
                    <a:pt x="304" y="216"/>
                  </a:cubicBezTo>
                  <a:cubicBezTo>
                    <a:pt x="328" y="244"/>
                    <a:pt x="341" y="283"/>
                    <a:pt x="341" y="334"/>
                  </a:cubicBezTo>
                  <a:cubicBezTo>
                    <a:pt x="341" y="589"/>
                    <a:pt x="341" y="589"/>
                    <a:pt x="341" y="589"/>
                  </a:cubicBezTo>
                  <a:cubicBezTo>
                    <a:pt x="269" y="589"/>
                    <a:pt x="269" y="589"/>
                    <a:pt x="269" y="589"/>
                  </a:cubicBezTo>
                  <a:cubicBezTo>
                    <a:pt x="269" y="343"/>
                    <a:pt x="269" y="343"/>
                    <a:pt x="269" y="343"/>
                  </a:cubicBezTo>
                  <a:cubicBezTo>
                    <a:pt x="269" y="336"/>
                    <a:pt x="268" y="326"/>
                    <a:pt x="267" y="315"/>
                  </a:cubicBezTo>
                  <a:cubicBezTo>
                    <a:pt x="266" y="302"/>
                    <a:pt x="263" y="290"/>
                    <a:pt x="258" y="279"/>
                  </a:cubicBezTo>
                  <a:cubicBezTo>
                    <a:pt x="252" y="267"/>
                    <a:pt x="243" y="256"/>
                    <a:pt x="231" y="249"/>
                  </a:cubicBezTo>
                  <a:cubicBezTo>
                    <a:pt x="215" y="240"/>
                    <a:pt x="197" y="236"/>
                    <a:pt x="179" y="237"/>
                  </a:cubicBezTo>
                  <a:cubicBezTo>
                    <a:pt x="125" y="232"/>
                    <a:pt x="77" y="272"/>
                    <a:pt x="72" y="327"/>
                  </a:cubicBezTo>
                  <a:cubicBezTo>
                    <a:pt x="71" y="332"/>
                    <a:pt x="71" y="338"/>
                    <a:pt x="72" y="343"/>
                  </a:cubicBezTo>
                  <a:cubicBezTo>
                    <a:pt x="72" y="589"/>
                    <a:pt x="72" y="589"/>
                    <a:pt x="72" y="589"/>
                  </a:cubicBezTo>
                  <a:lnTo>
                    <a:pt x="0" y="589"/>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856078C6-BA84-48EB-8C1D-69FADA918262}"/>
                </a:ext>
              </a:extLst>
            </p:cNvPr>
            <p:cNvSpPr>
              <a:spLocks noEditPoints="1"/>
            </p:cNvSpPr>
            <p:nvPr userDrawn="1"/>
          </p:nvSpPr>
          <p:spPr bwMode="auto">
            <a:xfrm>
              <a:off x="604"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0">
              <a:extLst>
                <a:ext uri="{FF2B5EF4-FFF2-40B4-BE49-F238E27FC236}">
                  <a16:creationId xmlns:a16="http://schemas.microsoft.com/office/drawing/2014/main" id="{B9CCE46F-93BB-4EA3-9A74-C083C00622DB}"/>
                </a:ext>
              </a:extLst>
            </p:cNvPr>
            <p:cNvSpPr>
              <a:spLocks/>
            </p:cNvSpPr>
            <p:nvPr userDrawn="1"/>
          </p:nvSpPr>
          <p:spPr bwMode="auto">
            <a:xfrm>
              <a:off x="994" y="3142"/>
              <a:ext cx="276" cy="409"/>
            </a:xfrm>
            <a:custGeom>
              <a:avLst/>
              <a:gdLst>
                <a:gd name="T0" fmla="*/ 201 w 414"/>
                <a:gd name="T1" fmla="*/ 613 h 613"/>
                <a:gd name="T2" fmla="*/ 91 w 414"/>
                <a:gd name="T3" fmla="*/ 595 h 613"/>
                <a:gd name="T4" fmla="*/ 0 w 414"/>
                <a:gd name="T5" fmla="*/ 541 h 613"/>
                <a:gd name="T6" fmla="*/ 35 w 414"/>
                <a:gd name="T7" fmla="*/ 488 h 613"/>
                <a:gd name="T8" fmla="*/ 109 w 414"/>
                <a:gd name="T9" fmla="*/ 532 h 613"/>
                <a:gd name="T10" fmla="*/ 199 w 414"/>
                <a:gd name="T11" fmla="*/ 548 h 613"/>
                <a:gd name="T12" fmla="*/ 301 w 414"/>
                <a:gd name="T13" fmla="*/ 521 h 613"/>
                <a:gd name="T14" fmla="*/ 337 w 414"/>
                <a:gd name="T15" fmla="*/ 445 h 613"/>
                <a:gd name="T16" fmla="*/ 244 w 414"/>
                <a:gd name="T17" fmla="*/ 342 h 613"/>
                <a:gd name="T18" fmla="*/ 158 w 414"/>
                <a:gd name="T19" fmla="*/ 317 h 613"/>
                <a:gd name="T20" fmla="*/ 48 w 414"/>
                <a:gd name="T21" fmla="*/ 256 h 613"/>
                <a:gd name="T22" fmla="*/ 14 w 414"/>
                <a:gd name="T23" fmla="*/ 164 h 613"/>
                <a:gd name="T24" fmla="*/ 39 w 414"/>
                <a:gd name="T25" fmla="*/ 78 h 613"/>
                <a:gd name="T26" fmla="*/ 110 w 414"/>
                <a:gd name="T27" fmla="*/ 21 h 613"/>
                <a:gd name="T28" fmla="*/ 217 w 414"/>
                <a:gd name="T29" fmla="*/ 0 h 613"/>
                <a:gd name="T30" fmla="*/ 313 w 414"/>
                <a:gd name="T31" fmla="*/ 16 h 613"/>
                <a:gd name="T32" fmla="*/ 393 w 414"/>
                <a:gd name="T33" fmla="*/ 62 h 613"/>
                <a:gd name="T34" fmla="*/ 360 w 414"/>
                <a:gd name="T35" fmla="*/ 113 h 613"/>
                <a:gd name="T36" fmla="*/ 219 w 414"/>
                <a:gd name="T37" fmla="*/ 65 h 613"/>
                <a:gd name="T38" fmla="*/ 123 w 414"/>
                <a:gd name="T39" fmla="*/ 92 h 613"/>
                <a:gd name="T40" fmla="*/ 88 w 414"/>
                <a:gd name="T41" fmla="*/ 159 h 613"/>
                <a:gd name="T42" fmla="*/ 107 w 414"/>
                <a:gd name="T43" fmla="*/ 208 h 613"/>
                <a:gd name="T44" fmla="*/ 173 w 414"/>
                <a:gd name="T45" fmla="*/ 244 h 613"/>
                <a:gd name="T46" fmla="*/ 270 w 414"/>
                <a:gd name="T47" fmla="*/ 272 h 613"/>
                <a:gd name="T48" fmla="*/ 343 w 414"/>
                <a:gd name="T49" fmla="*/ 306 h 613"/>
                <a:gd name="T50" fmla="*/ 394 w 414"/>
                <a:gd name="T51" fmla="*/ 359 h 613"/>
                <a:gd name="T52" fmla="*/ 412 w 414"/>
                <a:gd name="T53" fmla="*/ 440 h 613"/>
                <a:gd name="T54" fmla="*/ 356 w 414"/>
                <a:gd name="T55" fmla="*/ 567 h 613"/>
                <a:gd name="T56" fmla="*/ 201 w 414"/>
                <a:gd name="T57" fmla="*/ 6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4" h="613">
                  <a:moveTo>
                    <a:pt x="201" y="613"/>
                  </a:moveTo>
                  <a:cubicBezTo>
                    <a:pt x="164" y="613"/>
                    <a:pt x="127" y="608"/>
                    <a:pt x="91" y="595"/>
                  </a:cubicBezTo>
                  <a:cubicBezTo>
                    <a:pt x="58" y="583"/>
                    <a:pt x="27" y="565"/>
                    <a:pt x="0" y="541"/>
                  </a:cubicBezTo>
                  <a:cubicBezTo>
                    <a:pt x="35" y="488"/>
                    <a:pt x="35" y="488"/>
                    <a:pt x="35" y="488"/>
                  </a:cubicBezTo>
                  <a:cubicBezTo>
                    <a:pt x="57" y="506"/>
                    <a:pt x="82" y="521"/>
                    <a:pt x="109" y="532"/>
                  </a:cubicBezTo>
                  <a:cubicBezTo>
                    <a:pt x="138" y="543"/>
                    <a:pt x="168" y="548"/>
                    <a:pt x="199" y="548"/>
                  </a:cubicBezTo>
                  <a:cubicBezTo>
                    <a:pt x="235" y="550"/>
                    <a:pt x="271" y="540"/>
                    <a:pt x="301" y="521"/>
                  </a:cubicBezTo>
                  <a:cubicBezTo>
                    <a:pt x="325" y="503"/>
                    <a:pt x="338" y="475"/>
                    <a:pt x="337" y="445"/>
                  </a:cubicBezTo>
                  <a:cubicBezTo>
                    <a:pt x="337" y="394"/>
                    <a:pt x="306" y="359"/>
                    <a:pt x="244" y="342"/>
                  </a:cubicBezTo>
                  <a:cubicBezTo>
                    <a:pt x="158" y="317"/>
                    <a:pt x="158" y="317"/>
                    <a:pt x="158" y="317"/>
                  </a:cubicBezTo>
                  <a:cubicBezTo>
                    <a:pt x="107" y="302"/>
                    <a:pt x="71" y="281"/>
                    <a:pt x="48" y="256"/>
                  </a:cubicBezTo>
                  <a:cubicBezTo>
                    <a:pt x="25" y="231"/>
                    <a:pt x="13" y="198"/>
                    <a:pt x="14" y="164"/>
                  </a:cubicBezTo>
                  <a:cubicBezTo>
                    <a:pt x="13" y="134"/>
                    <a:pt x="22" y="104"/>
                    <a:pt x="39" y="78"/>
                  </a:cubicBezTo>
                  <a:cubicBezTo>
                    <a:pt x="57" y="53"/>
                    <a:pt x="82" y="33"/>
                    <a:pt x="110" y="21"/>
                  </a:cubicBezTo>
                  <a:cubicBezTo>
                    <a:pt x="144" y="7"/>
                    <a:pt x="180" y="0"/>
                    <a:pt x="217" y="0"/>
                  </a:cubicBezTo>
                  <a:cubicBezTo>
                    <a:pt x="250" y="0"/>
                    <a:pt x="282" y="5"/>
                    <a:pt x="313" y="16"/>
                  </a:cubicBezTo>
                  <a:cubicBezTo>
                    <a:pt x="342" y="27"/>
                    <a:pt x="369" y="42"/>
                    <a:pt x="393" y="62"/>
                  </a:cubicBezTo>
                  <a:cubicBezTo>
                    <a:pt x="360" y="113"/>
                    <a:pt x="360" y="113"/>
                    <a:pt x="360" y="113"/>
                  </a:cubicBezTo>
                  <a:cubicBezTo>
                    <a:pt x="320" y="81"/>
                    <a:pt x="270" y="64"/>
                    <a:pt x="219" y="65"/>
                  </a:cubicBezTo>
                  <a:cubicBezTo>
                    <a:pt x="185" y="63"/>
                    <a:pt x="151" y="72"/>
                    <a:pt x="123" y="92"/>
                  </a:cubicBezTo>
                  <a:cubicBezTo>
                    <a:pt x="101" y="107"/>
                    <a:pt x="88" y="132"/>
                    <a:pt x="88" y="159"/>
                  </a:cubicBezTo>
                  <a:cubicBezTo>
                    <a:pt x="88" y="177"/>
                    <a:pt x="95" y="195"/>
                    <a:pt x="107" y="208"/>
                  </a:cubicBezTo>
                  <a:cubicBezTo>
                    <a:pt x="125" y="227"/>
                    <a:pt x="148" y="239"/>
                    <a:pt x="173" y="244"/>
                  </a:cubicBezTo>
                  <a:cubicBezTo>
                    <a:pt x="270" y="272"/>
                    <a:pt x="270" y="272"/>
                    <a:pt x="270" y="272"/>
                  </a:cubicBezTo>
                  <a:cubicBezTo>
                    <a:pt x="296" y="280"/>
                    <a:pt x="320" y="291"/>
                    <a:pt x="343" y="306"/>
                  </a:cubicBezTo>
                  <a:cubicBezTo>
                    <a:pt x="364" y="319"/>
                    <a:pt x="381" y="337"/>
                    <a:pt x="394" y="359"/>
                  </a:cubicBezTo>
                  <a:cubicBezTo>
                    <a:pt x="407" y="384"/>
                    <a:pt x="413" y="412"/>
                    <a:pt x="412" y="440"/>
                  </a:cubicBezTo>
                  <a:cubicBezTo>
                    <a:pt x="414" y="489"/>
                    <a:pt x="394" y="536"/>
                    <a:pt x="356" y="567"/>
                  </a:cubicBezTo>
                  <a:cubicBezTo>
                    <a:pt x="319" y="598"/>
                    <a:pt x="267" y="613"/>
                    <a:pt x="201" y="613"/>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CB6837E2-7A01-4A48-93D6-316D6421B777}"/>
                </a:ext>
              </a:extLst>
            </p:cNvPr>
            <p:cNvSpPr>
              <a:spLocks/>
            </p:cNvSpPr>
            <p:nvPr userDrawn="1"/>
          </p:nvSpPr>
          <p:spPr bwMode="auto">
            <a:xfrm>
              <a:off x="1301"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6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7" y="410"/>
                    <a:pt x="46" y="375"/>
                  </a:cubicBezTo>
                  <a:cubicBezTo>
                    <a:pt x="15" y="340"/>
                    <a:pt x="0" y="288"/>
                    <a:pt x="0" y="218"/>
                  </a:cubicBezTo>
                  <a:cubicBezTo>
                    <a:pt x="0" y="146"/>
                    <a:pt x="16" y="93"/>
                    <a:pt x="47" y="56"/>
                  </a:cubicBezTo>
                  <a:cubicBezTo>
                    <a:pt x="79" y="20"/>
                    <a:pt x="124" y="2"/>
                    <a:pt x="183" y="2"/>
                  </a:cubicBezTo>
                  <a:cubicBezTo>
                    <a:pt x="230" y="0"/>
                    <a:pt x="276" y="15"/>
                    <a:pt x="312" y="45"/>
                  </a:cubicBezTo>
                  <a:cubicBezTo>
                    <a:pt x="281" y="93"/>
                    <a:pt x="281" y="93"/>
                    <a:pt x="281" y="93"/>
                  </a:cubicBezTo>
                  <a:cubicBezTo>
                    <a:pt x="270" y="84"/>
                    <a:pt x="257" y="77"/>
                    <a:pt x="243" y="71"/>
                  </a:cubicBezTo>
                  <a:cubicBezTo>
                    <a:pt x="226" y="65"/>
                    <a:pt x="209" y="62"/>
                    <a:pt x="191" y="62"/>
                  </a:cubicBezTo>
                  <a:cubicBezTo>
                    <a:pt x="113" y="62"/>
                    <a:pt x="74" y="114"/>
                    <a:pt x="74" y="217"/>
                  </a:cubicBezTo>
                  <a:cubicBezTo>
                    <a:pt x="74" y="266"/>
                    <a:pt x="84" y="303"/>
                    <a:pt x="103" y="329"/>
                  </a:cubicBezTo>
                  <a:cubicBezTo>
                    <a:pt x="124" y="355"/>
                    <a:pt x="157" y="370"/>
                    <a:pt x="191" y="367"/>
                  </a:cubicBezTo>
                  <a:cubicBezTo>
                    <a:pt x="210" y="368"/>
                    <a:pt x="228" y="364"/>
                    <a:pt x="246"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2">
              <a:extLst>
                <a:ext uri="{FF2B5EF4-FFF2-40B4-BE49-F238E27FC236}">
                  <a16:creationId xmlns:a16="http://schemas.microsoft.com/office/drawing/2014/main" id="{5E2F05A6-6267-438C-914E-5125068650DD}"/>
                </a:ext>
              </a:extLst>
            </p:cNvPr>
            <p:cNvSpPr>
              <a:spLocks noEditPoints="1"/>
            </p:cNvSpPr>
            <p:nvPr userDrawn="1"/>
          </p:nvSpPr>
          <p:spPr bwMode="auto">
            <a:xfrm>
              <a:off x="1555" y="3160"/>
              <a:ext cx="59" cy="383"/>
            </a:xfrm>
            <a:custGeom>
              <a:avLst/>
              <a:gdLst>
                <a:gd name="T0" fmla="*/ 44 w 88"/>
                <a:gd name="T1" fmla="*/ 95 h 574"/>
                <a:gd name="T2" fmla="*/ 0 w 88"/>
                <a:gd name="T3" fmla="*/ 47 h 574"/>
                <a:gd name="T4" fmla="*/ 44 w 88"/>
                <a:gd name="T5" fmla="*/ 0 h 574"/>
                <a:gd name="T6" fmla="*/ 88 w 88"/>
                <a:gd name="T7" fmla="*/ 47 h 574"/>
                <a:gd name="T8" fmla="*/ 44 w 88"/>
                <a:gd name="T9" fmla="*/ 95 h 574"/>
                <a:gd name="T10" fmla="*/ 8 w 88"/>
                <a:gd name="T11" fmla="*/ 574 h 574"/>
                <a:gd name="T12" fmla="*/ 8 w 88"/>
                <a:gd name="T13" fmla="*/ 171 h 574"/>
                <a:gd name="T14" fmla="*/ 80 w 88"/>
                <a:gd name="T15" fmla="*/ 171 h 574"/>
                <a:gd name="T16" fmla="*/ 80 w 88"/>
                <a:gd name="T17" fmla="*/ 574 h 574"/>
                <a:gd name="T18" fmla="*/ 8 w 88"/>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574">
                  <a:moveTo>
                    <a:pt x="44" y="95"/>
                  </a:moveTo>
                  <a:cubicBezTo>
                    <a:pt x="15" y="95"/>
                    <a:pt x="0" y="79"/>
                    <a:pt x="0" y="47"/>
                  </a:cubicBezTo>
                  <a:cubicBezTo>
                    <a:pt x="0" y="16"/>
                    <a:pt x="15" y="0"/>
                    <a:pt x="44" y="0"/>
                  </a:cubicBezTo>
                  <a:cubicBezTo>
                    <a:pt x="73" y="0"/>
                    <a:pt x="88" y="16"/>
                    <a:pt x="88" y="47"/>
                  </a:cubicBezTo>
                  <a:cubicBezTo>
                    <a:pt x="88" y="79"/>
                    <a:pt x="73" y="95"/>
                    <a:pt x="44" y="95"/>
                  </a:cubicBezTo>
                  <a:close/>
                  <a:moveTo>
                    <a:pt x="8" y="574"/>
                  </a:moveTo>
                  <a:cubicBezTo>
                    <a:pt x="8" y="171"/>
                    <a:pt x="8" y="171"/>
                    <a:pt x="8" y="171"/>
                  </a:cubicBezTo>
                  <a:cubicBezTo>
                    <a:pt x="80" y="171"/>
                    <a:pt x="80" y="171"/>
                    <a:pt x="80" y="171"/>
                  </a:cubicBezTo>
                  <a:cubicBezTo>
                    <a:pt x="80" y="574"/>
                    <a:pt x="80" y="574"/>
                    <a:pt x="80" y="574"/>
                  </a:cubicBezTo>
                  <a:lnTo>
                    <a:pt x="8" y="57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3">
              <a:extLst>
                <a:ext uri="{FF2B5EF4-FFF2-40B4-BE49-F238E27FC236}">
                  <a16:creationId xmlns:a16="http://schemas.microsoft.com/office/drawing/2014/main" id="{3F1886DD-48DF-43B2-9007-39608FEE29BD}"/>
                </a:ext>
              </a:extLst>
            </p:cNvPr>
            <p:cNvSpPr>
              <a:spLocks noEditPoints="1"/>
            </p:cNvSpPr>
            <p:nvPr userDrawn="1"/>
          </p:nvSpPr>
          <p:spPr bwMode="auto">
            <a:xfrm>
              <a:off x="1655"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4">
              <a:extLst>
                <a:ext uri="{FF2B5EF4-FFF2-40B4-BE49-F238E27FC236}">
                  <a16:creationId xmlns:a16="http://schemas.microsoft.com/office/drawing/2014/main" id="{3041C29F-B893-479A-9302-F4A7D72306CA}"/>
                </a:ext>
              </a:extLst>
            </p:cNvPr>
            <p:cNvSpPr>
              <a:spLocks/>
            </p:cNvSpPr>
            <p:nvPr userDrawn="1"/>
          </p:nvSpPr>
          <p:spPr bwMode="auto">
            <a:xfrm>
              <a:off x="1933" y="3266"/>
              <a:ext cx="235" cy="277"/>
            </a:xfrm>
            <a:custGeom>
              <a:avLst/>
              <a:gdLst>
                <a:gd name="T0" fmla="*/ 10 w 351"/>
                <a:gd name="T1" fmla="*/ 414 h 414"/>
                <a:gd name="T2" fmla="*/ 10 w 351"/>
                <a:gd name="T3" fmla="*/ 100 h 414"/>
                <a:gd name="T4" fmla="*/ 0 w 351"/>
                <a:gd name="T5" fmla="*/ 18 h 414"/>
                <a:gd name="T6" fmla="*/ 63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3" y="8"/>
                    <a:pt x="63" y="8"/>
                    <a:pt x="63" y="8"/>
                  </a:cubicBezTo>
                  <a:cubicBezTo>
                    <a:pt x="76" y="70"/>
                    <a:pt x="76" y="70"/>
                    <a:pt x="76" y="70"/>
                  </a:cubicBezTo>
                  <a:cubicBezTo>
                    <a:pt x="99" y="23"/>
                    <a:pt x="143" y="0"/>
                    <a:pt x="207" y="0"/>
                  </a:cubicBezTo>
                  <a:cubicBezTo>
                    <a:pt x="254" y="0"/>
                    <a:pt x="289" y="13"/>
                    <a:pt x="314" y="41"/>
                  </a:cubicBezTo>
                  <a:cubicBezTo>
                    <a:pt x="339"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40" y="69"/>
                    <a:pt x="214" y="60"/>
                    <a:pt x="189" y="62"/>
                  </a:cubicBezTo>
                  <a:cubicBezTo>
                    <a:pt x="134" y="57"/>
                    <a:pt x="87" y="98"/>
                    <a:pt x="82" y="152"/>
                  </a:cubicBezTo>
                  <a:cubicBezTo>
                    <a:pt x="82" y="158"/>
                    <a:pt x="82" y="163"/>
                    <a:pt x="82" y="168"/>
                  </a:cubicBezTo>
                  <a:cubicBezTo>
                    <a:pt x="82" y="414"/>
                    <a:pt x="82" y="414"/>
                    <a:pt x="82" y="414"/>
                  </a:cubicBezTo>
                  <a:lnTo>
                    <a:pt x="10" y="41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5">
              <a:extLst>
                <a:ext uri="{FF2B5EF4-FFF2-40B4-BE49-F238E27FC236}">
                  <a16:creationId xmlns:a16="http://schemas.microsoft.com/office/drawing/2014/main" id="{4318AE97-00C5-4CF3-BA35-B86EFD30C6A0}"/>
                </a:ext>
              </a:extLst>
            </p:cNvPr>
            <p:cNvSpPr>
              <a:spLocks/>
            </p:cNvSpPr>
            <p:nvPr userDrawn="1"/>
          </p:nvSpPr>
          <p:spPr bwMode="auto">
            <a:xfrm>
              <a:off x="2213"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5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6" y="410"/>
                    <a:pt x="46" y="375"/>
                  </a:cubicBezTo>
                  <a:cubicBezTo>
                    <a:pt x="15" y="340"/>
                    <a:pt x="0" y="288"/>
                    <a:pt x="0" y="218"/>
                  </a:cubicBezTo>
                  <a:cubicBezTo>
                    <a:pt x="0" y="146"/>
                    <a:pt x="15" y="93"/>
                    <a:pt x="47" y="56"/>
                  </a:cubicBezTo>
                  <a:cubicBezTo>
                    <a:pt x="78" y="20"/>
                    <a:pt x="124" y="2"/>
                    <a:pt x="183" y="2"/>
                  </a:cubicBezTo>
                  <a:cubicBezTo>
                    <a:pt x="230" y="0"/>
                    <a:pt x="276" y="15"/>
                    <a:pt x="312" y="45"/>
                  </a:cubicBezTo>
                  <a:cubicBezTo>
                    <a:pt x="281" y="93"/>
                    <a:pt x="281" y="93"/>
                    <a:pt x="281" y="93"/>
                  </a:cubicBezTo>
                  <a:cubicBezTo>
                    <a:pt x="269" y="84"/>
                    <a:pt x="256" y="77"/>
                    <a:pt x="243" y="71"/>
                  </a:cubicBezTo>
                  <a:cubicBezTo>
                    <a:pt x="226" y="65"/>
                    <a:pt x="208" y="62"/>
                    <a:pt x="191" y="62"/>
                  </a:cubicBezTo>
                  <a:cubicBezTo>
                    <a:pt x="113" y="62"/>
                    <a:pt x="74" y="114"/>
                    <a:pt x="74" y="217"/>
                  </a:cubicBezTo>
                  <a:cubicBezTo>
                    <a:pt x="74" y="266"/>
                    <a:pt x="83" y="303"/>
                    <a:pt x="103" y="329"/>
                  </a:cubicBezTo>
                  <a:cubicBezTo>
                    <a:pt x="124" y="355"/>
                    <a:pt x="157" y="370"/>
                    <a:pt x="191" y="367"/>
                  </a:cubicBezTo>
                  <a:cubicBezTo>
                    <a:pt x="209" y="368"/>
                    <a:pt x="228" y="364"/>
                    <a:pt x="245"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6">
              <a:extLst>
                <a:ext uri="{FF2B5EF4-FFF2-40B4-BE49-F238E27FC236}">
                  <a16:creationId xmlns:a16="http://schemas.microsoft.com/office/drawing/2014/main" id="{5B2A90CE-A271-489E-AEDF-B1FC7A155678}"/>
                </a:ext>
              </a:extLst>
            </p:cNvPr>
            <p:cNvSpPr>
              <a:spLocks noEditPoints="1"/>
            </p:cNvSpPr>
            <p:nvPr userDrawn="1"/>
          </p:nvSpPr>
          <p:spPr bwMode="auto">
            <a:xfrm>
              <a:off x="2443"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6" y="18"/>
                    <a:pt x="121" y="0"/>
                    <a:pt x="180" y="0"/>
                  </a:cubicBezTo>
                  <a:cubicBezTo>
                    <a:pt x="233"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7"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4" y="160"/>
                    <a:pt x="271" y="139"/>
                    <a:pt x="265" y="119"/>
                  </a:cubicBezTo>
                  <a:cubicBezTo>
                    <a:pt x="260" y="102"/>
                    <a:pt x="250" y="87"/>
                    <a:pt x="235" y="75"/>
                  </a:cubicBezTo>
                  <a:cubicBezTo>
                    <a:pt x="219" y="64"/>
                    <a:pt x="199" y="58"/>
                    <a:pt x="178"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7">
              <a:extLst>
                <a:ext uri="{FF2B5EF4-FFF2-40B4-BE49-F238E27FC236}">
                  <a16:creationId xmlns:a16="http://schemas.microsoft.com/office/drawing/2014/main" id="{395903E0-069C-4698-BAD2-5F87701040D3}"/>
                </a:ext>
              </a:extLst>
            </p:cNvPr>
            <p:cNvSpPr>
              <a:spLocks noEditPoints="1"/>
            </p:cNvSpPr>
            <p:nvPr userDrawn="1"/>
          </p:nvSpPr>
          <p:spPr bwMode="auto">
            <a:xfrm>
              <a:off x="2834" y="3266"/>
              <a:ext cx="244" cy="285"/>
            </a:xfrm>
            <a:custGeom>
              <a:avLst/>
              <a:gdLst>
                <a:gd name="T0" fmla="*/ 182 w 365"/>
                <a:gd name="T1" fmla="*/ 426 h 426"/>
                <a:gd name="T2" fmla="*/ 46 w 365"/>
                <a:gd name="T3" fmla="*/ 372 h 426"/>
                <a:gd name="T4" fmla="*/ 0 w 365"/>
                <a:gd name="T5" fmla="*/ 214 h 426"/>
                <a:gd name="T6" fmla="*/ 47 w 365"/>
                <a:gd name="T7" fmla="*/ 55 h 426"/>
                <a:gd name="T8" fmla="*/ 184 w 365"/>
                <a:gd name="T9" fmla="*/ 0 h 426"/>
                <a:gd name="T10" fmla="*/ 319 w 365"/>
                <a:gd name="T11" fmla="*/ 54 h 426"/>
                <a:gd name="T12" fmla="*/ 365 w 365"/>
                <a:gd name="T13" fmla="*/ 212 h 426"/>
                <a:gd name="T14" fmla="*/ 318 w 365"/>
                <a:gd name="T15" fmla="*/ 371 h 426"/>
                <a:gd name="T16" fmla="*/ 182 w 365"/>
                <a:gd name="T17" fmla="*/ 426 h 426"/>
                <a:gd name="T18" fmla="*/ 182 w 365"/>
                <a:gd name="T19" fmla="*/ 365 h 426"/>
                <a:gd name="T20" fmla="*/ 264 w 365"/>
                <a:gd name="T21" fmla="*/ 328 h 426"/>
                <a:gd name="T22" fmla="*/ 291 w 365"/>
                <a:gd name="T23" fmla="*/ 212 h 426"/>
                <a:gd name="T24" fmla="*/ 264 w 365"/>
                <a:gd name="T25" fmla="*/ 97 h 426"/>
                <a:gd name="T26" fmla="*/ 184 w 365"/>
                <a:gd name="T27" fmla="*/ 60 h 426"/>
                <a:gd name="T28" fmla="*/ 101 w 365"/>
                <a:gd name="T29" fmla="*/ 98 h 426"/>
                <a:gd name="T30" fmla="*/ 74 w 365"/>
                <a:gd name="T31" fmla="*/ 213 h 426"/>
                <a:gd name="T32" fmla="*/ 101 w 365"/>
                <a:gd name="T33" fmla="*/ 329 h 426"/>
                <a:gd name="T34" fmla="*/ 182 w 365"/>
                <a:gd name="T35" fmla="*/ 36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426">
                  <a:moveTo>
                    <a:pt x="182" y="426"/>
                  </a:moveTo>
                  <a:cubicBezTo>
                    <a:pt x="122" y="426"/>
                    <a:pt x="77" y="408"/>
                    <a:pt x="46" y="372"/>
                  </a:cubicBezTo>
                  <a:cubicBezTo>
                    <a:pt x="15" y="336"/>
                    <a:pt x="0" y="283"/>
                    <a:pt x="0" y="214"/>
                  </a:cubicBezTo>
                  <a:cubicBezTo>
                    <a:pt x="0" y="145"/>
                    <a:pt x="16" y="92"/>
                    <a:pt x="47" y="55"/>
                  </a:cubicBezTo>
                  <a:cubicBezTo>
                    <a:pt x="78" y="18"/>
                    <a:pt x="124" y="0"/>
                    <a:pt x="184" y="0"/>
                  </a:cubicBezTo>
                  <a:cubicBezTo>
                    <a:pt x="243" y="0"/>
                    <a:pt x="288" y="18"/>
                    <a:pt x="319" y="54"/>
                  </a:cubicBezTo>
                  <a:cubicBezTo>
                    <a:pt x="349" y="90"/>
                    <a:pt x="365" y="143"/>
                    <a:pt x="365" y="212"/>
                  </a:cubicBezTo>
                  <a:cubicBezTo>
                    <a:pt x="365" y="282"/>
                    <a:pt x="349" y="335"/>
                    <a:pt x="318" y="371"/>
                  </a:cubicBezTo>
                  <a:cubicBezTo>
                    <a:pt x="287" y="408"/>
                    <a:pt x="241" y="426"/>
                    <a:pt x="182" y="426"/>
                  </a:cubicBezTo>
                  <a:close/>
                  <a:moveTo>
                    <a:pt x="182" y="365"/>
                  </a:moveTo>
                  <a:cubicBezTo>
                    <a:pt x="214" y="367"/>
                    <a:pt x="245" y="353"/>
                    <a:pt x="264" y="328"/>
                  </a:cubicBezTo>
                  <a:cubicBezTo>
                    <a:pt x="282" y="304"/>
                    <a:pt x="291" y="265"/>
                    <a:pt x="291" y="212"/>
                  </a:cubicBezTo>
                  <a:cubicBezTo>
                    <a:pt x="291" y="160"/>
                    <a:pt x="282" y="121"/>
                    <a:pt x="264" y="97"/>
                  </a:cubicBezTo>
                  <a:cubicBezTo>
                    <a:pt x="245" y="72"/>
                    <a:pt x="215" y="58"/>
                    <a:pt x="184" y="60"/>
                  </a:cubicBezTo>
                  <a:cubicBezTo>
                    <a:pt x="152" y="58"/>
                    <a:pt x="121" y="72"/>
                    <a:pt x="101" y="98"/>
                  </a:cubicBezTo>
                  <a:cubicBezTo>
                    <a:pt x="83" y="123"/>
                    <a:pt x="74" y="161"/>
                    <a:pt x="74" y="213"/>
                  </a:cubicBezTo>
                  <a:cubicBezTo>
                    <a:pt x="74" y="266"/>
                    <a:pt x="83" y="304"/>
                    <a:pt x="101" y="329"/>
                  </a:cubicBezTo>
                  <a:cubicBezTo>
                    <a:pt x="121" y="354"/>
                    <a:pt x="151" y="367"/>
                    <a:pt x="182" y="365"/>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8">
              <a:extLst>
                <a:ext uri="{FF2B5EF4-FFF2-40B4-BE49-F238E27FC236}">
                  <a16:creationId xmlns:a16="http://schemas.microsoft.com/office/drawing/2014/main" id="{D1EAF510-16CD-4760-A891-D0A403B69BB1}"/>
                </a:ext>
              </a:extLst>
            </p:cNvPr>
            <p:cNvSpPr>
              <a:spLocks/>
            </p:cNvSpPr>
            <p:nvPr userDrawn="1"/>
          </p:nvSpPr>
          <p:spPr bwMode="auto">
            <a:xfrm>
              <a:off x="3100" y="3140"/>
              <a:ext cx="207" cy="403"/>
            </a:xfrm>
            <a:custGeom>
              <a:avLst/>
              <a:gdLst>
                <a:gd name="T0" fmla="*/ 72 w 309"/>
                <a:gd name="T1" fmla="*/ 603 h 603"/>
                <a:gd name="T2" fmla="*/ 72 w 309"/>
                <a:gd name="T3" fmla="*/ 256 h 603"/>
                <a:gd name="T4" fmla="*/ 0 w 309"/>
                <a:gd name="T5" fmla="*/ 256 h 603"/>
                <a:gd name="T6" fmla="*/ 0 w 309"/>
                <a:gd name="T7" fmla="*/ 209 h 603"/>
                <a:gd name="T8" fmla="*/ 72 w 309"/>
                <a:gd name="T9" fmla="*/ 200 h 603"/>
                <a:gd name="T10" fmla="*/ 72 w 309"/>
                <a:gd name="T11" fmla="*/ 174 h 603"/>
                <a:gd name="T12" fmla="*/ 109 w 309"/>
                <a:gd name="T13" fmla="*/ 48 h 603"/>
                <a:gd name="T14" fmla="*/ 215 w 309"/>
                <a:gd name="T15" fmla="*/ 2 h 603"/>
                <a:gd name="T16" fmla="*/ 269 w 309"/>
                <a:gd name="T17" fmla="*/ 10 h 603"/>
                <a:gd name="T18" fmla="*/ 309 w 309"/>
                <a:gd name="T19" fmla="*/ 28 h 603"/>
                <a:gd name="T20" fmla="*/ 286 w 309"/>
                <a:gd name="T21" fmla="*/ 77 h 603"/>
                <a:gd name="T22" fmla="*/ 260 w 309"/>
                <a:gd name="T23" fmla="*/ 68 h 603"/>
                <a:gd name="T24" fmla="*/ 231 w 309"/>
                <a:gd name="T25" fmla="*/ 65 h 603"/>
                <a:gd name="T26" fmla="*/ 167 w 309"/>
                <a:gd name="T27" fmla="*/ 90 h 603"/>
                <a:gd name="T28" fmla="*/ 144 w 309"/>
                <a:gd name="T29" fmla="*/ 165 h 603"/>
                <a:gd name="T30" fmla="*/ 144 w 309"/>
                <a:gd name="T31" fmla="*/ 200 h 603"/>
                <a:gd name="T32" fmla="*/ 268 w 309"/>
                <a:gd name="T33" fmla="*/ 200 h 603"/>
                <a:gd name="T34" fmla="*/ 268 w 309"/>
                <a:gd name="T35" fmla="*/ 256 h 603"/>
                <a:gd name="T36" fmla="*/ 144 w 309"/>
                <a:gd name="T37" fmla="*/ 256 h 603"/>
                <a:gd name="T38" fmla="*/ 144 w 309"/>
                <a:gd name="T39" fmla="*/ 603 h 603"/>
                <a:gd name="T40" fmla="*/ 72 w 309"/>
                <a:gd name="T41" fmla="*/ 60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603">
                  <a:moveTo>
                    <a:pt x="72" y="603"/>
                  </a:moveTo>
                  <a:cubicBezTo>
                    <a:pt x="72" y="256"/>
                    <a:pt x="72" y="256"/>
                    <a:pt x="72" y="256"/>
                  </a:cubicBezTo>
                  <a:cubicBezTo>
                    <a:pt x="0" y="256"/>
                    <a:pt x="0" y="256"/>
                    <a:pt x="0" y="256"/>
                  </a:cubicBezTo>
                  <a:cubicBezTo>
                    <a:pt x="0" y="209"/>
                    <a:pt x="0" y="209"/>
                    <a:pt x="0" y="209"/>
                  </a:cubicBezTo>
                  <a:cubicBezTo>
                    <a:pt x="72" y="200"/>
                    <a:pt x="72" y="200"/>
                    <a:pt x="72" y="200"/>
                  </a:cubicBezTo>
                  <a:cubicBezTo>
                    <a:pt x="72" y="174"/>
                    <a:pt x="72" y="174"/>
                    <a:pt x="72" y="174"/>
                  </a:cubicBezTo>
                  <a:cubicBezTo>
                    <a:pt x="72" y="120"/>
                    <a:pt x="85" y="78"/>
                    <a:pt x="109" y="48"/>
                  </a:cubicBezTo>
                  <a:cubicBezTo>
                    <a:pt x="136" y="17"/>
                    <a:pt x="175" y="0"/>
                    <a:pt x="215" y="2"/>
                  </a:cubicBezTo>
                  <a:cubicBezTo>
                    <a:pt x="234" y="2"/>
                    <a:pt x="252" y="5"/>
                    <a:pt x="269" y="10"/>
                  </a:cubicBezTo>
                  <a:cubicBezTo>
                    <a:pt x="283" y="14"/>
                    <a:pt x="297" y="20"/>
                    <a:pt x="309" y="28"/>
                  </a:cubicBezTo>
                  <a:cubicBezTo>
                    <a:pt x="286" y="77"/>
                    <a:pt x="286" y="77"/>
                    <a:pt x="286" y="77"/>
                  </a:cubicBezTo>
                  <a:cubicBezTo>
                    <a:pt x="278" y="73"/>
                    <a:pt x="269" y="70"/>
                    <a:pt x="260" y="68"/>
                  </a:cubicBezTo>
                  <a:cubicBezTo>
                    <a:pt x="251" y="66"/>
                    <a:pt x="241" y="65"/>
                    <a:pt x="231" y="65"/>
                  </a:cubicBezTo>
                  <a:cubicBezTo>
                    <a:pt x="207" y="63"/>
                    <a:pt x="184" y="73"/>
                    <a:pt x="167" y="90"/>
                  </a:cubicBezTo>
                  <a:cubicBezTo>
                    <a:pt x="150" y="111"/>
                    <a:pt x="142" y="138"/>
                    <a:pt x="144" y="165"/>
                  </a:cubicBezTo>
                  <a:cubicBezTo>
                    <a:pt x="144" y="200"/>
                    <a:pt x="144" y="200"/>
                    <a:pt x="144" y="200"/>
                  </a:cubicBezTo>
                  <a:cubicBezTo>
                    <a:pt x="268" y="200"/>
                    <a:pt x="268" y="200"/>
                    <a:pt x="268" y="200"/>
                  </a:cubicBezTo>
                  <a:cubicBezTo>
                    <a:pt x="268" y="256"/>
                    <a:pt x="268" y="256"/>
                    <a:pt x="268" y="256"/>
                  </a:cubicBezTo>
                  <a:cubicBezTo>
                    <a:pt x="144" y="256"/>
                    <a:pt x="144" y="256"/>
                    <a:pt x="144" y="256"/>
                  </a:cubicBezTo>
                  <a:cubicBezTo>
                    <a:pt x="144" y="603"/>
                    <a:pt x="144" y="603"/>
                    <a:pt x="144" y="603"/>
                  </a:cubicBezTo>
                  <a:lnTo>
                    <a:pt x="72" y="603"/>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9">
              <a:extLst>
                <a:ext uri="{FF2B5EF4-FFF2-40B4-BE49-F238E27FC236}">
                  <a16:creationId xmlns:a16="http://schemas.microsoft.com/office/drawing/2014/main" id="{DB22C4E0-B9AE-47D9-A356-BDCF2078CFF1}"/>
                </a:ext>
              </a:extLst>
            </p:cNvPr>
            <p:cNvSpPr>
              <a:spLocks/>
            </p:cNvSpPr>
            <p:nvPr userDrawn="1"/>
          </p:nvSpPr>
          <p:spPr bwMode="auto">
            <a:xfrm>
              <a:off x="3449" y="3150"/>
              <a:ext cx="289" cy="393"/>
            </a:xfrm>
            <a:custGeom>
              <a:avLst/>
              <a:gdLst>
                <a:gd name="T0" fmla="*/ 0 w 289"/>
                <a:gd name="T1" fmla="*/ 393 h 393"/>
                <a:gd name="T2" fmla="*/ 0 w 289"/>
                <a:gd name="T3" fmla="*/ 0 h 393"/>
                <a:gd name="T4" fmla="*/ 50 w 289"/>
                <a:gd name="T5" fmla="*/ 0 h 393"/>
                <a:gd name="T6" fmla="*/ 50 w 289"/>
                <a:gd name="T7" fmla="*/ 171 h 393"/>
                <a:gd name="T8" fmla="*/ 239 w 289"/>
                <a:gd name="T9" fmla="*/ 171 h 393"/>
                <a:gd name="T10" fmla="*/ 239 w 289"/>
                <a:gd name="T11" fmla="*/ 0 h 393"/>
                <a:gd name="T12" fmla="*/ 289 w 289"/>
                <a:gd name="T13" fmla="*/ 0 h 393"/>
                <a:gd name="T14" fmla="*/ 289 w 289"/>
                <a:gd name="T15" fmla="*/ 393 h 393"/>
                <a:gd name="T16" fmla="*/ 239 w 289"/>
                <a:gd name="T17" fmla="*/ 393 h 393"/>
                <a:gd name="T18" fmla="*/ 239 w 289"/>
                <a:gd name="T19" fmla="*/ 214 h 393"/>
                <a:gd name="T20" fmla="*/ 50 w 289"/>
                <a:gd name="T21" fmla="*/ 214 h 393"/>
                <a:gd name="T22" fmla="*/ 50 w 289"/>
                <a:gd name="T23" fmla="*/ 393 h 393"/>
                <a:gd name="T24" fmla="*/ 0 w 289"/>
                <a:gd name="T25"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393">
                  <a:moveTo>
                    <a:pt x="0" y="393"/>
                  </a:moveTo>
                  <a:lnTo>
                    <a:pt x="0" y="0"/>
                  </a:lnTo>
                  <a:lnTo>
                    <a:pt x="50" y="0"/>
                  </a:lnTo>
                  <a:lnTo>
                    <a:pt x="50" y="171"/>
                  </a:lnTo>
                  <a:lnTo>
                    <a:pt x="239" y="171"/>
                  </a:lnTo>
                  <a:lnTo>
                    <a:pt x="239" y="0"/>
                  </a:lnTo>
                  <a:lnTo>
                    <a:pt x="289" y="0"/>
                  </a:lnTo>
                  <a:lnTo>
                    <a:pt x="289" y="393"/>
                  </a:lnTo>
                  <a:lnTo>
                    <a:pt x="239" y="393"/>
                  </a:lnTo>
                  <a:lnTo>
                    <a:pt x="239" y="214"/>
                  </a:lnTo>
                  <a:lnTo>
                    <a:pt x="50" y="214"/>
                  </a:lnTo>
                  <a:lnTo>
                    <a:pt x="50" y="393"/>
                  </a:lnTo>
                  <a:lnTo>
                    <a:pt x="0" y="393"/>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0">
              <a:extLst>
                <a:ext uri="{FF2B5EF4-FFF2-40B4-BE49-F238E27FC236}">
                  <a16:creationId xmlns:a16="http://schemas.microsoft.com/office/drawing/2014/main" id="{2E8B5510-FFAB-471B-B44B-E1DDCCEB745E}"/>
                </a:ext>
              </a:extLst>
            </p:cNvPr>
            <p:cNvSpPr>
              <a:spLocks noEditPoints="1"/>
            </p:cNvSpPr>
            <p:nvPr userDrawn="1"/>
          </p:nvSpPr>
          <p:spPr bwMode="auto">
            <a:xfrm>
              <a:off x="3786" y="3266"/>
              <a:ext cx="230" cy="286"/>
            </a:xfrm>
            <a:custGeom>
              <a:avLst/>
              <a:gdLst>
                <a:gd name="T0" fmla="*/ 193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3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3 w 345"/>
                <a:gd name="T29" fmla="*/ 426 h 428"/>
                <a:gd name="T30" fmla="*/ 179 w 345"/>
                <a:gd name="T31" fmla="*/ 59 h 428"/>
                <a:gd name="T32" fmla="*/ 99 w 345"/>
                <a:gd name="T33" fmla="*/ 94 h 428"/>
                <a:gd name="T34" fmla="*/ 73 w 345"/>
                <a:gd name="T35" fmla="*/ 181 h 428"/>
                <a:gd name="T36" fmla="*/ 274 w 345"/>
                <a:gd name="T37" fmla="*/ 181 h 428"/>
                <a:gd name="T38" fmla="*/ 266 w 345"/>
                <a:gd name="T39" fmla="*/ 119 h 428"/>
                <a:gd name="T40" fmla="*/ 236 w 345"/>
                <a:gd name="T41" fmla="*/ 75 h 428"/>
                <a:gd name="T42" fmla="*/ 179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3"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5" y="15"/>
                    <a:pt x="303" y="46"/>
                  </a:cubicBezTo>
                  <a:cubicBezTo>
                    <a:pt x="331" y="77"/>
                    <a:pt x="345" y="123"/>
                    <a:pt x="345" y="184"/>
                  </a:cubicBezTo>
                  <a:cubicBezTo>
                    <a:pt x="345" y="237"/>
                    <a:pt x="345" y="237"/>
                    <a:pt x="345" y="237"/>
                  </a:cubicBezTo>
                  <a:cubicBezTo>
                    <a:pt x="73" y="237"/>
                    <a:pt x="73" y="237"/>
                    <a:pt x="73" y="237"/>
                  </a:cubicBezTo>
                  <a:cubicBezTo>
                    <a:pt x="74" y="271"/>
                    <a:pt x="86" y="303"/>
                    <a:pt x="106" y="330"/>
                  </a:cubicBezTo>
                  <a:cubicBezTo>
                    <a:pt x="125" y="354"/>
                    <a:pt x="157" y="366"/>
                    <a:pt x="202" y="366"/>
                  </a:cubicBezTo>
                  <a:cubicBezTo>
                    <a:pt x="223" y="366"/>
                    <a:pt x="243" y="363"/>
                    <a:pt x="262"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99" y="94"/>
                  </a:cubicBezTo>
                  <a:cubicBezTo>
                    <a:pt x="82" y="120"/>
                    <a:pt x="73" y="150"/>
                    <a:pt x="73" y="181"/>
                  </a:cubicBezTo>
                  <a:cubicBezTo>
                    <a:pt x="274" y="181"/>
                    <a:pt x="274" y="181"/>
                    <a:pt x="274" y="181"/>
                  </a:cubicBezTo>
                  <a:cubicBezTo>
                    <a:pt x="275" y="160"/>
                    <a:pt x="272" y="139"/>
                    <a:pt x="266" y="119"/>
                  </a:cubicBezTo>
                  <a:cubicBezTo>
                    <a:pt x="260" y="102"/>
                    <a:pt x="250" y="87"/>
                    <a:pt x="236" y="75"/>
                  </a:cubicBezTo>
                  <a:cubicBezTo>
                    <a:pt x="219" y="64"/>
                    <a:pt x="199" y="58"/>
                    <a:pt x="179"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1">
              <a:extLst>
                <a:ext uri="{FF2B5EF4-FFF2-40B4-BE49-F238E27FC236}">
                  <a16:creationId xmlns:a16="http://schemas.microsoft.com/office/drawing/2014/main" id="{4A38856C-CCA4-4CA9-9B2E-B6D046B2A5B7}"/>
                </a:ext>
              </a:extLst>
            </p:cNvPr>
            <p:cNvSpPr>
              <a:spLocks noEditPoints="1"/>
            </p:cNvSpPr>
            <p:nvPr userDrawn="1"/>
          </p:nvSpPr>
          <p:spPr bwMode="auto">
            <a:xfrm>
              <a:off x="4055" y="3265"/>
              <a:ext cx="223" cy="285"/>
            </a:xfrm>
            <a:custGeom>
              <a:avLst/>
              <a:gdLst>
                <a:gd name="T0" fmla="*/ 128 w 334"/>
                <a:gd name="T1" fmla="*/ 426 h 427"/>
                <a:gd name="T2" fmla="*/ 36 w 334"/>
                <a:gd name="T3" fmla="*/ 392 h 427"/>
                <a:gd name="T4" fmla="*/ 1 w 334"/>
                <a:gd name="T5" fmla="*/ 304 h 427"/>
                <a:gd name="T6" fmla="*/ 66 w 334"/>
                <a:gd name="T7" fmla="*/ 188 h 427"/>
                <a:gd name="T8" fmla="*/ 253 w 334"/>
                <a:gd name="T9" fmla="*/ 145 h 427"/>
                <a:gd name="T10" fmla="*/ 229 w 334"/>
                <a:gd name="T11" fmla="*/ 82 h 427"/>
                <a:gd name="T12" fmla="*/ 160 w 334"/>
                <a:gd name="T13" fmla="*/ 61 h 427"/>
                <a:gd name="T14" fmla="*/ 51 w 334"/>
                <a:gd name="T15" fmla="*/ 94 h 427"/>
                <a:gd name="T16" fmla="*/ 26 w 334"/>
                <a:gd name="T17" fmla="*/ 45 h 427"/>
                <a:gd name="T18" fmla="*/ 171 w 334"/>
                <a:gd name="T19" fmla="*/ 2 h 427"/>
                <a:gd name="T20" fmla="*/ 324 w 334"/>
                <a:gd name="T21" fmla="*/ 154 h 427"/>
                <a:gd name="T22" fmla="*/ 324 w 334"/>
                <a:gd name="T23" fmla="*/ 325 h 427"/>
                <a:gd name="T24" fmla="*/ 334 w 334"/>
                <a:gd name="T25" fmla="*/ 409 h 427"/>
                <a:gd name="T26" fmla="*/ 273 w 334"/>
                <a:gd name="T27" fmla="*/ 419 h 427"/>
                <a:gd name="T28" fmla="*/ 259 w 334"/>
                <a:gd name="T29" fmla="*/ 356 h 427"/>
                <a:gd name="T30" fmla="*/ 207 w 334"/>
                <a:gd name="T31" fmla="*/ 407 h 427"/>
                <a:gd name="T32" fmla="*/ 128 w 334"/>
                <a:gd name="T33" fmla="*/ 426 h 427"/>
                <a:gd name="T34" fmla="*/ 74 w 334"/>
                <a:gd name="T35" fmla="*/ 299 h 427"/>
                <a:gd name="T36" fmla="*/ 94 w 334"/>
                <a:gd name="T37" fmla="*/ 349 h 427"/>
                <a:gd name="T38" fmla="*/ 149 w 334"/>
                <a:gd name="T39" fmla="*/ 367 h 427"/>
                <a:gd name="T40" fmla="*/ 224 w 334"/>
                <a:gd name="T41" fmla="*/ 339 h 427"/>
                <a:gd name="T42" fmla="*/ 254 w 334"/>
                <a:gd name="T43" fmla="*/ 266 h 427"/>
                <a:gd name="T44" fmla="*/ 254 w 334"/>
                <a:gd name="T45" fmla="*/ 197 h 427"/>
                <a:gd name="T46" fmla="*/ 120 w 334"/>
                <a:gd name="T47" fmla="*/ 225 h 427"/>
                <a:gd name="T48" fmla="*/ 74 w 334"/>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4" h="427">
                  <a:moveTo>
                    <a:pt x="128" y="426"/>
                  </a:moveTo>
                  <a:cubicBezTo>
                    <a:pt x="94" y="427"/>
                    <a:pt x="61" y="415"/>
                    <a:pt x="36" y="392"/>
                  </a:cubicBezTo>
                  <a:cubicBezTo>
                    <a:pt x="13" y="369"/>
                    <a:pt x="0" y="337"/>
                    <a:pt x="1" y="304"/>
                  </a:cubicBezTo>
                  <a:cubicBezTo>
                    <a:pt x="0" y="257"/>
                    <a:pt x="25" y="212"/>
                    <a:pt x="66" y="188"/>
                  </a:cubicBezTo>
                  <a:cubicBezTo>
                    <a:pt x="109" y="161"/>
                    <a:pt x="172" y="147"/>
                    <a:pt x="253" y="145"/>
                  </a:cubicBezTo>
                  <a:cubicBezTo>
                    <a:pt x="253" y="122"/>
                    <a:pt x="244" y="99"/>
                    <a:pt x="229" y="82"/>
                  </a:cubicBezTo>
                  <a:cubicBezTo>
                    <a:pt x="215" y="68"/>
                    <a:pt x="192" y="61"/>
                    <a:pt x="160" y="61"/>
                  </a:cubicBezTo>
                  <a:cubicBezTo>
                    <a:pt x="121" y="61"/>
                    <a:pt x="83" y="72"/>
                    <a:pt x="51" y="94"/>
                  </a:cubicBezTo>
                  <a:cubicBezTo>
                    <a:pt x="26" y="45"/>
                    <a:pt x="26" y="45"/>
                    <a:pt x="26" y="45"/>
                  </a:cubicBezTo>
                  <a:cubicBezTo>
                    <a:pt x="68" y="15"/>
                    <a:pt x="119" y="0"/>
                    <a:pt x="171" y="2"/>
                  </a:cubicBezTo>
                  <a:cubicBezTo>
                    <a:pt x="273" y="2"/>
                    <a:pt x="324" y="52"/>
                    <a:pt x="324" y="154"/>
                  </a:cubicBezTo>
                  <a:cubicBezTo>
                    <a:pt x="324" y="325"/>
                    <a:pt x="324" y="325"/>
                    <a:pt x="324" y="325"/>
                  </a:cubicBezTo>
                  <a:cubicBezTo>
                    <a:pt x="334" y="409"/>
                    <a:pt x="334" y="409"/>
                    <a:pt x="334" y="409"/>
                  </a:cubicBezTo>
                  <a:cubicBezTo>
                    <a:pt x="273" y="419"/>
                    <a:pt x="273" y="419"/>
                    <a:pt x="273" y="419"/>
                  </a:cubicBezTo>
                  <a:cubicBezTo>
                    <a:pt x="259" y="356"/>
                    <a:pt x="259" y="356"/>
                    <a:pt x="259" y="356"/>
                  </a:cubicBezTo>
                  <a:cubicBezTo>
                    <a:pt x="247" y="378"/>
                    <a:pt x="229" y="396"/>
                    <a:pt x="207" y="407"/>
                  </a:cubicBezTo>
                  <a:cubicBezTo>
                    <a:pt x="183" y="420"/>
                    <a:pt x="156" y="426"/>
                    <a:pt x="128" y="426"/>
                  </a:cubicBezTo>
                  <a:close/>
                  <a:moveTo>
                    <a:pt x="74" y="299"/>
                  </a:moveTo>
                  <a:cubicBezTo>
                    <a:pt x="73" y="318"/>
                    <a:pt x="80" y="336"/>
                    <a:pt x="94" y="349"/>
                  </a:cubicBezTo>
                  <a:cubicBezTo>
                    <a:pt x="109" y="362"/>
                    <a:pt x="129" y="368"/>
                    <a:pt x="149" y="367"/>
                  </a:cubicBezTo>
                  <a:cubicBezTo>
                    <a:pt x="177" y="368"/>
                    <a:pt x="204" y="358"/>
                    <a:pt x="224" y="339"/>
                  </a:cubicBezTo>
                  <a:cubicBezTo>
                    <a:pt x="244" y="320"/>
                    <a:pt x="255" y="293"/>
                    <a:pt x="254" y="266"/>
                  </a:cubicBezTo>
                  <a:cubicBezTo>
                    <a:pt x="254" y="197"/>
                    <a:pt x="254" y="197"/>
                    <a:pt x="254" y="197"/>
                  </a:cubicBezTo>
                  <a:cubicBezTo>
                    <a:pt x="195" y="198"/>
                    <a:pt x="151" y="208"/>
                    <a:pt x="120" y="225"/>
                  </a:cubicBezTo>
                  <a:cubicBezTo>
                    <a:pt x="92" y="239"/>
                    <a:pt x="74" y="268"/>
                    <a:pt x="74" y="29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22">
              <a:extLst>
                <a:ext uri="{FF2B5EF4-FFF2-40B4-BE49-F238E27FC236}">
                  <a16:creationId xmlns:a16="http://schemas.microsoft.com/office/drawing/2014/main" id="{04ADC160-E977-49A2-A894-C24A147C5385}"/>
                </a:ext>
              </a:extLst>
            </p:cNvPr>
            <p:cNvSpPr>
              <a:spLocks noChangeArrowheads="1"/>
            </p:cNvSpPr>
            <p:nvPr userDrawn="1"/>
          </p:nvSpPr>
          <p:spPr bwMode="auto">
            <a:xfrm>
              <a:off x="4334" y="3150"/>
              <a:ext cx="48" cy="393"/>
            </a:xfrm>
            <a:prstGeom prst="rect">
              <a:avLst/>
            </a:prstGeom>
            <a:solidFill>
              <a:srgbClr val="0085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3">
              <a:extLst>
                <a:ext uri="{FF2B5EF4-FFF2-40B4-BE49-F238E27FC236}">
                  <a16:creationId xmlns:a16="http://schemas.microsoft.com/office/drawing/2014/main" id="{9420315F-9537-4274-8E6A-475EC6CA4D90}"/>
                </a:ext>
              </a:extLst>
            </p:cNvPr>
            <p:cNvSpPr>
              <a:spLocks/>
            </p:cNvSpPr>
            <p:nvPr userDrawn="1"/>
          </p:nvSpPr>
          <p:spPr bwMode="auto">
            <a:xfrm>
              <a:off x="4417" y="3197"/>
              <a:ext cx="203" cy="351"/>
            </a:xfrm>
            <a:custGeom>
              <a:avLst/>
              <a:gdLst>
                <a:gd name="T0" fmla="*/ 202 w 304"/>
                <a:gd name="T1" fmla="*/ 525 h 526"/>
                <a:gd name="T2" fmla="*/ 74 w 304"/>
                <a:gd name="T3" fmla="*/ 378 h 526"/>
                <a:gd name="T4" fmla="*/ 74 w 304"/>
                <a:gd name="T5" fmla="*/ 171 h 526"/>
                <a:gd name="T6" fmla="*/ 0 w 304"/>
                <a:gd name="T7" fmla="*/ 171 h 526"/>
                <a:gd name="T8" fmla="*/ 0 w 304"/>
                <a:gd name="T9" fmla="*/ 124 h 526"/>
                <a:gd name="T10" fmla="*/ 74 w 304"/>
                <a:gd name="T11" fmla="*/ 115 h 526"/>
                <a:gd name="T12" fmla="*/ 74 w 304"/>
                <a:gd name="T13" fmla="*/ 0 h 526"/>
                <a:gd name="T14" fmla="*/ 146 w 304"/>
                <a:gd name="T15" fmla="*/ 0 h 526"/>
                <a:gd name="T16" fmla="*/ 146 w 304"/>
                <a:gd name="T17" fmla="*/ 115 h 526"/>
                <a:gd name="T18" fmla="*/ 269 w 304"/>
                <a:gd name="T19" fmla="*/ 115 h 526"/>
                <a:gd name="T20" fmla="*/ 269 w 304"/>
                <a:gd name="T21" fmla="*/ 171 h 526"/>
                <a:gd name="T22" fmla="*/ 146 w 304"/>
                <a:gd name="T23" fmla="*/ 171 h 526"/>
                <a:gd name="T24" fmla="*/ 146 w 304"/>
                <a:gd name="T25" fmla="*/ 376 h 526"/>
                <a:gd name="T26" fmla="*/ 213 w 304"/>
                <a:gd name="T27" fmla="*/ 465 h 526"/>
                <a:gd name="T28" fmla="*/ 249 w 304"/>
                <a:gd name="T29" fmla="*/ 459 h 526"/>
                <a:gd name="T30" fmla="*/ 283 w 304"/>
                <a:gd name="T31" fmla="*/ 447 h 526"/>
                <a:gd name="T32" fmla="*/ 304 w 304"/>
                <a:gd name="T33" fmla="*/ 499 h 526"/>
                <a:gd name="T34" fmla="*/ 202 w 304"/>
                <a:gd name="T3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526">
                  <a:moveTo>
                    <a:pt x="202" y="525"/>
                  </a:moveTo>
                  <a:cubicBezTo>
                    <a:pt x="117" y="525"/>
                    <a:pt x="74" y="476"/>
                    <a:pt x="74" y="378"/>
                  </a:cubicBezTo>
                  <a:cubicBezTo>
                    <a:pt x="74" y="171"/>
                    <a:pt x="74" y="171"/>
                    <a:pt x="74" y="171"/>
                  </a:cubicBezTo>
                  <a:cubicBezTo>
                    <a:pt x="0" y="171"/>
                    <a:pt x="0" y="171"/>
                    <a:pt x="0" y="171"/>
                  </a:cubicBezTo>
                  <a:cubicBezTo>
                    <a:pt x="0" y="124"/>
                    <a:pt x="0" y="124"/>
                    <a:pt x="0" y="124"/>
                  </a:cubicBezTo>
                  <a:cubicBezTo>
                    <a:pt x="74" y="115"/>
                    <a:pt x="74" y="115"/>
                    <a:pt x="74" y="115"/>
                  </a:cubicBezTo>
                  <a:cubicBezTo>
                    <a:pt x="74" y="0"/>
                    <a:pt x="74" y="0"/>
                    <a:pt x="74" y="0"/>
                  </a:cubicBezTo>
                  <a:cubicBezTo>
                    <a:pt x="146" y="0"/>
                    <a:pt x="146" y="0"/>
                    <a:pt x="146" y="0"/>
                  </a:cubicBezTo>
                  <a:cubicBezTo>
                    <a:pt x="146" y="115"/>
                    <a:pt x="146" y="115"/>
                    <a:pt x="146" y="115"/>
                  </a:cubicBezTo>
                  <a:cubicBezTo>
                    <a:pt x="269" y="115"/>
                    <a:pt x="269" y="115"/>
                    <a:pt x="269" y="115"/>
                  </a:cubicBezTo>
                  <a:cubicBezTo>
                    <a:pt x="269" y="171"/>
                    <a:pt x="269" y="171"/>
                    <a:pt x="269" y="171"/>
                  </a:cubicBezTo>
                  <a:cubicBezTo>
                    <a:pt x="146" y="171"/>
                    <a:pt x="146" y="171"/>
                    <a:pt x="146" y="171"/>
                  </a:cubicBezTo>
                  <a:cubicBezTo>
                    <a:pt x="146" y="376"/>
                    <a:pt x="146" y="376"/>
                    <a:pt x="146" y="376"/>
                  </a:cubicBezTo>
                  <a:cubicBezTo>
                    <a:pt x="146" y="435"/>
                    <a:pt x="169" y="465"/>
                    <a:pt x="213" y="465"/>
                  </a:cubicBezTo>
                  <a:cubicBezTo>
                    <a:pt x="225" y="464"/>
                    <a:pt x="237" y="463"/>
                    <a:pt x="249" y="459"/>
                  </a:cubicBezTo>
                  <a:cubicBezTo>
                    <a:pt x="261" y="456"/>
                    <a:pt x="272" y="452"/>
                    <a:pt x="283" y="447"/>
                  </a:cubicBezTo>
                  <a:cubicBezTo>
                    <a:pt x="304" y="499"/>
                    <a:pt x="304" y="499"/>
                    <a:pt x="304" y="499"/>
                  </a:cubicBezTo>
                  <a:cubicBezTo>
                    <a:pt x="274" y="517"/>
                    <a:pt x="238" y="526"/>
                    <a:pt x="202" y="525"/>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4">
              <a:extLst>
                <a:ext uri="{FF2B5EF4-FFF2-40B4-BE49-F238E27FC236}">
                  <a16:creationId xmlns:a16="http://schemas.microsoft.com/office/drawing/2014/main" id="{3473FBC7-C194-4BAD-9D01-65449156B5A9}"/>
                </a:ext>
              </a:extLst>
            </p:cNvPr>
            <p:cNvSpPr>
              <a:spLocks/>
            </p:cNvSpPr>
            <p:nvPr userDrawn="1"/>
          </p:nvSpPr>
          <p:spPr bwMode="auto">
            <a:xfrm>
              <a:off x="4656"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8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80" y="188"/>
                    <a:pt x="304" y="216"/>
                  </a:cubicBezTo>
                  <a:cubicBezTo>
                    <a:pt x="329" y="244"/>
                    <a:pt x="341" y="283"/>
                    <a:pt x="341" y="334"/>
                  </a:cubicBezTo>
                  <a:cubicBezTo>
                    <a:pt x="341" y="589"/>
                    <a:pt x="341" y="589"/>
                    <a:pt x="341" y="589"/>
                  </a:cubicBezTo>
                  <a:cubicBezTo>
                    <a:pt x="269" y="589"/>
                    <a:pt x="269" y="589"/>
                    <a:pt x="269" y="589"/>
                  </a:cubicBezTo>
                  <a:cubicBezTo>
                    <a:pt x="269" y="343"/>
                    <a:pt x="269" y="343"/>
                    <a:pt x="269" y="343"/>
                  </a:cubicBezTo>
                  <a:cubicBezTo>
                    <a:pt x="269" y="336"/>
                    <a:pt x="269" y="326"/>
                    <a:pt x="268" y="315"/>
                  </a:cubicBezTo>
                  <a:cubicBezTo>
                    <a:pt x="266" y="302"/>
                    <a:pt x="263" y="290"/>
                    <a:pt x="258" y="279"/>
                  </a:cubicBezTo>
                  <a:cubicBezTo>
                    <a:pt x="252" y="267"/>
                    <a:pt x="243" y="256"/>
                    <a:pt x="231" y="249"/>
                  </a:cubicBezTo>
                  <a:cubicBezTo>
                    <a:pt x="216" y="240"/>
                    <a:pt x="198" y="236"/>
                    <a:pt x="179" y="237"/>
                  </a:cubicBezTo>
                  <a:cubicBezTo>
                    <a:pt x="125" y="232"/>
                    <a:pt x="77" y="272"/>
                    <a:pt x="72" y="327"/>
                  </a:cubicBezTo>
                  <a:cubicBezTo>
                    <a:pt x="72" y="332"/>
                    <a:pt x="71" y="338"/>
                    <a:pt x="72" y="343"/>
                  </a:cubicBezTo>
                  <a:cubicBezTo>
                    <a:pt x="72" y="589"/>
                    <a:pt x="72" y="589"/>
                    <a:pt x="72" y="589"/>
                  </a:cubicBezTo>
                  <a:lnTo>
                    <a:pt x="0" y="589"/>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5">
              <a:extLst>
                <a:ext uri="{FF2B5EF4-FFF2-40B4-BE49-F238E27FC236}">
                  <a16:creationId xmlns:a16="http://schemas.microsoft.com/office/drawing/2014/main" id="{A2282170-F93E-4516-B180-2A8EB403F72D}"/>
                </a:ext>
              </a:extLst>
            </p:cNvPr>
            <p:cNvSpPr>
              <a:spLocks noEditPoints="1"/>
            </p:cNvSpPr>
            <p:nvPr userDrawn="1"/>
          </p:nvSpPr>
          <p:spPr bwMode="auto">
            <a:xfrm>
              <a:off x="4941" y="3160"/>
              <a:ext cx="59"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8 w 87"/>
                <a:gd name="T11" fmla="*/ 574 h 574"/>
                <a:gd name="T12" fmla="*/ 8 w 87"/>
                <a:gd name="T13" fmla="*/ 171 h 574"/>
                <a:gd name="T14" fmla="*/ 79 w 87"/>
                <a:gd name="T15" fmla="*/ 171 h 574"/>
                <a:gd name="T16" fmla="*/ 79 w 87"/>
                <a:gd name="T17" fmla="*/ 574 h 574"/>
                <a:gd name="T18" fmla="*/ 8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3" y="0"/>
                    <a:pt x="87" y="16"/>
                    <a:pt x="87" y="47"/>
                  </a:cubicBezTo>
                  <a:cubicBezTo>
                    <a:pt x="87" y="79"/>
                    <a:pt x="73" y="95"/>
                    <a:pt x="43" y="95"/>
                  </a:cubicBezTo>
                  <a:close/>
                  <a:moveTo>
                    <a:pt x="8" y="574"/>
                  </a:moveTo>
                  <a:cubicBezTo>
                    <a:pt x="8" y="171"/>
                    <a:pt x="8" y="171"/>
                    <a:pt x="8" y="171"/>
                  </a:cubicBezTo>
                  <a:cubicBezTo>
                    <a:pt x="79" y="171"/>
                    <a:pt x="79" y="171"/>
                    <a:pt x="79" y="171"/>
                  </a:cubicBezTo>
                  <a:cubicBezTo>
                    <a:pt x="79" y="574"/>
                    <a:pt x="79" y="574"/>
                    <a:pt x="79" y="574"/>
                  </a:cubicBezTo>
                  <a:lnTo>
                    <a:pt x="8" y="57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6">
              <a:extLst>
                <a:ext uri="{FF2B5EF4-FFF2-40B4-BE49-F238E27FC236}">
                  <a16:creationId xmlns:a16="http://schemas.microsoft.com/office/drawing/2014/main" id="{37F8AD53-FE20-4B0F-A399-8D2AE6164A20}"/>
                </a:ext>
              </a:extLst>
            </p:cNvPr>
            <p:cNvSpPr>
              <a:spLocks noEditPoints="1"/>
            </p:cNvSpPr>
            <p:nvPr userDrawn="1"/>
          </p:nvSpPr>
          <p:spPr bwMode="auto">
            <a:xfrm>
              <a:off x="5047"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8"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5" y="160"/>
                    <a:pt x="272" y="139"/>
                    <a:pt x="265" y="119"/>
                  </a:cubicBezTo>
                  <a:cubicBezTo>
                    <a:pt x="260" y="102"/>
                    <a:pt x="250" y="87"/>
                    <a:pt x="235" y="75"/>
                  </a:cubicBezTo>
                  <a:cubicBezTo>
                    <a:pt x="219" y="64"/>
                    <a:pt x="199" y="58"/>
                    <a:pt x="178"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7">
              <a:extLst>
                <a:ext uri="{FF2B5EF4-FFF2-40B4-BE49-F238E27FC236}">
                  <a16:creationId xmlns:a16="http://schemas.microsoft.com/office/drawing/2014/main" id="{14B15A01-34B7-406E-9825-2F5320E73A0D}"/>
                </a:ext>
              </a:extLst>
            </p:cNvPr>
            <p:cNvSpPr>
              <a:spLocks/>
            </p:cNvSpPr>
            <p:nvPr userDrawn="1"/>
          </p:nvSpPr>
          <p:spPr bwMode="auto">
            <a:xfrm>
              <a:off x="5325" y="3266"/>
              <a:ext cx="171" cy="277"/>
            </a:xfrm>
            <a:custGeom>
              <a:avLst/>
              <a:gdLst>
                <a:gd name="T0" fmla="*/ 10 w 256"/>
                <a:gd name="T1" fmla="*/ 414 h 414"/>
                <a:gd name="T2" fmla="*/ 10 w 256"/>
                <a:gd name="T3" fmla="*/ 99 h 414"/>
                <a:gd name="T4" fmla="*/ 0 w 256"/>
                <a:gd name="T5" fmla="*/ 18 h 414"/>
                <a:gd name="T6" fmla="*/ 62 w 256"/>
                <a:gd name="T7" fmla="*/ 8 h 414"/>
                <a:gd name="T8" fmla="*/ 77 w 256"/>
                <a:gd name="T9" fmla="*/ 75 h 414"/>
                <a:gd name="T10" fmla="*/ 122 w 256"/>
                <a:gd name="T11" fmla="*/ 21 h 414"/>
                <a:gd name="T12" fmla="*/ 193 w 256"/>
                <a:gd name="T13" fmla="*/ 1 h 414"/>
                <a:gd name="T14" fmla="*/ 225 w 256"/>
                <a:gd name="T15" fmla="*/ 5 h 414"/>
                <a:gd name="T16" fmla="*/ 256 w 256"/>
                <a:gd name="T17" fmla="*/ 18 h 414"/>
                <a:gd name="T18" fmla="*/ 236 w 256"/>
                <a:gd name="T19" fmla="*/ 80 h 414"/>
                <a:gd name="T20" fmla="*/ 205 w 256"/>
                <a:gd name="T21" fmla="*/ 69 h 414"/>
                <a:gd name="T22" fmla="*/ 177 w 256"/>
                <a:gd name="T23" fmla="*/ 67 h 414"/>
                <a:gd name="T24" fmla="*/ 106 w 256"/>
                <a:gd name="T25" fmla="*/ 99 h 414"/>
                <a:gd name="T26" fmla="*/ 82 w 256"/>
                <a:gd name="T27" fmla="*/ 180 h 414"/>
                <a:gd name="T28" fmla="*/ 82 w 256"/>
                <a:gd name="T29" fmla="*/ 414 h 414"/>
                <a:gd name="T30" fmla="*/ 10 w 256"/>
                <a:gd name="T31"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414">
                  <a:moveTo>
                    <a:pt x="10" y="414"/>
                  </a:moveTo>
                  <a:cubicBezTo>
                    <a:pt x="10" y="99"/>
                    <a:pt x="10" y="99"/>
                    <a:pt x="10" y="99"/>
                  </a:cubicBezTo>
                  <a:cubicBezTo>
                    <a:pt x="0" y="18"/>
                    <a:pt x="0" y="18"/>
                    <a:pt x="0" y="18"/>
                  </a:cubicBezTo>
                  <a:cubicBezTo>
                    <a:pt x="62" y="8"/>
                    <a:pt x="62" y="8"/>
                    <a:pt x="62" y="8"/>
                  </a:cubicBezTo>
                  <a:cubicBezTo>
                    <a:pt x="77" y="75"/>
                    <a:pt x="77" y="75"/>
                    <a:pt x="77" y="75"/>
                  </a:cubicBezTo>
                  <a:cubicBezTo>
                    <a:pt x="87" y="53"/>
                    <a:pt x="102" y="34"/>
                    <a:pt x="122" y="21"/>
                  </a:cubicBezTo>
                  <a:cubicBezTo>
                    <a:pt x="143" y="7"/>
                    <a:pt x="168" y="0"/>
                    <a:pt x="193" y="1"/>
                  </a:cubicBezTo>
                  <a:cubicBezTo>
                    <a:pt x="204" y="1"/>
                    <a:pt x="215" y="3"/>
                    <a:pt x="225" y="5"/>
                  </a:cubicBezTo>
                  <a:cubicBezTo>
                    <a:pt x="236" y="8"/>
                    <a:pt x="247" y="12"/>
                    <a:pt x="256" y="18"/>
                  </a:cubicBezTo>
                  <a:cubicBezTo>
                    <a:pt x="236" y="80"/>
                    <a:pt x="236" y="80"/>
                    <a:pt x="236" y="80"/>
                  </a:cubicBezTo>
                  <a:cubicBezTo>
                    <a:pt x="226" y="75"/>
                    <a:pt x="216" y="71"/>
                    <a:pt x="205" y="69"/>
                  </a:cubicBezTo>
                  <a:cubicBezTo>
                    <a:pt x="196" y="68"/>
                    <a:pt x="186" y="67"/>
                    <a:pt x="177" y="67"/>
                  </a:cubicBezTo>
                  <a:cubicBezTo>
                    <a:pt x="149" y="65"/>
                    <a:pt x="123" y="77"/>
                    <a:pt x="106" y="99"/>
                  </a:cubicBezTo>
                  <a:cubicBezTo>
                    <a:pt x="89" y="122"/>
                    <a:pt x="81" y="151"/>
                    <a:pt x="82" y="180"/>
                  </a:cubicBezTo>
                  <a:cubicBezTo>
                    <a:pt x="82" y="414"/>
                    <a:pt x="82" y="414"/>
                    <a:pt x="82" y="414"/>
                  </a:cubicBezTo>
                  <a:lnTo>
                    <a:pt x="10" y="41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8">
              <a:extLst>
                <a:ext uri="{FF2B5EF4-FFF2-40B4-BE49-F238E27FC236}">
                  <a16:creationId xmlns:a16="http://schemas.microsoft.com/office/drawing/2014/main" id="{1A23C1FC-CBFB-4AC7-B8DA-06E8DA55086F}"/>
                </a:ext>
              </a:extLst>
            </p:cNvPr>
            <p:cNvSpPr>
              <a:spLocks noEditPoints="1"/>
            </p:cNvSpPr>
            <p:nvPr userDrawn="1"/>
          </p:nvSpPr>
          <p:spPr bwMode="auto">
            <a:xfrm>
              <a:off x="5632" y="3150"/>
              <a:ext cx="322" cy="393"/>
            </a:xfrm>
            <a:custGeom>
              <a:avLst/>
              <a:gdLst>
                <a:gd name="T0" fmla="*/ 0 w 483"/>
                <a:gd name="T1" fmla="*/ 589 h 589"/>
                <a:gd name="T2" fmla="*/ 80 w 483"/>
                <a:gd name="T3" fmla="*/ 295 h 589"/>
                <a:gd name="T4" fmla="*/ 203 w 483"/>
                <a:gd name="T5" fmla="*/ 0 h 589"/>
                <a:gd name="T6" fmla="*/ 282 w 483"/>
                <a:gd name="T7" fmla="*/ 0 h 589"/>
                <a:gd name="T8" fmla="*/ 405 w 483"/>
                <a:gd name="T9" fmla="*/ 299 h 589"/>
                <a:gd name="T10" fmla="*/ 483 w 483"/>
                <a:gd name="T11" fmla="*/ 589 h 589"/>
                <a:gd name="T12" fmla="*/ 406 w 483"/>
                <a:gd name="T13" fmla="*/ 589 h 589"/>
                <a:gd name="T14" fmla="*/ 369 w 483"/>
                <a:gd name="T15" fmla="*/ 430 h 589"/>
                <a:gd name="T16" fmla="*/ 112 w 483"/>
                <a:gd name="T17" fmla="*/ 430 h 589"/>
                <a:gd name="T18" fmla="*/ 74 w 483"/>
                <a:gd name="T19" fmla="*/ 589 h 589"/>
                <a:gd name="T20" fmla="*/ 0 w 483"/>
                <a:gd name="T21" fmla="*/ 589 h 589"/>
                <a:gd name="T22" fmla="*/ 130 w 483"/>
                <a:gd name="T23" fmla="*/ 368 h 589"/>
                <a:gd name="T24" fmla="*/ 351 w 483"/>
                <a:gd name="T25" fmla="*/ 368 h 589"/>
                <a:gd name="T26" fmla="*/ 301 w 483"/>
                <a:gd name="T27" fmla="*/ 219 h 589"/>
                <a:gd name="T28" fmla="*/ 240 w 483"/>
                <a:gd name="T29" fmla="*/ 69 h 589"/>
                <a:gd name="T30" fmla="*/ 179 w 483"/>
                <a:gd name="T31" fmla="*/ 219 h 589"/>
                <a:gd name="T32" fmla="*/ 130 w 483"/>
                <a:gd name="T33" fmla="*/ 368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589">
                  <a:moveTo>
                    <a:pt x="0" y="589"/>
                  </a:moveTo>
                  <a:cubicBezTo>
                    <a:pt x="21" y="490"/>
                    <a:pt x="48" y="391"/>
                    <a:pt x="80" y="295"/>
                  </a:cubicBezTo>
                  <a:cubicBezTo>
                    <a:pt x="115" y="194"/>
                    <a:pt x="156" y="95"/>
                    <a:pt x="203" y="0"/>
                  </a:cubicBezTo>
                  <a:cubicBezTo>
                    <a:pt x="282" y="0"/>
                    <a:pt x="282" y="0"/>
                    <a:pt x="282" y="0"/>
                  </a:cubicBezTo>
                  <a:cubicBezTo>
                    <a:pt x="329" y="97"/>
                    <a:pt x="370" y="197"/>
                    <a:pt x="405" y="299"/>
                  </a:cubicBezTo>
                  <a:cubicBezTo>
                    <a:pt x="437" y="394"/>
                    <a:pt x="463" y="491"/>
                    <a:pt x="483" y="589"/>
                  </a:cubicBezTo>
                  <a:cubicBezTo>
                    <a:pt x="406" y="589"/>
                    <a:pt x="406" y="589"/>
                    <a:pt x="406" y="589"/>
                  </a:cubicBezTo>
                  <a:cubicBezTo>
                    <a:pt x="395" y="534"/>
                    <a:pt x="382" y="481"/>
                    <a:pt x="369" y="430"/>
                  </a:cubicBezTo>
                  <a:cubicBezTo>
                    <a:pt x="112" y="430"/>
                    <a:pt x="112" y="430"/>
                    <a:pt x="112" y="430"/>
                  </a:cubicBezTo>
                  <a:cubicBezTo>
                    <a:pt x="99" y="481"/>
                    <a:pt x="86" y="534"/>
                    <a:pt x="74" y="589"/>
                  </a:cubicBezTo>
                  <a:lnTo>
                    <a:pt x="0" y="589"/>
                  </a:lnTo>
                  <a:close/>
                  <a:moveTo>
                    <a:pt x="130" y="368"/>
                  </a:moveTo>
                  <a:cubicBezTo>
                    <a:pt x="351" y="368"/>
                    <a:pt x="351" y="368"/>
                    <a:pt x="351" y="368"/>
                  </a:cubicBezTo>
                  <a:cubicBezTo>
                    <a:pt x="336" y="318"/>
                    <a:pt x="319" y="269"/>
                    <a:pt x="301" y="219"/>
                  </a:cubicBezTo>
                  <a:cubicBezTo>
                    <a:pt x="283" y="170"/>
                    <a:pt x="262" y="120"/>
                    <a:pt x="240" y="69"/>
                  </a:cubicBezTo>
                  <a:cubicBezTo>
                    <a:pt x="218" y="120"/>
                    <a:pt x="197" y="170"/>
                    <a:pt x="179" y="219"/>
                  </a:cubicBezTo>
                  <a:cubicBezTo>
                    <a:pt x="161" y="269"/>
                    <a:pt x="145" y="318"/>
                    <a:pt x="130" y="36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9">
              <a:extLst>
                <a:ext uri="{FF2B5EF4-FFF2-40B4-BE49-F238E27FC236}">
                  <a16:creationId xmlns:a16="http://schemas.microsoft.com/office/drawing/2014/main" id="{6D5027F6-D5DA-4619-8785-C6AB1F3ED378}"/>
                </a:ext>
              </a:extLst>
            </p:cNvPr>
            <p:cNvSpPr>
              <a:spLocks/>
            </p:cNvSpPr>
            <p:nvPr userDrawn="1"/>
          </p:nvSpPr>
          <p:spPr bwMode="auto">
            <a:xfrm>
              <a:off x="5989" y="3266"/>
              <a:ext cx="234" cy="277"/>
            </a:xfrm>
            <a:custGeom>
              <a:avLst/>
              <a:gdLst>
                <a:gd name="T0" fmla="*/ 10 w 351"/>
                <a:gd name="T1" fmla="*/ 414 h 414"/>
                <a:gd name="T2" fmla="*/ 10 w 351"/>
                <a:gd name="T3" fmla="*/ 100 h 414"/>
                <a:gd name="T4" fmla="*/ 0 w 351"/>
                <a:gd name="T5" fmla="*/ 18 h 414"/>
                <a:gd name="T6" fmla="*/ 62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2" y="8"/>
                    <a:pt x="62" y="8"/>
                    <a:pt x="62" y="8"/>
                  </a:cubicBezTo>
                  <a:cubicBezTo>
                    <a:pt x="76" y="70"/>
                    <a:pt x="76" y="70"/>
                    <a:pt x="76" y="70"/>
                  </a:cubicBezTo>
                  <a:cubicBezTo>
                    <a:pt x="99" y="23"/>
                    <a:pt x="143" y="0"/>
                    <a:pt x="207" y="0"/>
                  </a:cubicBezTo>
                  <a:cubicBezTo>
                    <a:pt x="253" y="0"/>
                    <a:pt x="289" y="13"/>
                    <a:pt x="314" y="41"/>
                  </a:cubicBezTo>
                  <a:cubicBezTo>
                    <a:pt x="338"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39" y="69"/>
                    <a:pt x="214" y="60"/>
                    <a:pt x="189" y="62"/>
                  </a:cubicBezTo>
                  <a:cubicBezTo>
                    <a:pt x="134" y="57"/>
                    <a:pt x="86" y="98"/>
                    <a:pt x="82" y="152"/>
                  </a:cubicBezTo>
                  <a:cubicBezTo>
                    <a:pt x="81" y="158"/>
                    <a:pt x="81" y="163"/>
                    <a:pt x="82" y="168"/>
                  </a:cubicBezTo>
                  <a:cubicBezTo>
                    <a:pt x="82" y="414"/>
                    <a:pt x="82" y="414"/>
                    <a:pt x="82" y="414"/>
                  </a:cubicBezTo>
                  <a:lnTo>
                    <a:pt x="10" y="41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0">
              <a:extLst>
                <a:ext uri="{FF2B5EF4-FFF2-40B4-BE49-F238E27FC236}">
                  <a16:creationId xmlns:a16="http://schemas.microsoft.com/office/drawing/2014/main" id="{C65E43B1-79BE-40AE-B6CB-7092EDC502DF}"/>
                </a:ext>
              </a:extLst>
            </p:cNvPr>
            <p:cNvSpPr>
              <a:spLocks noEditPoints="1"/>
            </p:cNvSpPr>
            <p:nvPr userDrawn="1"/>
          </p:nvSpPr>
          <p:spPr bwMode="auto">
            <a:xfrm>
              <a:off x="6280" y="3160"/>
              <a:ext cx="58"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7 w 87"/>
                <a:gd name="T11" fmla="*/ 574 h 574"/>
                <a:gd name="T12" fmla="*/ 7 w 87"/>
                <a:gd name="T13" fmla="*/ 171 h 574"/>
                <a:gd name="T14" fmla="*/ 79 w 87"/>
                <a:gd name="T15" fmla="*/ 171 h 574"/>
                <a:gd name="T16" fmla="*/ 79 w 87"/>
                <a:gd name="T17" fmla="*/ 574 h 574"/>
                <a:gd name="T18" fmla="*/ 7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2" y="0"/>
                    <a:pt x="87" y="16"/>
                    <a:pt x="87" y="47"/>
                  </a:cubicBezTo>
                  <a:cubicBezTo>
                    <a:pt x="87" y="79"/>
                    <a:pt x="72" y="95"/>
                    <a:pt x="43" y="95"/>
                  </a:cubicBezTo>
                  <a:close/>
                  <a:moveTo>
                    <a:pt x="7" y="574"/>
                  </a:moveTo>
                  <a:cubicBezTo>
                    <a:pt x="7" y="171"/>
                    <a:pt x="7" y="171"/>
                    <a:pt x="7" y="171"/>
                  </a:cubicBezTo>
                  <a:cubicBezTo>
                    <a:pt x="79" y="171"/>
                    <a:pt x="79" y="171"/>
                    <a:pt x="79" y="171"/>
                  </a:cubicBezTo>
                  <a:cubicBezTo>
                    <a:pt x="79" y="574"/>
                    <a:pt x="79" y="574"/>
                    <a:pt x="79" y="574"/>
                  </a:cubicBezTo>
                  <a:lnTo>
                    <a:pt x="7" y="57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1">
              <a:extLst>
                <a:ext uri="{FF2B5EF4-FFF2-40B4-BE49-F238E27FC236}">
                  <a16:creationId xmlns:a16="http://schemas.microsoft.com/office/drawing/2014/main" id="{F2C85F95-5210-4490-9F23-D58E7B723977}"/>
                </a:ext>
              </a:extLst>
            </p:cNvPr>
            <p:cNvSpPr>
              <a:spLocks/>
            </p:cNvSpPr>
            <p:nvPr userDrawn="1"/>
          </p:nvSpPr>
          <p:spPr bwMode="auto">
            <a:xfrm>
              <a:off x="6394" y="3264"/>
              <a:ext cx="396" cy="279"/>
            </a:xfrm>
            <a:custGeom>
              <a:avLst/>
              <a:gdLst>
                <a:gd name="T0" fmla="*/ 10 w 593"/>
                <a:gd name="T1" fmla="*/ 417 h 417"/>
                <a:gd name="T2" fmla="*/ 10 w 593"/>
                <a:gd name="T3" fmla="*/ 103 h 417"/>
                <a:gd name="T4" fmla="*/ 0 w 593"/>
                <a:gd name="T5" fmla="*/ 21 h 417"/>
                <a:gd name="T6" fmla="*/ 62 w 593"/>
                <a:gd name="T7" fmla="*/ 11 h 417"/>
                <a:gd name="T8" fmla="*/ 76 w 593"/>
                <a:gd name="T9" fmla="*/ 73 h 417"/>
                <a:gd name="T10" fmla="*/ 200 w 593"/>
                <a:gd name="T11" fmla="*/ 3 h 417"/>
                <a:gd name="T12" fmla="*/ 276 w 593"/>
                <a:gd name="T13" fmla="*/ 23 h 417"/>
                <a:gd name="T14" fmla="*/ 324 w 593"/>
                <a:gd name="T15" fmla="*/ 82 h 417"/>
                <a:gd name="T16" fmla="*/ 371 w 593"/>
                <a:gd name="T17" fmla="*/ 23 h 417"/>
                <a:gd name="T18" fmla="*/ 451 w 593"/>
                <a:gd name="T19" fmla="*/ 3 h 417"/>
                <a:gd name="T20" fmla="*/ 555 w 593"/>
                <a:gd name="T21" fmla="*/ 43 h 417"/>
                <a:gd name="T22" fmla="*/ 593 w 593"/>
                <a:gd name="T23" fmla="*/ 161 h 417"/>
                <a:gd name="T24" fmla="*/ 593 w 593"/>
                <a:gd name="T25" fmla="*/ 417 h 417"/>
                <a:gd name="T26" fmla="*/ 522 w 593"/>
                <a:gd name="T27" fmla="*/ 417 h 417"/>
                <a:gd name="T28" fmla="*/ 522 w 593"/>
                <a:gd name="T29" fmla="*/ 166 h 417"/>
                <a:gd name="T30" fmla="*/ 499 w 593"/>
                <a:gd name="T31" fmla="*/ 89 h 417"/>
                <a:gd name="T32" fmla="*/ 435 w 593"/>
                <a:gd name="T33" fmla="*/ 65 h 417"/>
                <a:gd name="T34" fmla="*/ 364 w 593"/>
                <a:gd name="T35" fmla="*/ 94 h 417"/>
                <a:gd name="T36" fmla="*/ 338 w 593"/>
                <a:gd name="T37" fmla="*/ 179 h 417"/>
                <a:gd name="T38" fmla="*/ 338 w 593"/>
                <a:gd name="T39" fmla="*/ 417 h 417"/>
                <a:gd name="T40" fmla="*/ 266 w 593"/>
                <a:gd name="T41" fmla="*/ 417 h 417"/>
                <a:gd name="T42" fmla="*/ 266 w 593"/>
                <a:gd name="T43" fmla="*/ 166 h 417"/>
                <a:gd name="T44" fmla="*/ 243 w 593"/>
                <a:gd name="T45" fmla="*/ 89 h 417"/>
                <a:gd name="T46" fmla="*/ 177 w 593"/>
                <a:gd name="T47" fmla="*/ 65 h 417"/>
                <a:gd name="T48" fmla="*/ 106 w 593"/>
                <a:gd name="T49" fmla="*/ 92 h 417"/>
                <a:gd name="T50" fmla="*/ 82 w 593"/>
                <a:gd name="T51" fmla="*/ 165 h 417"/>
                <a:gd name="T52" fmla="*/ 82 w 593"/>
                <a:gd name="T53" fmla="*/ 417 h 417"/>
                <a:gd name="T54" fmla="*/ 10 w 593"/>
                <a:gd name="T5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3" h="417">
                  <a:moveTo>
                    <a:pt x="10" y="417"/>
                  </a:moveTo>
                  <a:cubicBezTo>
                    <a:pt x="10" y="103"/>
                    <a:pt x="10" y="103"/>
                    <a:pt x="10" y="103"/>
                  </a:cubicBezTo>
                  <a:cubicBezTo>
                    <a:pt x="0" y="21"/>
                    <a:pt x="0" y="21"/>
                    <a:pt x="0" y="21"/>
                  </a:cubicBezTo>
                  <a:cubicBezTo>
                    <a:pt x="62" y="11"/>
                    <a:pt x="62" y="11"/>
                    <a:pt x="62" y="11"/>
                  </a:cubicBezTo>
                  <a:cubicBezTo>
                    <a:pt x="76" y="73"/>
                    <a:pt x="76" y="73"/>
                    <a:pt x="76" y="73"/>
                  </a:cubicBezTo>
                  <a:cubicBezTo>
                    <a:pt x="99" y="26"/>
                    <a:pt x="140" y="3"/>
                    <a:pt x="200" y="3"/>
                  </a:cubicBezTo>
                  <a:cubicBezTo>
                    <a:pt x="227" y="2"/>
                    <a:pt x="253" y="9"/>
                    <a:pt x="276" y="23"/>
                  </a:cubicBezTo>
                  <a:cubicBezTo>
                    <a:pt x="298" y="36"/>
                    <a:pt x="315" y="57"/>
                    <a:pt x="324" y="82"/>
                  </a:cubicBezTo>
                  <a:cubicBezTo>
                    <a:pt x="333" y="58"/>
                    <a:pt x="349" y="37"/>
                    <a:pt x="371" y="23"/>
                  </a:cubicBezTo>
                  <a:cubicBezTo>
                    <a:pt x="395" y="9"/>
                    <a:pt x="423" y="2"/>
                    <a:pt x="451" y="3"/>
                  </a:cubicBezTo>
                  <a:cubicBezTo>
                    <a:pt x="490" y="0"/>
                    <a:pt x="528" y="15"/>
                    <a:pt x="555" y="43"/>
                  </a:cubicBezTo>
                  <a:cubicBezTo>
                    <a:pt x="581" y="70"/>
                    <a:pt x="593" y="109"/>
                    <a:pt x="593" y="161"/>
                  </a:cubicBezTo>
                  <a:cubicBezTo>
                    <a:pt x="593" y="417"/>
                    <a:pt x="593" y="417"/>
                    <a:pt x="593" y="417"/>
                  </a:cubicBezTo>
                  <a:cubicBezTo>
                    <a:pt x="522" y="417"/>
                    <a:pt x="522" y="417"/>
                    <a:pt x="522" y="417"/>
                  </a:cubicBezTo>
                  <a:cubicBezTo>
                    <a:pt x="522" y="166"/>
                    <a:pt x="522" y="166"/>
                    <a:pt x="522" y="166"/>
                  </a:cubicBezTo>
                  <a:cubicBezTo>
                    <a:pt x="522" y="131"/>
                    <a:pt x="514" y="105"/>
                    <a:pt x="499" y="89"/>
                  </a:cubicBezTo>
                  <a:cubicBezTo>
                    <a:pt x="482" y="72"/>
                    <a:pt x="459" y="64"/>
                    <a:pt x="435" y="65"/>
                  </a:cubicBezTo>
                  <a:cubicBezTo>
                    <a:pt x="408" y="64"/>
                    <a:pt x="382" y="74"/>
                    <a:pt x="364" y="94"/>
                  </a:cubicBezTo>
                  <a:cubicBezTo>
                    <a:pt x="345" y="118"/>
                    <a:pt x="336" y="148"/>
                    <a:pt x="338" y="179"/>
                  </a:cubicBezTo>
                  <a:cubicBezTo>
                    <a:pt x="338" y="417"/>
                    <a:pt x="338" y="417"/>
                    <a:pt x="338" y="417"/>
                  </a:cubicBezTo>
                  <a:cubicBezTo>
                    <a:pt x="266" y="417"/>
                    <a:pt x="266" y="417"/>
                    <a:pt x="266" y="417"/>
                  </a:cubicBezTo>
                  <a:cubicBezTo>
                    <a:pt x="266" y="166"/>
                    <a:pt x="266" y="166"/>
                    <a:pt x="266" y="166"/>
                  </a:cubicBezTo>
                  <a:cubicBezTo>
                    <a:pt x="266" y="130"/>
                    <a:pt x="258" y="105"/>
                    <a:pt x="243" y="89"/>
                  </a:cubicBezTo>
                  <a:cubicBezTo>
                    <a:pt x="225" y="72"/>
                    <a:pt x="201" y="64"/>
                    <a:pt x="177" y="65"/>
                  </a:cubicBezTo>
                  <a:cubicBezTo>
                    <a:pt x="150" y="63"/>
                    <a:pt x="124" y="73"/>
                    <a:pt x="106" y="92"/>
                  </a:cubicBezTo>
                  <a:cubicBezTo>
                    <a:pt x="89" y="113"/>
                    <a:pt x="81" y="138"/>
                    <a:pt x="82" y="165"/>
                  </a:cubicBezTo>
                  <a:cubicBezTo>
                    <a:pt x="82" y="417"/>
                    <a:pt x="82" y="417"/>
                    <a:pt x="82" y="417"/>
                  </a:cubicBezTo>
                  <a:lnTo>
                    <a:pt x="10" y="417"/>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2">
              <a:extLst>
                <a:ext uri="{FF2B5EF4-FFF2-40B4-BE49-F238E27FC236}">
                  <a16:creationId xmlns:a16="http://schemas.microsoft.com/office/drawing/2014/main" id="{4CCE93A9-7E6F-4C5F-8076-4C60815AE6E7}"/>
                </a:ext>
              </a:extLst>
            </p:cNvPr>
            <p:cNvSpPr>
              <a:spLocks noEditPoints="1"/>
            </p:cNvSpPr>
            <p:nvPr userDrawn="1"/>
          </p:nvSpPr>
          <p:spPr bwMode="auto">
            <a:xfrm>
              <a:off x="6832" y="3265"/>
              <a:ext cx="224" cy="285"/>
            </a:xfrm>
            <a:custGeom>
              <a:avLst/>
              <a:gdLst>
                <a:gd name="T0" fmla="*/ 129 w 335"/>
                <a:gd name="T1" fmla="*/ 426 h 427"/>
                <a:gd name="T2" fmla="*/ 36 w 335"/>
                <a:gd name="T3" fmla="*/ 392 h 427"/>
                <a:gd name="T4" fmla="*/ 2 w 335"/>
                <a:gd name="T5" fmla="*/ 304 h 427"/>
                <a:gd name="T6" fmla="*/ 66 w 335"/>
                <a:gd name="T7" fmla="*/ 188 h 427"/>
                <a:gd name="T8" fmla="*/ 254 w 335"/>
                <a:gd name="T9" fmla="*/ 145 h 427"/>
                <a:gd name="T10" fmla="*/ 229 w 335"/>
                <a:gd name="T11" fmla="*/ 82 h 427"/>
                <a:gd name="T12" fmla="*/ 161 w 335"/>
                <a:gd name="T13" fmla="*/ 61 h 427"/>
                <a:gd name="T14" fmla="*/ 51 w 335"/>
                <a:gd name="T15" fmla="*/ 94 h 427"/>
                <a:gd name="T16" fmla="*/ 26 w 335"/>
                <a:gd name="T17" fmla="*/ 45 h 427"/>
                <a:gd name="T18" fmla="*/ 172 w 335"/>
                <a:gd name="T19" fmla="*/ 2 h 427"/>
                <a:gd name="T20" fmla="*/ 324 w 335"/>
                <a:gd name="T21" fmla="*/ 154 h 427"/>
                <a:gd name="T22" fmla="*/ 324 w 335"/>
                <a:gd name="T23" fmla="*/ 325 h 427"/>
                <a:gd name="T24" fmla="*/ 335 w 335"/>
                <a:gd name="T25" fmla="*/ 409 h 427"/>
                <a:gd name="T26" fmla="*/ 273 w 335"/>
                <a:gd name="T27" fmla="*/ 419 h 427"/>
                <a:gd name="T28" fmla="*/ 259 w 335"/>
                <a:gd name="T29" fmla="*/ 356 h 427"/>
                <a:gd name="T30" fmla="*/ 207 w 335"/>
                <a:gd name="T31" fmla="*/ 407 h 427"/>
                <a:gd name="T32" fmla="*/ 129 w 335"/>
                <a:gd name="T33" fmla="*/ 426 h 427"/>
                <a:gd name="T34" fmla="*/ 74 w 335"/>
                <a:gd name="T35" fmla="*/ 299 h 427"/>
                <a:gd name="T36" fmla="*/ 94 w 335"/>
                <a:gd name="T37" fmla="*/ 349 h 427"/>
                <a:gd name="T38" fmla="*/ 149 w 335"/>
                <a:gd name="T39" fmla="*/ 367 h 427"/>
                <a:gd name="T40" fmla="*/ 225 w 335"/>
                <a:gd name="T41" fmla="*/ 339 h 427"/>
                <a:gd name="T42" fmla="*/ 254 w 335"/>
                <a:gd name="T43" fmla="*/ 266 h 427"/>
                <a:gd name="T44" fmla="*/ 254 w 335"/>
                <a:gd name="T45" fmla="*/ 197 h 427"/>
                <a:gd name="T46" fmla="*/ 120 w 335"/>
                <a:gd name="T47" fmla="*/ 225 h 427"/>
                <a:gd name="T48" fmla="*/ 74 w 335"/>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5" h="427">
                  <a:moveTo>
                    <a:pt x="129" y="426"/>
                  </a:moveTo>
                  <a:cubicBezTo>
                    <a:pt x="95" y="427"/>
                    <a:pt x="61" y="415"/>
                    <a:pt x="36" y="392"/>
                  </a:cubicBezTo>
                  <a:cubicBezTo>
                    <a:pt x="13" y="369"/>
                    <a:pt x="0" y="337"/>
                    <a:pt x="2" y="304"/>
                  </a:cubicBezTo>
                  <a:cubicBezTo>
                    <a:pt x="0" y="257"/>
                    <a:pt x="25" y="212"/>
                    <a:pt x="66" y="188"/>
                  </a:cubicBezTo>
                  <a:cubicBezTo>
                    <a:pt x="110" y="161"/>
                    <a:pt x="172" y="147"/>
                    <a:pt x="254" y="145"/>
                  </a:cubicBezTo>
                  <a:cubicBezTo>
                    <a:pt x="253" y="122"/>
                    <a:pt x="245" y="99"/>
                    <a:pt x="229" y="82"/>
                  </a:cubicBezTo>
                  <a:cubicBezTo>
                    <a:pt x="215" y="68"/>
                    <a:pt x="192" y="61"/>
                    <a:pt x="161" y="61"/>
                  </a:cubicBezTo>
                  <a:cubicBezTo>
                    <a:pt x="122" y="61"/>
                    <a:pt x="83" y="72"/>
                    <a:pt x="51" y="94"/>
                  </a:cubicBezTo>
                  <a:cubicBezTo>
                    <a:pt x="26" y="45"/>
                    <a:pt x="26" y="45"/>
                    <a:pt x="26" y="45"/>
                  </a:cubicBezTo>
                  <a:cubicBezTo>
                    <a:pt x="68" y="15"/>
                    <a:pt x="120" y="0"/>
                    <a:pt x="172" y="2"/>
                  </a:cubicBezTo>
                  <a:cubicBezTo>
                    <a:pt x="274" y="2"/>
                    <a:pt x="324" y="52"/>
                    <a:pt x="324" y="154"/>
                  </a:cubicBezTo>
                  <a:cubicBezTo>
                    <a:pt x="324" y="325"/>
                    <a:pt x="324" y="325"/>
                    <a:pt x="324" y="325"/>
                  </a:cubicBezTo>
                  <a:cubicBezTo>
                    <a:pt x="335" y="409"/>
                    <a:pt x="335" y="409"/>
                    <a:pt x="335" y="409"/>
                  </a:cubicBezTo>
                  <a:cubicBezTo>
                    <a:pt x="273" y="419"/>
                    <a:pt x="273" y="419"/>
                    <a:pt x="273" y="419"/>
                  </a:cubicBezTo>
                  <a:cubicBezTo>
                    <a:pt x="259" y="356"/>
                    <a:pt x="259" y="356"/>
                    <a:pt x="259" y="356"/>
                  </a:cubicBezTo>
                  <a:cubicBezTo>
                    <a:pt x="247" y="378"/>
                    <a:pt x="229" y="396"/>
                    <a:pt x="207" y="407"/>
                  </a:cubicBezTo>
                  <a:cubicBezTo>
                    <a:pt x="183" y="420"/>
                    <a:pt x="156" y="426"/>
                    <a:pt x="129" y="426"/>
                  </a:cubicBezTo>
                  <a:close/>
                  <a:moveTo>
                    <a:pt x="74" y="299"/>
                  </a:moveTo>
                  <a:cubicBezTo>
                    <a:pt x="73" y="318"/>
                    <a:pt x="81" y="336"/>
                    <a:pt x="94" y="349"/>
                  </a:cubicBezTo>
                  <a:cubicBezTo>
                    <a:pt x="109" y="362"/>
                    <a:pt x="129" y="368"/>
                    <a:pt x="149" y="367"/>
                  </a:cubicBezTo>
                  <a:cubicBezTo>
                    <a:pt x="177" y="368"/>
                    <a:pt x="204" y="358"/>
                    <a:pt x="225" y="339"/>
                  </a:cubicBezTo>
                  <a:cubicBezTo>
                    <a:pt x="244" y="320"/>
                    <a:pt x="255" y="293"/>
                    <a:pt x="254" y="266"/>
                  </a:cubicBezTo>
                  <a:cubicBezTo>
                    <a:pt x="254" y="197"/>
                    <a:pt x="254" y="197"/>
                    <a:pt x="254" y="197"/>
                  </a:cubicBezTo>
                  <a:cubicBezTo>
                    <a:pt x="196" y="198"/>
                    <a:pt x="151" y="208"/>
                    <a:pt x="120" y="225"/>
                  </a:cubicBezTo>
                  <a:cubicBezTo>
                    <a:pt x="92" y="239"/>
                    <a:pt x="74" y="268"/>
                    <a:pt x="74" y="29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33">
              <a:extLst>
                <a:ext uri="{FF2B5EF4-FFF2-40B4-BE49-F238E27FC236}">
                  <a16:creationId xmlns:a16="http://schemas.microsoft.com/office/drawing/2014/main" id="{04C28296-B3FF-4403-A9D9-CD14D0D46B50}"/>
                </a:ext>
              </a:extLst>
            </p:cNvPr>
            <p:cNvSpPr>
              <a:spLocks noChangeArrowheads="1"/>
            </p:cNvSpPr>
            <p:nvPr userDrawn="1"/>
          </p:nvSpPr>
          <p:spPr bwMode="auto">
            <a:xfrm>
              <a:off x="7113" y="3150"/>
              <a:ext cx="47" cy="393"/>
            </a:xfrm>
            <a:prstGeom prst="rect">
              <a:avLst/>
            </a:prstGeom>
            <a:solidFill>
              <a:srgbClr val="0085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4">
              <a:extLst>
                <a:ext uri="{FF2B5EF4-FFF2-40B4-BE49-F238E27FC236}">
                  <a16:creationId xmlns:a16="http://schemas.microsoft.com/office/drawing/2014/main" id="{8D3BBDF1-DEC4-4799-919F-87813DDB296E}"/>
                </a:ext>
              </a:extLst>
            </p:cNvPr>
            <p:cNvSpPr>
              <a:spLocks/>
            </p:cNvSpPr>
            <p:nvPr userDrawn="1"/>
          </p:nvSpPr>
          <p:spPr bwMode="auto">
            <a:xfrm>
              <a:off x="7206" y="3265"/>
              <a:ext cx="212" cy="287"/>
            </a:xfrm>
            <a:custGeom>
              <a:avLst/>
              <a:gdLst>
                <a:gd name="T0" fmla="*/ 158 w 317"/>
                <a:gd name="T1" fmla="*/ 428 h 430"/>
                <a:gd name="T2" fmla="*/ 0 w 317"/>
                <a:gd name="T3" fmla="*/ 380 h 430"/>
                <a:gd name="T4" fmla="*/ 28 w 317"/>
                <a:gd name="T5" fmla="*/ 328 h 430"/>
                <a:gd name="T6" fmla="*/ 157 w 317"/>
                <a:gd name="T7" fmla="*/ 367 h 430"/>
                <a:gd name="T8" fmla="*/ 224 w 317"/>
                <a:gd name="T9" fmla="*/ 352 h 430"/>
                <a:gd name="T10" fmla="*/ 246 w 317"/>
                <a:gd name="T11" fmla="*/ 309 h 430"/>
                <a:gd name="T12" fmla="*/ 232 w 317"/>
                <a:gd name="T13" fmla="*/ 273 h 430"/>
                <a:gd name="T14" fmla="*/ 186 w 317"/>
                <a:gd name="T15" fmla="*/ 251 h 430"/>
                <a:gd name="T16" fmla="*/ 127 w 317"/>
                <a:gd name="T17" fmla="*/ 235 h 430"/>
                <a:gd name="T18" fmla="*/ 43 w 317"/>
                <a:gd name="T19" fmla="*/ 193 h 430"/>
                <a:gd name="T20" fmla="*/ 15 w 317"/>
                <a:gd name="T21" fmla="*/ 119 h 430"/>
                <a:gd name="T22" fmla="*/ 56 w 317"/>
                <a:gd name="T23" fmla="*/ 34 h 430"/>
                <a:gd name="T24" fmla="*/ 165 w 317"/>
                <a:gd name="T25" fmla="*/ 2 h 430"/>
                <a:gd name="T26" fmla="*/ 237 w 317"/>
                <a:gd name="T27" fmla="*/ 12 h 430"/>
                <a:gd name="T28" fmla="*/ 304 w 317"/>
                <a:gd name="T29" fmla="*/ 47 h 430"/>
                <a:gd name="T30" fmla="*/ 275 w 317"/>
                <a:gd name="T31" fmla="*/ 96 h 430"/>
                <a:gd name="T32" fmla="*/ 225 w 317"/>
                <a:gd name="T33" fmla="*/ 72 h 430"/>
                <a:gd name="T34" fmla="*/ 167 w 317"/>
                <a:gd name="T35" fmla="*/ 62 h 430"/>
                <a:gd name="T36" fmla="*/ 107 w 317"/>
                <a:gd name="T37" fmla="*/ 77 h 430"/>
                <a:gd name="T38" fmla="*/ 84 w 317"/>
                <a:gd name="T39" fmla="*/ 117 h 430"/>
                <a:gd name="T40" fmla="*/ 97 w 317"/>
                <a:gd name="T41" fmla="*/ 147 h 430"/>
                <a:gd name="T42" fmla="*/ 145 w 317"/>
                <a:gd name="T43" fmla="*/ 168 h 430"/>
                <a:gd name="T44" fmla="*/ 204 w 317"/>
                <a:gd name="T45" fmla="*/ 184 h 430"/>
                <a:gd name="T46" fmla="*/ 284 w 317"/>
                <a:gd name="T47" fmla="*/ 225 h 430"/>
                <a:gd name="T48" fmla="*/ 315 w 317"/>
                <a:gd name="T49" fmla="*/ 306 h 430"/>
                <a:gd name="T50" fmla="*/ 275 w 317"/>
                <a:gd name="T51" fmla="*/ 395 h 430"/>
                <a:gd name="T52" fmla="*/ 158 w 317"/>
                <a:gd name="T53" fmla="*/ 42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7" h="430">
                  <a:moveTo>
                    <a:pt x="158" y="428"/>
                  </a:moveTo>
                  <a:cubicBezTo>
                    <a:pt x="102" y="430"/>
                    <a:pt x="46" y="413"/>
                    <a:pt x="0" y="380"/>
                  </a:cubicBezTo>
                  <a:cubicBezTo>
                    <a:pt x="28" y="328"/>
                    <a:pt x="28" y="328"/>
                    <a:pt x="28" y="328"/>
                  </a:cubicBezTo>
                  <a:cubicBezTo>
                    <a:pt x="66" y="354"/>
                    <a:pt x="111" y="368"/>
                    <a:pt x="157" y="367"/>
                  </a:cubicBezTo>
                  <a:cubicBezTo>
                    <a:pt x="180" y="369"/>
                    <a:pt x="204" y="363"/>
                    <a:pt x="224" y="352"/>
                  </a:cubicBezTo>
                  <a:cubicBezTo>
                    <a:pt x="238" y="342"/>
                    <a:pt x="247" y="326"/>
                    <a:pt x="246" y="309"/>
                  </a:cubicBezTo>
                  <a:cubicBezTo>
                    <a:pt x="247" y="295"/>
                    <a:pt x="242" y="282"/>
                    <a:pt x="232" y="273"/>
                  </a:cubicBezTo>
                  <a:cubicBezTo>
                    <a:pt x="219" y="262"/>
                    <a:pt x="203" y="255"/>
                    <a:pt x="186" y="251"/>
                  </a:cubicBezTo>
                  <a:cubicBezTo>
                    <a:pt x="127" y="235"/>
                    <a:pt x="127" y="235"/>
                    <a:pt x="127" y="235"/>
                  </a:cubicBezTo>
                  <a:cubicBezTo>
                    <a:pt x="96" y="228"/>
                    <a:pt x="67" y="214"/>
                    <a:pt x="43" y="193"/>
                  </a:cubicBezTo>
                  <a:cubicBezTo>
                    <a:pt x="24" y="173"/>
                    <a:pt x="14" y="147"/>
                    <a:pt x="15" y="119"/>
                  </a:cubicBezTo>
                  <a:cubicBezTo>
                    <a:pt x="14" y="86"/>
                    <a:pt x="29" y="54"/>
                    <a:pt x="56" y="34"/>
                  </a:cubicBezTo>
                  <a:cubicBezTo>
                    <a:pt x="88" y="11"/>
                    <a:pt x="126" y="0"/>
                    <a:pt x="165" y="2"/>
                  </a:cubicBezTo>
                  <a:cubicBezTo>
                    <a:pt x="190" y="2"/>
                    <a:pt x="214" y="5"/>
                    <a:pt x="237" y="12"/>
                  </a:cubicBezTo>
                  <a:cubicBezTo>
                    <a:pt x="261" y="19"/>
                    <a:pt x="284" y="31"/>
                    <a:pt x="304" y="47"/>
                  </a:cubicBezTo>
                  <a:cubicBezTo>
                    <a:pt x="275" y="96"/>
                    <a:pt x="275" y="96"/>
                    <a:pt x="275" y="96"/>
                  </a:cubicBezTo>
                  <a:cubicBezTo>
                    <a:pt x="259" y="86"/>
                    <a:pt x="243" y="78"/>
                    <a:pt x="225" y="72"/>
                  </a:cubicBezTo>
                  <a:cubicBezTo>
                    <a:pt x="207" y="65"/>
                    <a:pt x="187" y="62"/>
                    <a:pt x="167" y="62"/>
                  </a:cubicBezTo>
                  <a:cubicBezTo>
                    <a:pt x="146" y="62"/>
                    <a:pt x="125" y="67"/>
                    <a:pt x="107" y="77"/>
                  </a:cubicBezTo>
                  <a:cubicBezTo>
                    <a:pt x="92" y="85"/>
                    <a:pt x="83" y="100"/>
                    <a:pt x="84" y="117"/>
                  </a:cubicBezTo>
                  <a:cubicBezTo>
                    <a:pt x="83" y="129"/>
                    <a:pt x="88" y="140"/>
                    <a:pt x="97" y="147"/>
                  </a:cubicBezTo>
                  <a:cubicBezTo>
                    <a:pt x="112" y="158"/>
                    <a:pt x="128" y="165"/>
                    <a:pt x="145" y="168"/>
                  </a:cubicBezTo>
                  <a:cubicBezTo>
                    <a:pt x="204" y="184"/>
                    <a:pt x="204" y="184"/>
                    <a:pt x="204" y="184"/>
                  </a:cubicBezTo>
                  <a:cubicBezTo>
                    <a:pt x="233" y="191"/>
                    <a:pt x="261" y="205"/>
                    <a:pt x="284" y="225"/>
                  </a:cubicBezTo>
                  <a:cubicBezTo>
                    <a:pt x="306" y="246"/>
                    <a:pt x="317" y="275"/>
                    <a:pt x="315" y="306"/>
                  </a:cubicBezTo>
                  <a:cubicBezTo>
                    <a:pt x="316" y="340"/>
                    <a:pt x="301" y="373"/>
                    <a:pt x="275" y="395"/>
                  </a:cubicBezTo>
                  <a:cubicBezTo>
                    <a:pt x="248" y="417"/>
                    <a:pt x="209" y="428"/>
                    <a:pt x="158" y="42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5">
              <a:extLst>
                <a:ext uri="{FF2B5EF4-FFF2-40B4-BE49-F238E27FC236}">
                  <a16:creationId xmlns:a16="http://schemas.microsoft.com/office/drawing/2014/main" id="{B007E1BC-2239-473B-A3D1-3527CFD1DA7F}"/>
                </a:ext>
              </a:extLst>
            </p:cNvPr>
            <p:cNvSpPr>
              <a:spLocks noEditPoints="1"/>
            </p:cNvSpPr>
            <p:nvPr userDrawn="1"/>
          </p:nvSpPr>
          <p:spPr bwMode="auto">
            <a:xfrm>
              <a:off x="7454" y="3135"/>
              <a:ext cx="231" cy="228"/>
            </a:xfrm>
            <a:custGeom>
              <a:avLst/>
              <a:gdLst>
                <a:gd name="T0" fmla="*/ 173 w 346"/>
                <a:gd name="T1" fmla="*/ 341 h 342"/>
                <a:gd name="T2" fmla="*/ 85 w 346"/>
                <a:gd name="T3" fmla="*/ 321 h 342"/>
                <a:gd name="T4" fmla="*/ 27 w 346"/>
                <a:gd name="T5" fmla="*/ 264 h 342"/>
                <a:gd name="T6" fmla="*/ 27 w 346"/>
                <a:gd name="T7" fmla="*/ 84 h 342"/>
                <a:gd name="T8" fmla="*/ 85 w 346"/>
                <a:gd name="T9" fmla="*/ 27 h 342"/>
                <a:gd name="T10" fmla="*/ 260 w 346"/>
                <a:gd name="T11" fmla="*/ 27 h 342"/>
                <a:gd name="T12" fmla="*/ 318 w 346"/>
                <a:gd name="T13" fmla="*/ 84 h 342"/>
                <a:gd name="T14" fmla="*/ 318 w 346"/>
                <a:gd name="T15" fmla="*/ 264 h 342"/>
                <a:gd name="T16" fmla="*/ 260 w 346"/>
                <a:gd name="T17" fmla="*/ 321 h 342"/>
                <a:gd name="T18" fmla="*/ 173 w 346"/>
                <a:gd name="T19" fmla="*/ 341 h 342"/>
                <a:gd name="T20" fmla="*/ 173 w 346"/>
                <a:gd name="T21" fmla="*/ 309 h 342"/>
                <a:gd name="T22" fmla="*/ 268 w 346"/>
                <a:gd name="T23" fmla="*/ 274 h 342"/>
                <a:gd name="T24" fmla="*/ 304 w 346"/>
                <a:gd name="T25" fmla="*/ 174 h 342"/>
                <a:gd name="T26" fmla="*/ 268 w 346"/>
                <a:gd name="T27" fmla="*/ 74 h 342"/>
                <a:gd name="T28" fmla="*/ 78 w 346"/>
                <a:gd name="T29" fmla="*/ 74 h 342"/>
                <a:gd name="T30" fmla="*/ 42 w 346"/>
                <a:gd name="T31" fmla="*/ 174 h 342"/>
                <a:gd name="T32" fmla="*/ 78 w 346"/>
                <a:gd name="T33" fmla="*/ 274 h 342"/>
                <a:gd name="T34" fmla="*/ 173 w 346"/>
                <a:gd name="T35" fmla="*/ 309 h 342"/>
                <a:gd name="T36" fmla="*/ 112 w 346"/>
                <a:gd name="T37" fmla="*/ 249 h 342"/>
                <a:gd name="T38" fmla="*/ 112 w 346"/>
                <a:gd name="T39" fmla="*/ 97 h 342"/>
                <a:gd name="T40" fmla="*/ 174 w 346"/>
                <a:gd name="T41" fmla="*/ 97 h 342"/>
                <a:gd name="T42" fmla="*/ 234 w 346"/>
                <a:gd name="T43" fmla="*/ 143 h 342"/>
                <a:gd name="T44" fmla="*/ 200 w 346"/>
                <a:gd name="T45" fmla="*/ 187 h 342"/>
                <a:gd name="T46" fmla="*/ 226 w 346"/>
                <a:gd name="T47" fmla="*/ 217 h 342"/>
                <a:gd name="T48" fmla="*/ 245 w 346"/>
                <a:gd name="T49" fmla="*/ 249 h 342"/>
                <a:gd name="T50" fmla="*/ 210 w 346"/>
                <a:gd name="T51" fmla="*/ 249 h 342"/>
                <a:gd name="T52" fmla="*/ 192 w 346"/>
                <a:gd name="T53" fmla="*/ 218 h 342"/>
                <a:gd name="T54" fmla="*/ 167 w 346"/>
                <a:gd name="T55" fmla="*/ 190 h 342"/>
                <a:gd name="T56" fmla="*/ 143 w 346"/>
                <a:gd name="T57" fmla="*/ 190 h 342"/>
                <a:gd name="T58" fmla="*/ 143 w 346"/>
                <a:gd name="T59" fmla="*/ 249 h 342"/>
                <a:gd name="T60" fmla="*/ 112 w 346"/>
                <a:gd name="T61" fmla="*/ 249 h 342"/>
                <a:gd name="T62" fmla="*/ 173 w 346"/>
                <a:gd name="T63" fmla="*/ 121 h 342"/>
                <a:gd name="T64" fmla="*/ 143 w 346"/>
                <a:gd name="T65" fmla="*/ 121 h 342"/>
                <a:gd name="T66" fmla="*/ 143 w 346"/>
                <a:gd name="T67" fmla="*/ 167 h 342"/>
                <a:gd name="T68" fmla="*/ 173 w 346"/>
                <a:gd name="T69" fmla="*/ 167 h 342"/>
                <a:gd name="T70" fmla="*/ 202 w 346"/>
                <a:gd name="T71" fmla="*/ 144 h 342"/>
                <a:gd name="T72" fmla="*/ 173 w 346"/>
                <a:gd name="T73" fmla="*/ 1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6" h="342">
                  <a:moveTo>
                    <a:pt x="173" y="341"/>
                  </a:moveTo>
                  <a:cubicBezTo>
                    <a:pt x="142" y="342"/>
                    <a:pt x="112" y="335"/>
                    <a:pt x="85" y="321"/>
                  </a:cubicBezTo>
                  <a:cubicBezTo>
                    <a:pt x="61" y="308"/>
                    <a:pt x="41" y="289"/>
                    <a:pt x="27" y="264"/>
                  </a:cubicBezTo>
                  <a:cubicBezTo>
                    <a:pt x="0" y="207"/>
                    <a:pt x="0" y="141"/>
                    <a:pt x="27" y="84"/>
                  </a:cubicBezTo>
                  <a:cubicBezTo>
                    <a:pt x="41" y="59"/>
                    <a:pt x="61" y="39"/>
                    <a:pt x="85" y="27"/>
                  </a:cubicBezTo>
                  <a:cubicBezTo>
                    <a:pt x="141" y="0"/>
                    <a:pt x="205" y="0"/>
                    <a:pt x="260" y="27"/>
                  </a:cubicBezTo>
                  <a:cubicBezTo>
                    <a:pt x="285" y="39"/>
                    <a:pt x="305" y="59"/>
                    <a:pt x="318" y="84"/>
                  </a:cubicBezTo>
                  <a:cubicBezTo>
                    <a:pt x="346" y="141"/>
                    <a:pt x="346" y="207"/>
                    <a:pt x="318" y="264"/>
                  </a:cubicBezTo>
                  <a:cubicBezTo>
                    <a:pt x="305" y="289"/>
                    <a:pt x="285" y="308"/>
                    <a:pt x="260" y="321"/>
                  </a:cubicBezTo>
                  <a:cubicBezTo>
                    <a:pt x="233" y="335"/>
                    <a:pt x="203" y="342"/>
                    <a:pt x="173" y="341"/>
                  </a:cubicBezTo>
                  <a:close/>
                  <a:moveTo>
                    <a:pt x="173" y="309"/>
                  </a:moveTo>
                  <a:cubicBezTo>
                    <a:pt x="208" y="311"/>
                    <a:pt x="242" y="298"/>
                    <a:pt x="268" y="274"/>
                  </a:cubicBezTo>
                  <a:cubicBezTo>
                    <a:pt x="292" y="251"/>
                    <a:pt x="304" y="218"/>
                    <a:pt x="304" y="174"/>
                  </a:cubicBezTo>
                  <a:cubicBezTo>
                    <a:pt x="304" y="130"/>
                    <a:pt x="292" y="97"/>
                    <a:pt x="268" y="74"/>
                  </a:cubicBezTo>
                  <a:cubicBezTo>
                    <a:pt x="213" y="27"/>
                    <a:pt x="133" y="27"/>
                    <a:pt x="78" y="74"/>
                  </a:cubicBezTo>
                  <a:cubicBezTo>
                    <a:pt x="54" y="97"/>
                    <a:pt x="42" y="130"/>
                    <a:pt x="42" y="174"/>
                  </a:cubicBezTo>
                  <a:cubicBezTo>
                    <a:pt x="42" y="218"/>
                    <a:pt x="54" y="251"/>
                    <a:pt x="78" y="274"/>
                  </a:cubicBezTo>
                  <a:cubicBezTo>
                    <a:pt x="103" y="298"/>
                    <a:pt x="138" y="311"/>
                    <a:pt x="173" y="309"/>
                  </a:cubicBezTo>
                  <a:close/>
                  <a:moveTo>
                    <a:pt x="112" y="249"/>
                  </a:moveTo>
                  <a:cubicBezTo>
                    <a:pt x="112" y="97"/>
                    <a:pt x="112" y="97"/>
                    <a:pt x="112" y="97"/>
                  </a:cubicBezTo>
                  <a:cubicBezTo>
                    <a:pt x="174" y="97"/>
                    <a:pt x="174" y="97"/>
                    <a:pt x="174" y="97"/>
                  </a:cubicBezTo>
                  <a:cubicBezTo>
                    <a:pt x="214" y="97"/>
                    <a:pt x="234" y="113"/>
                    <a:pt x="234" y="143"/>
                  </a:cubicBezTo>
                  <a:cubicBezTo>
                    <a:pt x="236" y="164"/>
                    <a:pt x="221" y="184"/>
                    <a:pt x="200" y="187"/>
                  </a:cubicBezTo>
                  <a:cubicBezTo>
                    <a:pt x="210" y="197"/>
                    <a:pt x="218" y="206"/>
                    <a:pt x="226" y="217"/>
                  </a:cubicBezTo>
                  <a:cubicBezTo>
                    <a:pt x="233" y="227"/>
                    <a:pt x="239" y="238"/>
                    <a:pt x="245" y="249"/>
                  </a:cubicBezTo>
                  <a:cubicBezTo>
                    <a:pt x="210" y="249"/>
                    <a:pt x="210" y="249"/>
                    <a:pt x="210" y="249"/>
                  </a:cubicBezTo>
                  <a:cubicBezTo>
                    <a:pt x="205" y="238"/>
                    <a:pt x="199" y="228"/>
                    <a:pt x="192" y="218"/>
                  </a:cubicBezTo>
                  <a:cubicBezTo>
                    <a:pt x="185" y="208"/>
                    <a:pt x="177" y="198"/>
                    <a:pt x="167" y="190"/>
                  </a:cubicBezTo>
                  <a:cubicBezTo>
                    <a:pt x="143" y="190"/>
                    <a:pt x="143" y="190"/>
                    <a:pt x="143" y="190"/>
                  </a:cubicBezTo>
                  <a:cubicBezTo>
                    <a:pt x="143" y="249"/>
                    <a:pt x="143" y="249"/>
                    <a:pt x="143" y="249"/>
                  </a:cubicBezTo>
                  <a:lnTo>
                    <a:pt x="112" y="249"/>
                  </a:lnTo>
                  <a:close/>
                  <a:moveTo>
                    <a:pt x="173" y="121"/>
                  </a:moveTo>
                  <a:cubicBezTo>
                    <a:pt x="143" y="121"/>
                    <a:pt x="143" y="121"/>
                    <a:pt x="143" y="121"/>
                  </a:cubicBezTo>
                  <a:cubicBezTo>
                    <a:pt x="143" y="167"/>
                    <a:pt x="143" y="167"/>
                    <a:pt x="143" y="167"/>
                  </a:cubicBezTo>
                  <a:cubicBezTo>
                    <a:pt x="173" y="167"/>
                    <a:pt x="173" y="167"/>
                    <a:pt x="173" y="167"/>
                  </a:cubicBezTo>
                  <a:cubicBezTo>
                    <a:pt x="193" y="167"/>
                    <a:pt x="202" y="159"/>
                    <a:pt x="202" y="144"/>
                  </a:cubicBezTo>
                  <a:cubicBezTo>
                    <a:pt x="202" y="128"/>
                    <a:pt x="193" y="121"/>
                    <a:pt x="173" y="121"/>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1503296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 Slide Blank White">
    <p:spTree>
      <p:nvGrpSpPr>
        <p:cNvPr id="1" name=""/>
        <p:cNvGrpSpPr/>
        <p:nvPr/>
      </p:nvGrpSpPr>
      <p:grpSpPr>
        <a:xfrm>
          <a:off x="0" y="0"/>
          <a:ext cx="0" cy="0"/>
          <a:chOff x="0" y="0"/>
          <a:chExt cx="0" cy="0"/>
        </a:xfrm>
      </p:grpSpPr>
      <p:sp>
        <p:nvSpPr>
          <p:cNvPr id="2" name="Title 1"/>
          <p:cNvSpPr>
            <a:spLocks noGrp="1"/>
          </p:cNvSpPr>
          <p:nvPr>
            <p:ph type="ctrTitle"/>
          </p:nvPr>
        </p:nvSpPr>
        <p:spPr>
          <a:xfrm>
            <a:off x="377825" y="2952000"/>
            <a:ext cx="4932000" cy="1503000"/>
          </a:xfrm>
        </p:spPr>
        <p:txBody>
          <a:bodyPr anchor="t"/>
          <a:lstStyle>
            <a:lvl1pPr algn="l">
              <a:defRPr sz="5750">
                <a:solidFill>
                  <a:schemeClr val="accent4"/>
                </a:solidFill>
                <a:latin typeface="+mj-lt"/>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59BCDAA-3E86-4330-AE34-33DA3205BC85}"/>
              </a:ext>
            </a:extLst>
          </p:cNvPr>
          <p:cNvSpPr>
            <a:spLocks noGrp="1"/>
          </p:cNvSpPr>
          <p:nvPr>
            <p:ph type="body" sz="quarter" idx="10"/>
          </p:nvPr>
        </p:nvSpPr>
        <p:spPr>
          <a:xfrm>
            <a:off x="377825" y="5011200"/>
            <a:ext cx="3607594" cy="1370550"/>
          </a:xfrm>
        </p:spPr>
        <p:txBody>
          <a:bodyPr anchor="b"/>
          <a:lstStyle>
            <a:lvl1pPr>
              <a:spcAft>
                <a:spcPts val="0"/>
              </a:spcAft>
              <a:defRPr sz="1200">
                <a:solidFill>
                  <a:schemeClr val="accent1"/>
                </a:solidFill>
              </a:defRPr>
            </a:lvl1pPr>
            <a:lvl2pPr marL="0" indent="0">
              <a:spcAft>
                <a:spcPts val="0"/>
              </a:spcAft>
              <a:buNone/>
              <a:defRPr sz="1200" b="1">
                <a:solidFill>
                  <a:schemeClr val="accent1"/>
                </a:solidFill>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6" name="Footer Placeholder 4">
            <a:extLst>
              <a:ext uri="{FF2B5EF4-FFF2-40B4-BE49-F238E27FC236}">
                <a16:creationId xmlns:a16="http://schemas.microsoft.com/office/drawing/2014/main" id="{E14920EE-2A7C-44F3-99E1-0A99C5AA942B}"/>
              </a:ext>
            </a:extLst>
          </p:cNvPr>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grpSp>
        <p:nvGrpSpPr>
          <p:cNvPr id="13" name="Group 4">
            <a:extLst>
              <a:ext uri="{FF2B5EF4-FFF2-40B4-BE49-F238E27FC236}">
                <a16:creationId xmlns:a16="http://schemas.microsoft.com/office/drawing/2014/main" id="{05057CAC-258F-4248-B7B2-D2BB0AB237D5}"/>
              </a:ext>
            </a:extLst>
          </p:cNvPr>
          <p:cNvGrpSpPr>
            <a:grpSpLocks noChangeAspect="1"/>
          </p:cNvGrpSpPr>
          <p:nvPr userDrawn="1"/>
        </p:nvGrpSpPr>
        <p:grpSpPr bwMode="auto">
          <a:xfrm>
            <a:off x="9607375" y="5585698"/>
            <a:ext cx="2206800" cy="799157"/>
            <a:chOff x="0" y="769"/>
            <a:chExt cx="7685" cy="2783"/>
          </a:xfrm>
        </p:grpSpPr>
        <p:sp>
          <p:nvSpPr>
            <p:cNvPr id="14" name="Freeform 5">
              <a:extLst>
                <a:ext uri="{FF2B5EF4-FFF2-40B4-BE49-F238E27FC236}">
                  <a16:creationId xmlns:a16="http://schemas.microsoft.com/office/drawing/2014/main" id="{ED52C2B0-F822-4388-8A82-64A280ECF49C}"/>
                </a:ext>
              </a:extLst>
            </p:cNvPr>
            <p:cNvSpPr>
              <a:spLocks noEditPoints="1"/>
            </p:cNvSpPr>
            <p:nvPr userDrawn="1"/>
          </p:nvSpPr>
          <p:spPr bwMode="auto">
            <a:xfrm>
              <a:off x="1" y="769"/>
              <a:ext cx="1614" cy="1615"/>
            </a:xfrm>
            <a:custGeom>
              <a:avLst/>
              <a:gdLst>
                <a:gd name="T0" fmla="*/ 604 w 2417"/>
                <a:gd name="T1" fmla="*/ 605 h 2418"/>
                <a:gd name="T2" fmla="*/ 1208 w 2417"/>
                <a:gd name="T3" fmla="*/ 0 h 2418"/>
                <a:gd name="T4" fmla="*/ 1813 w 2417"/>
                <a:gd name="T5" fmla="*/ 605 h 2418"/>
                <a:gd name="T6" fmla="*/ 604 w 2417"/>
                <a:gd name="T7" fmla="*/ 605 h 2418"/>
                <a:gd name="T8" fmla="*/ 604 w 2417"/>
                <a:gd name="T9" fmla="*/ 1814 h 2418"/>
                <a:gd name="T10" fmla="*/ 1208 w 2417"/>
                <a:gd name="T11" fmla="*/ 2418 h 2418"/>
                <a:gd name="T12" fmla="*/ 1813 w 2417"/>
                <a:gd name="T13" fmla="*/ 1814 h 2418"/>
                <a:gd name="T14" fmla="*/ 604 w 2417"/>
                <a:gd name="T15" fmla="*/ 1814 h 2418"/>
                <a:gd name="T16" fmla="*/ 1151 w 2417"/>
                <a:gd name="T17" fmla="*/ 1207 h 2418"/>
                <a:gd name="T18" fmla="*/ 604 w 2417"/>
                <a:gd name="T19" fmla="*/ 605 h 2418"/>
                <a:gd name="T20" fmla="*/ 0 w 2417"/>
                <a:gd name="T21" fmla="*/ 1210 h 2418"/>
                <a:gd name="T22" fmla="*/ 604 w 2417"/>
                <a:gd name="T23" fmla="*/ 1814 h 2418"/>
                <a:gd name="T24" fmla="*/ 1151 w 2417"/>
                <a:gd name="T25" fmla="*/ 1212 h 2418"/>
                <a:gd name="T26" fmla="*/ 1151 w 2417"/>
                <a:gd name="T27" fmla="*/ 1207 h 2418"/>
                <a:gd name="T28" fmla="*/ 1266 w 2417"/>
                <a:gd name="T29" fmla="*/ 1212 h 2418"/>
                <a:gd name="T30" fmla="*/ 1813 w 2417"/>
                <a:gd name="T31" fmla="*/ 1814 h 2418"/>
                <a:gd name="T32" fmla="*/ 2416 w 2417"/>
                <a:gd name="T33" fmla="*/ 1208 h 2418"/>
                <a:gd name="T34" fmla="*/ 1813 w 2417"/>
                <a:gd name="T35" fmla="*/ 605 h 2418"/>
                <a:gd name="T36" fmla="*/ 1266 w 2417"/>
                <a:gd name="T37" fmla="*/ 1207 h 2418"/>
                <a:gd name="T38" fmla="*/ 1266 w 2417"/>
                <a:gd name="T39" fmla="*/ 1212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7" h="2418">
                  <a:moveTo>
                    <a:pt x="604" y="605"/>
                  </a:moveTo>
                  <a:cubicBezTo>
                    <a:pt x="604" y="271"/>
                    <a:pt x="874" y="0"/>
                    <a:pt x="1208" y="0"/>
                  </a:cubicBezTo>
                  <a:cubicBezTo>
                    <a:pt x="1542" y="0"/>
                    <a:pt x="1813" y="271"/>
                    <a:pt x="1813" y="605"/>
                  </a:cubicBezTo>
                  <a:cubicBezTo>
                    <a:pt x="604" y="605"/>
                    <a:pt x="604" y="605"/>
                    <a:pt x="604" y="605"/>
                  </a:cubicBezTo>
                  <a:moveTo>
                    <a:pt x="604" y="1814"/>
                  </a:moveTo>
                  <a:cubicBezTo>
                    <a:pt x="604" y="2148"/>
                    <a:pt x="874" y="2418"/>
                    <a:pt x="1208" y="2418"/>
                  </a:cubicBezTo>
                  <a:cubicBezTo>
                    <a:pt x="1542" y="2418"/>
                    <a:pt x="1813" y="2148"/>
                    <a:pt x="1813" y="1814"/>
                  </a:cubicBezTo>
                  <a:lnTo>
                    <a:pt x="604" y="1814"/>
                  </a:lnTo>
                  <a:close/>
                  <a:moveTo>
                    <a:pt x="1151" y="1207"/>
                  </a:moveTo>
                  <a:cubicBezTo>
                    <a:pt x="841" y="1177"/>
                    <a:pt x="604" y="916"/>
                    <a:pt x="604" y="605"/>
                  </a:cubicBezTo>
                  <a:cubicBezTo>
                    <a:pt x="270" y="605"/>
                    <a:pt x="0" y="876"/>
                    <a:pt x="0" y="1210"/>
                  </a:cubicBezTo>
                  <a:cubicBezTo>
                    <a:pt x="1" y="1543"/>
                    <a:pt x="271" y="1813"/>
                    <a:pt x="604" y="1814"/>
                  </a:cubicBezTo>
                  <a:cubicBezTo>
                    <a:pt x="604" y="1502"/>
                    <a:pt x="841" y="1242"/>
                    <a:pt x="1151" y="1212"/>
                  </a:cubicBezTo>
                  <a:lnTo>
                    <a:pt x="1151" y="1207"/>
                  </a:lnTo>
                  <a:close/>
                  <a:moveTo>
                    <a:pt x="1266" y="1212"/>
                  </a:moveTo>
                  <a:cubicBezTo>
                    <a:pt x="1576" y="1242"/>
                    <a:pt x="1813" y="1502"/>
                    <a:pt x="1813" y="1814"/>
                  </a:cubicBezTo>
                  <a:cubicBezTo>
                    <a:pt x="2147" y="1813"/>
                    <a:pt x="2417" y="1542"/>
                    <a:pt x="2416" y="1208"/>
                  </a:cubicBezTo>
                  <a:cubicBezTo>
                    <a:pt x="2416" y="875"/>
                    <a:pt x="2146" y="605"/>
                    <a:pt x="1813" y="605"/>
                  </a:cubicBezTo>
                  <a:cubicBezTo>
                    <a:pt x="1813" y="916"/>
                    <a:pt x="1576" y="1177"/>
                    <a:pt x="1266" y="1207"/>
                  </a:cubicBezTo>
                  <a:lnTo>
                    <a:pt x="1266" y="1212"/>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718DA30C-5BD4-44B9-BB9A-C8CEA1518325}"/>
                </a:ext>
              </a:extLst>
            </p:cNvPr>
            <p:cNvSpPr>
              <a:spLocks noEditPoints="1"/>
            </p:cNvSpPr>
            <p:nvPr userDrawn="1"/>
          </p:nvSpPr>
          <p:spPr bwMode="auto">
            <a:xfrm>
              <a:off x="1989" y="1158"/>
              <a:ext cx="3552" cy="1564"/>
            </a:xfrm>
            <a:custGeom>
              <a:avLst/>
              <a:gdLst>
                <a:gd name="T0" fmla="*/ 4549 w 5320"/>
                <a:gd name="T1" fmla="*/ 23 h 2342"/>
                <a:gd name="T2" fmla="*/ 3187 w 5320"/>
                <a:gd name="T3" fmla="*/ 649 h 2342"/>
                <a:gd name="T4" fmla="*/ 3863 w 5320"/>
                <a:gd name="T5" fmla="*/ 1048 h 2342"/>
                <a:gd name="T6" fmla="*/ 4165 w 5320"/>
                <a:gd name="T7" fmla="*/ 71 h 2342"/>
                <a:gd name="T8" fmla="*/ 1452 w 5320"/>
                <a:gd name="T9" fmla="*/ 1240 h 2342"/>
                <a:gd name="T10" fmla="*/ 1721 w 5320"/>
                <a:gd name="T11" fmla="*/ 727 h 2342"/>
                <a:gd name="T12" fmla="*/ 1721 w 5320"/>
                <a:gd name="T13" fmla="*/ 235 h 2342"/>
                <a:gd name="T14" fmla="*/ 5317 w 5320"/>
                <a:gd name="T15" fmla="*/ 1240 h 2342"/>
                <a:gd name="T16" fmla="*/ 4559 w 5320"/>
                <a:gd name="T17" fmla="*/ 576 h 2342"/>
                <a:gd name="T18" fmla="*/ 2698 w 5320"/>
                <a:gd name="T19" fmla="*/ 574 h 2342"/>
                <a:gd name="T20" fmla="*/ 2555 w 5320"/>
                <a:gd name="T21" fmla="*/ 574 h 2342"/>
                <a:gd name="T22" fmla="*/ 3146 w 5320"/>
                <a:gd name="T23" fmla="*/ 384 h 2342"/>
                <a:gd name="T24" fmla="*/ 2546 w 5320"/>
                <a:gd name="T25" fmla="*/ 1240 h 2342"/>
                <a:gd name="T26" fmla="*/ 1051 w 5320"/>
                <a:gd name="T27" fmla="*/ 1240 h 2342"/>
                <a:gd name="T28" fmla="*/ 675 w 5320"/>
                <a:gd name="T29" fmla="*/ 647 h 2342"/>
                <a:gd name="T30" fmla="*/ 299 w 5320"/>
                <a:gd name="T31" fmla="*/ 1240 h 2342"/>
                <a:gd name="T32" fmla="*/ 83 w 5320"/>
                <a:gd name="T33" fmla="*/ 2326 h 2342"/>
                <a:gd name="T34" fmla="*/ 566 w 5320"/>
                <a:gd name="T35" fmla="*/ 2326 h 2342"/>
                <a:gd name="T36" fmla="*/ 284 w 5320"/>
                <a:gd name="T37" fmla="*/ 1824 h 2342"/>
                <a:gd name="T38" fmla="*/ 648 w 5320"/>
                <a:gd name="T39" fmla="*/ 2326 h 2342"/>
                <a:gd name="T40" fmla="*/ 901 w 5320"/>
                <a:gd name="T41" fmla="*/ 2000 h 2342"/>
                <a:gd name="T42" fmla="*/ 1000 w 5320"/>
                <a:gd name="T43" fmla="*/ 2051 h 2342"/>
                <a:gd name="T44" fmla="*/ 647 w 5320"/>
                <a:gd name="T45" fmla="*/ 1922 h 2342"/>
                <a:gd name="T46" fmla="*/ 1222 w 5320"/>
                <a:gd name="T47" fmla="*/ 1829 h 2342"/>
                <a:gd name="T48" fmla="*/ 1139 w 5320"/>
                <a:gd name="T49" fmla="*/ 2326 h 2342"/>
                <a:gd name="T50" fmla="*/ 1139 w 5320"/>
                <a:gd name="T51" fmla="*/ 2326 h 2342"/>
                <a:gd name="T52" fmla="*/ 1455 w 5320"/>
                <a:gd name="T53" fmla="*/ 2014 h 2342"/>
                <a:gd name="T54" fmla="*/ 1709 w 5320"/>
                <a:gd name="T55" fmla="*/ 2326 h 2342"/>
                <a:gd name="T56" fmla="*/ 1891 w 5320"/>
                <a:gd name="T57" fmla="*/ 2005 h 2342"/>
                <a:gd name="T58" fmla="*/ 1981 w 5320"/>
                <a:gd name="T59" fmla="*/ 2055 h 2342"/>
                <a:gd name="T60" fmla="*/ 1436 w 5320"/>
                <a:gd name="T61" fmla="*/ 1980 h 2342"/>
                <a:gd name="T62" fmla="*/ 1361 w 5320"/>
                <a:gd name="T63" fmla="*/ 2326 h 2342"/>
                <a:gd name="T64" fmla="*/ 2421 w 5320"/>
                <a:gd name="T65" fmla="*/ 1969 h 2342"/>
                <a:gd name="T66" fmla="*/ 2195 w 5320"/>
                <a:gd name="T67" fmla="*/ 2030 h 2342"/>
                <a:gd name="T68" fmla="*/ 2306 w 5320"/>
                <a:gd name="T69" fmla="*/ 2075 h 2342"/>
                <a:gd name="T70" fmla="*/ 2362 w 5320"/>
                <a:gd name="T71" fmla="*/ 2266 h 2342"/>
                <a:gd name="T72" fmla="*/ 2341 w 5320"/>
                <a:gd name="T73" fmla="*/ 2236 h 2342"/>
                <a:gd name="T74" fmla="*/ 2360 w 5320"/>
                <a:gd name="T75" fmla="*/ 2130 h 2342"/>
                <a:gd name="T76" fmla="*/ 2573 w 5320"/>
                <a:gd name="T77" fmla="*/ 1745 h 2342"/>
                <a:gd name="T78" fmla="*/ 3100 w 5320"/>
                <a:gd name="T79" fmla="*/ 2326 h 2342"/>
                <a:gd name="T80" fmla="*/ 3457 w 5320"/>
                <a:gd name="T81" fmla="*/ 2326 h 2342"/>
                <a:gd name="T82" fmla="*/ 3100 w 5320"/>
                <a:gd name="T83" fmla="*/ 1994 h 2342"/>
                <a:gd name="T84" fmla="*/ 3762 w 5320"/>
                <a:gd name="T85" fmla="*/ 1911 h 2342"/>
                <a:gd name="T86" fmla="*/ 3899 w 5320"/>
                <a:gd name="T87" fmla="*/ 2284 h 2342"/>
                <a:gd name="T88" fmla="*/ 3647 w 5320"/>
                <a:gd name="T89" fmla="*/ 2138 h 2342"/>
                <a:gd name="T90" fmla="*/ 3861 w 5320"/>
                <a:gd name="T91" fmla="*/ 2084 h 2342"/>
                <a:gd name="T92" fmla="*/ 4361 w 5320"/>
                <a:gd name="T93" fmla="*/ 2031 h 2342"/>
                <a:gd name="T94" fmla="*/ 4045 w 5320"/>
                <a:gd name="T95" fmla="*/ 2030 h 2342"/>
                <a:gd name="T96" fmla="*/ 4287 w 5320"/>
                <a:gd name="T97" fmla="*/ 2077 h 2342"/>
                <a:gd name="T98" fmla="*/ 4164 w 5320"/>
                <a:gd name="T99" fmla="*/ 2339 h 2342"/>
                <a:gd name="T100" fmla="*/ 4287 w 5320"/>
                <a:gd name="T101" fmla="*/ 2130 h 2342"/>
                <a:gd name="T102" fmla="*/ 4243 w 5320"/>
                <a:gd name="T103" fmla="*/ 2127 h 2342"/>
                <a:gd name="T104" fmla="*/ 4565 w 5320"/>
                <a:gd name="T105" fmla="*/ 1745 h 2342"/>
                <a:gd name="T106" fmla="*/ 4712 w 5320"/>
                <a:gd name="T107" fmla="*/ 1976 h 2342"/>
                <a:gd name="T108" fmla="*/ 4877 w 5320"/>
                <a:gd name="T109" fmla="*/ 2268 h 2342"/>
                <a:gd name="T110" fmla="*/ 4877 w 5320"/>
                <a:gd name="T111" fmla="*/ 1976 h 2342"/>
                <a:gd name="T112" fmla="*/ 4712 w 5320"/>
                <a:gd name="T113" fmla="*/ 1835 h 2342"/>
                <a:gd name="T114" fmla="*/ 4971 w 5320"/>
                <a:gd name="T115" fmla="*/ 2326 h 2342"/>
                <a:gd name="T116" fmla="*/ 5155 w 5320"/>
                <a:gd name="T117" fmla="*/ 1972 h 2342"/>
                <a:gd name="T118" fmla="*/ 5320 w 5320"/>
                <a:gd name="T119" fmla="*/ 2073 h 2342"/>
                <a:gd name="T120" fmla="*/ 5047 w 5320"/>
                <a:gd name="T121" fmla="*/ 1745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0" h="2342">
                  <a:moveTo>
                    <a:pt x="4549" y="1240"/>
                  </a:moveTo>
                  <a:cubicBezTo>
                    <a:pt x="4283" y="1240"/>
                    <a:pt x="4283" y="1240"/>
                    <a:pt x="4283" y="1240"/>
                  </a:cubicBezTo>
                  <a:cubicBezTo>
                    <a:pt x="4283" y="23"/>
                    <a:pt x="4283" y="23"/>
                    <a:pt x="4283" y="23"/>
                  </a:cubicBezTo>
                  <a:cubicBezTo>
                    <a:pt x="4549" y="23"/>
                    <a:pt x="4549" y="23"/>
                    <a:pt x="4549" y="23"/>
                  </a:cubicBezTo>
                  <a:lnTo>
                    <a:pt x="4549" y="1240"/>
                  </a:lnTo>
                  <a:close/>
                  <a:moveTo>
                    <a:pt x="4165" y="71"/>
                  </a:moveTo>
                  <a:cubicBezTo>
                    <a:pt x="4070" y="24"/>
                    <a:pt x="3966" y="0"/>
                    <a:pt x="3861" y="0"/>
                  </a:cubicBezTo>
                  <a:cubicBezTo>
                    <a:pt x="3461" y="0"/>
                    <a:pt x="3187" y="304"/>
                    <a:pt x="3187" y="649"/>
                  </a:cubicBezTo>
                  <a:cubicBezTo>
                    <a:pt x="3187" y="983"/>
                    <a:pt x="3471" y="1277"/>
                    <a:pt x="3856" y="1277"/>
                  </a:cubicBezTo>
                  <a:cubicBezTo>
                    <a:pt x="3966" y="1277"/>
                    <a:pt x="4067" y="1247"/>
                    <a:pt x="4165" y="1206"/>
                  </a:cubicBezTo>
                  <a:cubicBezTo>
                    <a:pt x="4165" y="925"/>
                    <a:pt x="4165" y="925"/>
                    <a:pt x="4165" y="925"/>
                  </a:cubicBezTo>
                  <a:cubicBezTo>
                    <a:pt x="4084" y="1004"/>
                    <a:pt x="3976" y="1048"/>
                    <a:pt x="3863" y="1048"/>
                  </a:cubicBezTo>
                  <a:cubicBezTo>
                    <a:pt x="3615" y="1048"/>
                    <a:pt x="3464" y="847"/>
                    <a:pt x="3464" y="644"/>
                  </a:cubicBezTo>
                  <a:cubicBezTo>
                    <a:pt x="3464" y="435"/>
                    <a:pt x="3610" y="232"/>
                    <a:pt x="3866" y="232"/>
                  </a:cubicBezTo>
                  <a:cubicBezTo>
                    <a:pt x="3979" y="232"/>
                    <a:pt x="4092" y="274"/>
                    <a:pt x="4165" y="355"/>
                  </a:cubicBezTo>
                  <a:cubicBezTo>
                    <a:pt x="4165" y="71"/>
                    <a:pt x="4165" y="71"/>
                    <a:pt x="4165" y="71"/>
                  </a:cubicBezTo>
                  <a:moveTo>
                    <a:pt x="2163" y="235"/>
                  </a:moveTo>
                  <a:cubicBezTo>
                    <a:pt x="2163" y="23"/>
                    <a:pt x="2163" y="23"/>
                    <a:pt x="2163" y="23"/>
                  </a:cubicBezTo>
                  <a:cubicBezTo>
                    <a:pt x="1452" y="23"/>
                    <a:pt x="1452" y="23"/>
                    <a:pt x="1452" y="23"/>
                  </a:cubicBezTo>
                  <a:cubicBezTo>
                    <a:pt x="1452" y="1240"/>
                    <a:pt x="1452" y="1240"/>
                    <a:pt x="1452" y="1240"/>
                  </a:cubicBezTo>
                  <a:cubicBezTo>
                    <a:pt x="2163" y="1240"/>
                    <a:pt x="2163" y="1240"/>
                    <a:pt x="2163" y="1240"/>
                  </a:cubicBezTo>
                  <a:cubicBezTo>
                    <a:pt x="2163" y="1030"/>
                    <a:pt x="2163" y="1030"/>
                    <a:pt x="2163" y="1030"/>
                  </a:cubicBezTo>
                  <a:cubicBezTo>
                    <a:pt x="1721" y="1030"/>
                    <a:pt x="1721" y="1030"/>
                    <a:pt x="1721" y="1030"/>
                  </a:cubicBezTo>
                  <a:cubicBezTo>
                    <a:pt x="1721" y="727"/>
                    <a:pt x="1721" y="727"/>
                    <a:pt x="1721" y="727"/>
                  </a:cubicBezTo>
                  <a:cubicBezTo>
                    <a:pt x="2146" y="727"/>
                    <a:pt x="2146" y="727"/>
                    <a:pt x="2146" y="727"/>
                  </a:cubicBezTo>
                  <a:cubicBezTo>
                    <a:pt x="2146" y="515"/>
                    <a:pt x="2146" y="515"/>
                    <a:pt x="2146" y="515"/>
                  </a:cubicBezTo>
                  <a:cubicBezTo>
                    <a:pt x="1721" y="515"/>
                    <a:pt x="1721" y="515"/>
                    <a:pt x="1721" y="515"/>
                  </a:cubicBezTo>
                  <a:cubicBezTo>
                    <a:pt x="1721" y="235"/>
                    <a:pt x="1721" y="235"/>
                    <a:pt x="1721" y="235"/>
                  </a:cubicBezTo>
                  <a:cubicBezTo>
                    <a:pt x="2163" y="235"/>
                    <a:pt x="2163" y="235"/>
                    <a:pt x="2163" y="235"/>
                  </a:cubicBezTo>
                  <a:moveTo>
                    <a:pt x="4559" y="576"/>
                  </a:moveTo>
                  <a:cubicBezTo>
                    <a:pt x="5008" y="1240"/>
                    <a:pt x="5008" y="1240"/>
                    <a:pt x="5008" y="1240"/>
                  </a:cubicBezTo>
                  <a:cubicBezTo>
                    <a:pt x="5317" y="1240"/>
                    <a:pt x="5317" y="1240"/>
                    <a:pt x="5317" y="1240"/>
                  </a:cubicBezTo>
                  <a:cubicBezTo>
                    <a:pt x="4861" y="576"/>
                    <a:pt x="4861" y="576"/>
                    <a:pt x="4861" y="576"/>
                  </a:cubicBezTo>
                  <a:cubicBezTo>
                    <a:pt x="5259" y="23"/>
                    <a:pt x="5259" y="23"/>
                    <a:pt x="5259" y="23"/>
                  </a:cubicBezTo>
                  <a:cubicBezTo>
                    <a:pt x="4952" y="23"/>
                    <a:pt x="4952" y="23"/>
                    <a:pt x="4952" y="23"/>
                  </a:cubicBezTo>
                  <a:lnTo>
                    <a:pt x="4559" y="576"/>
                  </a:lnTo>
                  <a:close/>
                  <a:moveTo>
                    <a:pt x="2546" y="221"/>
                  </a:moveTo>
                  <a:cubicBezTo>
                    <a:pt x="2546" y="221"/>
                    <a:pt x="2706" y="221"/>
                    <a:pt x="2716" y="222"/>
                  </a:cubicBezTo>
                  <a:cubicBezTo>
                    <a:pt x="2813" y="232"/>
                    <a:pt x="2883" y="319"/>
                    <a:pt x="2873" y="416"/>
                  </a:cubicBezTo>
                  <a:cubicBezTo>
                    <a:pt x="2863" y="506"/>
                    <a:pt x="2788" y="574"/>
                    <a:pt x="2698" y="574"/>
                  </a:cubicBezTo>
                  <a:cubicBezTo>
                    <a:pt x="2695" y="574"/>
                    <a:pt x="2695" y="574"/>
                    <a:pt x="2695" y="574"/>
                  </a:cubicBezTo>
                  <a:cubicBezTo>
                    <a:pt x="2683" y="574"/>
                    <a:pt x="2630" y="575"/>
                    <a:pt x="2617" y="575"/>
                  </a:cubicBezTo>
                  <a:cubicBezTo>
                    <a:pt x="2585" y="575"/>
                    <a:pt x="2585" y="575"/>
                    <a:pt x="2585" y="575"/>
                  </a:cubicBezTo>
                  <a:cubicBezTo>
                    <a:pt x="2555" y="574"/>
                    <a:pt x="2555" y="574"/>
                    <a:pt x="2555" y="574"/>
                  </a:cubicBezTo>
                  <a:cubicBezTo>
                    <a:pt x="2998" y="1239"/>
                    <a:pt x="2998" y="1239"/>
                    <a:pt x="2998" y="1239"/>
                  </a:cubicBezTo>
                  <a:cubicBezTo>
                    <a:pt x="3300" y="1240"/>
                    <a:pt x="3300" y="1240"/>
                    <a:pt x="3300" y="1240"/>
                  </a:cubicBezTo>
                  <a:cubicBezTo>
                    <a:pt x="2929" y="715"/>
                    <a:pt x="2929" y="715"/>
                    <a:pt x="2929" y="715"/>
                  </a:cubicBezTo>
                  <a:cubicBezTo>
                    <a:pt x="3083" y="663"/>
                    <a:pt x="3146" y="533"/>
                    <a:pt x="3146" y="384"/>
                  </a:cubicBezTo>
                  <a:cubicBezTo>
                    <a:pt x="3146" y="185"/>
                    <a:pt x="2985" y="24"/>
                    <a:pt x="2786" y="23"/>
                  </a:cubicBezTo>
                  <a:cubicBezTo>
                    <a:pt x="2779" y="23"/>
                    <a:pt x="2279" y="23"/>
                    <a:pt x="2279" y="23"/>
                  </a:cubicBezTo>
                  <a:cubicBezTo>
                    <a:pt x="2279" y="1240"/>
                    <a:pt x="2279" y="1240"/>
                    <a:pt x="2279" y="1240"/>
                  </a:cubicBezTo>
                  <a:cubicBezTo>
                    <a:pt x="2546" y="1240"/>
                    <a:pt x="2546" y="1240"/>
                    <a:pt x="2546" y="1240"/>
                  </a:cubicBezTo>
                  <a:lnTo>
                    <a:pt x="2546" y="221"/>
                  </a:lnTo>
                  <a:close/>
                  <a:moveTo>
                    <a:pt x="675" y="1253"/>
                  </a:moveTo>
                  <a:cubicBezTo>
                    <a:pt x="1051" y="376"/>
                    <a:pt x="1051" y="376"/>
                    <a:pt x="1051" y="376"/>
                  </a:cubicBezTo>
                  <a:cubicBezTo>
                    <a:pt x="1051" y="1240"/>
                    <a:pt x="1051" y="1240"/>
                    <a:pt x="1051" y="1240"/>
                  </a:cubicBezTo>
                  <a:cubicBezTo>
                    <a:pt x="1313" y="1240"/>
                    <a:pt x="1313" y="1240"/>
                    <a:pt x="1313" y="1240"/>
                  </a:cubicBezTo>
                  <a:cubicBezTo>
                    <a:pt x="1313" y="23"/>
                    <a:pt x="1313" y="23"/>
                    <a:pt x="1313" y="23"/>
                  </a:cubicBezTo>
                  <a:cubicBezTo>
                    <a:pt x="924" y="23"/>
                    <a:pt x="924" y="23"/>
                    <a:pt x="924" y="23"/>
                  </a:cubicBezTo>
                  <a:cubicBezTo>
                    <a:pt x="675" y="647"/>
                    <a:pt x="675" y="647"/>
                    <a:pt x="675" y="647"/>
                  </a:cubicBezTo>
                  <a:cubicBezTo>
                    <a:pt x="426" y="23"/>
                    <a:pt x="426" y="23"/>
                    <a:pt x="426" y="23"/>
                  </a:cubicBezTo>
                  <a:cubicBezTo>
                    <a:pt x="37" y="23"/>
                    <a:pt x="37" y="23"/>
                    <a:pt x="37" y="23"/>
                  </a:cubicBezTo>
                  <a:cubicBezTo>
                    <a:pt x="37" y="1240"/>
                    <a:pt x="37" y="1240"/>
                    <a:pt x="37" y="1240"/>
                  </a:cubicBezTo>
                  <a:cubicBezTo>
                    <a:pt x="299" y="1240"/>
                    <a:pt x="299" y="1240"/>
                    <a:pt x="299" y="1240"/>
                  </a:cubicBezTo>
                  <a:cubicBezTo>
                    <a:pt x="299" y="376"/>
                    <a:pt x="299" y="376"/>
                    <a:pt x="299" y="376"/>
                  </a:cubicBezTo>
                  <a:cubicBezTo>
                    <a:pt x="675" y="1253"/>
                    <a:pt x="675" y="1253"/>
                    <a:pt x="675" y="1253"/>
                  </a:cubicBezTo>
                  <a:close/>
                  <a:moveTo>
                    <a:pt x="0" y="2326"/>
                  </a:moveTo>
                  <a:cubicBezTo>
                    <a:pt x="83" y="2326"/>
                    <a:pt x="83" y="2326"/>
                    <a:pt x="83" y="2326"/>
                  </a:cubicBezTo>
                  <a:cubicBezTo>
                    <a:pt x="146" y="2175"/>
                    <a:pt x="146" y="2175"/>
                    <a:pt x="146" y="2175"/>
                  </a:cubicBezTo>
                  <a:cubicBezTo>
                    <a:pt x="416" y="2175"/>
                    <a:pt x="416" y="2175"/>
                    <a:pt x="416" y="2175"/>
                  </a:cubicBezTo>
                  <a:cubicBezTo>
                    <a:pt x="478" y="2326"/>
                    <a:pt x="478" y="2326"/>
                    <a:pt x="478" y="2326"/>
                  </a:cubicBezTo>
                  <a:cubicBezTo>
                    <a:pt x="566" y="2326"/>
                    <a:pt x="566" y="2326"/>
                    <a:pt x="566" y="2326"/>
                  </a:cubicBezTo>
                  <a:cubicBezTo>
                    <a:pt x="331" y="1744"/>
                    <a:pt x="331" y="1744"/>
                    <a:pt x="331" y="1744"/>
                  </a:cubicBezTo>
                  <a:cubicBezTo>
                    <a:pt x="245" y="1744"/>
                    <a:pt x="245" y="1744"/>
                    <a:pt x="245" y="1744"/>
                  </a:cubicBezTo>
                  <a:lnTo>
                    <a:pt x="0" y="2326"/>
                  </a:lnTo>
                  <a:close/>
                  <a:moveTo>
                    <a:pt x="284" y="1824"/>
                  </a:moveTo>
                  <a:cubicBezTo>
                    <a:pt x="391" y="2109"/>
                    <a:pt x="391" y="2109"/>
                    <a:pt x="391" y="2109"/>
                  </a:cubicBezTo>
                  <a:cubicBezTo>
                    <a:pt x="171" y="2109"/>
                    <a:pt x="171" y="2109"/>
                    <a:pt x="171" y="2109"/>
                  </a:cubicBezTo>
                  <a:lnTo>
                    <a:pt x="284" y="1824"/>
                  </a:lnTo>
                  <a:close/>
                  <a:moveTo>
                    <a:pt x="648" y="2326"/>
                  </a:moveTo>
                  <a:cubicBezTo>
                    <a:pt x="724" y="2326"/>
                    <a:pt x="724" y="2326"/>
                    <a:pt x="724" y="2326"/>
                  </a:cubicBezTo>
                  <a:cubicBezTo>
                    <a:pt x="724" y="2093"/>
                    <a:pt x="724" y="2093"/>
                    <a:pt x="724" y="2093"/>
                  </a:cubicBezTo>
                  <a:cubicBezTo>
                    <a:pt x="724" y="2012"/>
                    <a:pt x="774" y="1972"/>
                    <a:pt x="829" y="1972"/>
                  </a:cubicBezTo>
                  <a:cubicBezTo>
                    <a:pt x="856" y="1972"/>
                    <a:pt x="881" y="1982"/>
                    <a:pt x="901" y="2000"/>
                  </a:cubicBezTo>
                  <a:cubicBezTo>
                    <a:pt x="919" y="2018"/>
                    <a:pt x="923" y="2043"/>
                    <a:pt x="923" y="2069"/>
                  </a:cubicBezTo>
                  <a:cubicBezTo>
                    <a:pt x="923" y="2326"/>
                    <a:pt x="923" y="2326"/>
                    <a:pt x="923" y="2326"/>
                  </a:cubicBezTo>
                  <a:cubicBezTo>
                    <a:pt x="1000" y="2326"/>
                    <a:pt x="1000" y="2326"/>
                    <a:pt x="1000" y="2326"/>
                  </a:cubicBezTo>
                  <a:cubicBezTo>
                    <a:pt x="1000" y="2051"/>
                    <a:pt x="1000" y="2051"/>
                    <a:pt x="1000" y="2051"/>
                  </a:cubicBezTo>
                  <a:cubicBezTo>
                    <a:pt x="1000" y="1927"/>
                    <a:pt x="890" y="1914"/>
                    <a:pt x="853" y="1914"/>
                  </a:cubicBezTo>
                  <a:cubicBezTo>
                    <a:pt x="761" y="1914"/>
                    <a:pt x="732" y="1970"/>
                    <a:pt x="724" y="1987"/>
                  </a:cubicBezTo>
                  <a:cubicBezTo>
                    <a:pt x="723" y="1922"/>
                    <a:pt x="723" y="1922"/>
                    <a:pt x="723" y="1922"/>
                  </a:cubicBezTo>
                  <a:cubicBezTo>
                    <a:pt x="647" y="1922"/>
                    <a:pt x="647" y="1922"/>
                    <a:pt x="647" y="1922"/>
                  </a:cubicBezTo>
                  <a:cubicBezTo>
                    <a:pt x="648" y="1968"/>
                    <a:pt x="648" y="1968"/>
                    <a:pt x="648" y="1968"/>
                  </a:cubicBezTo>
                  <a:lnTo>
                    <a:pt x="648" y="2326"/>
                  </a:lnTo>
                  <a:close/>
                  <a:moveTo>
                    <a:pt x="1131" y="1829"/>
                  </a:moveTo>
                  <a:cubicBezTo>
                    <a:pt x="1222" y="1829"/>
                    <a:pt x="1222" y="1829"/>
                    <a:pt x="1222" y="1829"/>
                  </a:cubicBezTo>
                  <a:cubicBezTo>
                    <a:pt x="1222" y="1746"/>
                    <a:pt x="1222" y="1746"/>
                    <a:pt x="1222" y="1746"/>
                  </a:cubicBezTo>
                  <a:cubicBezTo>
                    <a:pt x="1131" y="1746"/>
                    <a:pt x="1131" y="1746"/>
                    <a:pt x="1131" y="1746"/>
                  </a:cubicBezTo>
                  <a:lnTo>
                    <a:pt x="1131" y="1829"/>
                  </a:lnTo>
                  <a:close/>
                  <a:moveTo>
                    <a:pt x="1139" y="2326"/>
                  </a:moveTo>
                  <a:cubicBezTo>
                    <a:pt x="1214" y="2326"/>
                    <a:pt x="1214" y="2326"/>
                    <a:pt x="1214" y="2326"/>
                  </a:cubicBezTo>
                  <a:cubicBezTo>
                    <a:pt x="1214" y="1922"/>
                    <a:pt x="1214" y="1922"/>
                    <a:pt x="1214" y="1922"/>
                  </a:cubicBezTo>
                  <a:cubicBezTo>
                    <a:pt x="1139" y="1922"/>
                    <a:pt x="1139" y="1922"/>
                    <a:pt x="1139" y="1922"/>
                  </a:cubicBezTo>
                  <a:lnTo>
                    <a:pt x="1139" y="2326"/>
                  </a:lnTo>
                  <a:close/>
                  <a:moveTo>
                    <a:pt x="1361" y="2326"/>
                  </a:moveTo>
                  <a:cubicBezTo>
                    <a:pt x="1438" y="2326"/>
                    <a:pt x="1438" y="2326"/>
                    <a:pt x="1438" y="2326"/>
                  </a:cubicBezTo>
                  <a:cubicBezTo>
                    <a:pt x="1438" y="2096"/>
                    <a:pt x="1438" y="2096"/>
                    <a:pt x="1438" y="2096"/>
                  </a:cubicBezTo>
                  <a:cubicBezTo>
                    <a:pt x="1438" y="2071"/>
                    <a:pt x="1438" y="2038"/>
                    <a:pt x="1455" y="2014"/>
                  </a:cubicBezTo>
                  <a:cubicBezTo>
                    <a:pt x="1476" y="1986"/>
                    <a:pt x="1509" y="1970"/>
                    <a:pt x="1544" y="1970"/>
                  </a:cubicBezTo>
                  <a:cubicBezTo>
                    <a:pt x="1604" y="1970"/>
                    <a:pt x="1633" y="2009"/>
                    <a:pt x="1633" y="2059"/>
                  </a:cubicBezTo>
                  <a:cubicBezTo>
                    <a:pt x="1633" y="2326"/>
                    <a:pt x="1633" y="2326"/>
                    <a:pt x="1633" y="2326"/>
                  </a:cubicBezTo>
                  <a:cubicBezTo>
                    <a:pt x="1709" y="2326"/>
                    <a:pt x="1709" y="2326"/>
                    <a:pt x="1709" y="2326"/>
                  </a:cubicBezTo>
                  <a:cubicBezTo>
                    <a:pt x="1709" y="2100"/>
                    <a:pt x="1709" y="2100"/>
                    <a:pt x="1709" y="2100"/>
                  </a:cubicBezTo>
                  <a:cubicBezTo>
                    <a:pt x="1709" y="2082"/>
                    <a:pt x="1709" y="2038"/>
                    <a:pt x="1727" y="2013"/>
                  </a:cubicBezTo>
                  <a:cubicBezTo>
                    <a:pt x="1747" y="1985"/>
                    <a:pt x="1779" y="1969"/>
                    <a:pt x="1813" y="1970"/>
                  </a:cubicBezTo>
                  <a:cubicBezTo>
                    <a:pt x="1843" y="1968"/>
                    <a:pt x="1872" y="1982"/>
                    <a:pt x="1891" y="2005"/>
                  </a:cubicBezTo>
                  <a:cubicBezTo>
                    <a:pt x="1898" y="2016"/>
                    <a:pt x="1904" y="2031"/>
                    <a:pt x="1904" y="2067"/>
                  </a:cubicBezTo>
                  <a:cubicBezTo>
                    <a:pt x="1904" y="2326"/>
                    <a:pt x="1904" y="2326"/>
                    <a:pt x="1904" y="2326"/>
                  </a:cubicBezTo>
                  <a:cubicBezTo>
                    <a:pt x="1981" y="2326"/>
                    <a:pt x="1981" y="2326"/>
                    <a:pt x="1981" y="2326"/>
                  </a:cubicBezTo>
                  <a:cubicBezTo>
                    <a:pt x="1981" y="2055"/>
                    <a:pt x="1981" y="2055"/>
                    <a:pt x="1981" y="2055"/>
                  </a:cubicBezTo>
                  <a:cubicBezTo>
                    <a:pt x="1981" y="1935"/>
                    <a:pt x="1891" y="1911"/>
                    <a:pt x="1833" y="1911"/>
                  </a:cubicBezTo>
                  <a:cubicBezTo>
                    <a:pt x="1743" y="1911"/>
                    <a:pt x="1710" y="1964"/>
                    <a:pt x="1696" y="1987"/>
                  </a:cubicBezTo>
                  <a:cubicBezTo>
                    <a:pt x="1682" y="1957"/>
                    <a:pt x="1654" y="1911"/>
                    <a:pt x="1564" y="1911"/>
                  </a:cubicBezTo>
                  <a:cubicBezTo>
                    <a:pt x="1512" y="1908"/>
                    <a:pt x="1462" y="1935"/>
                    <a:pt x="1436" y="1980"/>
                  </a:cubicBezTo>
                  <a:cubicBezTo>
                    <a:pt x="1436" y="1922"/>
                    <a:pt x="1436" y="1922"/>
                    <a:pt x="1436" y="1922"/>
                  </a:cubicBezTo>
                  <a:cubicBezTo>
                    <a:pt x="1359" y="1922"/>
                    <a:pt x="1359" y="1922"/>
                    <a:pt x="1359" y="1922"/>
                  </a:cubicBezTo>
                  <a:cubicBezTo>
                    <a:pt x="1361" y="1976"/>
                    <a:pt x="1361" y="1976"/>
                    <a:pt x="1361" y="1976"/>
                  </a:cubicBezTo>
                  <a:lnTo>
                    <a:pt x="1361" y="2326"/>
                  </a:lnTo>
                  <a:close/>
                  <a:moveTo>
                    <a:pt x="2438" y="2326"/>
                  </a:moveTo>
                  <a:cubicBezTo>
                    <a:pt x="2434" y="2292"/>
                    <a:pt x="2432" y="2259"/>
                    <a:pt x="2431" y="2225"/>
                  </a:cubicBezTo>
                  <a:cubicBezTo>
                    <a:pt x="2435" y="2031"/>
                    <a:pt x="2435" y="2031"/>
                    <a:pt x="2435" y="2031"/>
                  </a:cubicBezTo>
                  <a:cubicBezTo>
                    <a:pt x="2436" y="2010"/>
                    <a:pt x="2431" y="1988"/>
                    <a:pt x="2421" y="1969"/>
                  </a:cubicBezTo>
                  <a:cubicBezTo>
                    <a:pt x="2399" y="1928"/>
                    <a:pt x="2336" y="1910"/>
                    <a:pt x="2277" y="1910"/>
                  </a:cubicBezTo>
                  <a:cubicBezTo>
                    <a:pt x="2235" y="1910"/>
                    <a:pt x="2178" y="1919"/>
                    <a:pt x="2147" y="1953"/>
                  </a:cubicBezTo>
                  <a:cubicBezTo>
                    <a:pt x="2130" y="1975"/>
                    <a:pt x="2120" y="2002"/>
                    <a:pt x="2119" y="2030"/>
                  </a:cubicBezTo>
                  <a:cubicBezTo>
                    <a:pt x="2195" y="2030"/>
                    <a:pt x="2195" y="2030"/>
                    <a:pt x="2195" y="2030"/>
                  </a:cubicBezTo>
                  <a:cubicBezTo>
                    <a:pt x="2195" y="2013"/>
                    <a:pt x="2199" y="1961"/>
                    <a:pt x="2276" y="1961"/>
                  </a:cubicBezTo>
                  <a:cubicBezTo>
                    <a:pt x="2298" y="1961"/>
                    <a:pt x="2331" y="1968"/>
                    <a:pt x="2346" y="1988"/>
                  </a:cubicBezTo>
                  <a:cubicBezTo>
                    <a:pt x="2361" y="2005"/>
                    <a:pt x="2361" y="2027"/>
                    <a:pt x="2361" y="2077"/>
                  </a:cubicBezTo>
                  <a:cubicBezTo>
                    <a:pt x="2337" y="2076"/>
                    <a:pt x="2325" y="2075"/>
                    <a:pt x="2306" y="2075"/>
                  </a:cubicBezTo>
                  <a:cubicBezTo>
                    <a:pt x="2273" y="2075"/>
                    <a:pt x="2209" y="2077"/>
                    <a:pt x="2166" y="2101"/>
                  </a:cubicBezTo>
                  <a:cubicBezTo>
                    <a:pt x="2122" y="2125"/>
                    <a:pt x="2094" y="2170"/>
                    <a:pt x="2095" y="2220"/>
                  </a:cubicBezTo>
                  <a:cubicBezTo>
                    <a:pt x="2095" y="2287"/>
                    <a:pt x="2145" y="2339"/>
                    <a:pt x="2237" y="2339"/>
                  </a:cubicBezTo>
                  <a:cubicBezTo>
                    <a:pt x="2290" y="2342"/>
                    <a:pt x="2339" y="2313"/>
                    <a:pt x="2362" y="2266"/>
                  </a:cubicBezTo>
                  <a:cubicBezTo>
                    <a:pt x="2362" y="2286"/>
                    <a:pt x="2364" y="2306"/>
                    <a:pt x="2369" y="2326"/>
                  </a:cubicBezTo>
                  <a:lnTo>
                    <a:pt x="2438" y="2326"/>
                  </a:lnTo>
                  <a:close/>
                  <a:moveTo>
                    <a:pt x="2360" y="2130"/>
                  </a:moveTo>
                  <a:cubicBezTo>
                    <a:pt x="2359" y="2186"/>
                    <a:pt x="2358" y="2209"/>
                    <a:pt x="2341" y="2236"/>
                  </a:cubicBezTo>
                  <a:cubicBezTo>
                    <a:pt x="2322" y="2265"/>
                    <a:pt x="2289" y="2281"/>
                    <a:pt x="2255" y="2279"/>
                  </a:cubicBezTo>
                  <a:cubicBezTo>
                    <a:pt x="2187" y="2279"/>
                    <a:pt x="2171" y="2235"/>
                    <a:pt x="2171" y="2209"/>
                  </a:cubicBezTo>
                  <a:cubicBezTo>
                    <a:pt x="2171" y="2127"/>
                    <a:pt x="2286" y="2127"/>
                    <a:pt x="2317" y="2127"/>
                  </a:cubicBezTo>
                  <a:cubicBezTo>
                    <a:pt x="2332" y="2127"/>
                    <a:pt x="2346" y="2128"/>
                    <a:pt x="2360" y="2130"/>
                  </a:cubicBezTo>
                  <a:close/>
                  <a:moveTo>
                    <a:pt x="2573" y="2326"/>
                  </a:moveTo>
                  <a:cubicBezTo>
                    <a:pt x="2648" y="2326"/>
                    <a:pt x="2648" y="2326"/>
                    <a:pt x="2648" y="2326"/>
                  </a:cubicBezTo>
                  <a:cubicBezTo>
                    <a:pt x="2648" y="1745"/>
                    <a:pt x="2648" y="1745"/>
                    <a:pt x="2648" y="1745"/>
                  </a:cubicBezTo>
                  <a:cubicBezTo>
                    <a:pt x="2573" y="1745"/>
                    <a:pt x="2573" y="1745"/>
                    <a:pt x="2573" y="1745"/>
                  </a:cubicBezTo>
                  <a:lnTo>
                    <a:pt x="2573" y="2326"/>
                  </a:lnTo>
                  <a:close/>
                  <a:moveTo>
                    <a:pt x="3019" y="1744"/>
                  </a:moveTo>
                  <a:cubicBezTo>
                    <a:pt x="3019" y="2326"/>
                    <a:pt x="3019" y="2326"/>
                    <a:pt x="3019" y="2326"/>
                  </a:cubicBezTo>
                  <a:cubicBezTo>
                    <a:pt x="3100" y="2326"/>
                    <a:pt x="3100" y="2326"/>
                    <a:pt x="3100" y="2326"/>
                  </a:cubicBezTo>
                  <a:cubicBezTo>
                    <a:pt x="3100" y="2063"/>
                    <a:pt x="3100" y="2063"/>
                    <a:pt x="3100" y="2063"/>
                  </a:cubicBezTo>
                  <a:cubicBezTo>
                    <a:pt x="3376" y="2063"/>
                    <a:pt x="3376" y="2063"/>
                    <a:pt x="3376" y="2063"/>
                  </a:cubicBezTo>
                  <a:cubicBezTo>
                    <a:pt x="3376" y="2326"/>
                    <a:pt x="3376" y="2326"/>
                    <a:pt x="3376" y="2326"/>
                  </a:cubicBezTo>
                  <a:cubicBezTo>
                    <a:pt x="3457" y="2326"/>
                    <a:pt x="3457" y="2326"/>
                    <a:pt x="3457" y="2326"/>
                  </a:cubicBezTo>
                  <a:cubicBezTo>
                    <a:pt x="3457" y="1744"/>
                    <a:pt x="3457" y="1744"/>
                    <a:pt x="3457" y="1744"/>
                  </a:cubicBezTo>
                  <a:cubicBezTo>
                    <a:pt x="3376" y="1744"/>
                    <a:pt x="3376" y="1744"/>
                    <a:pt x="3376" y="1744"/>
                  </a:cubicBezTo>
                  <a:cubicBezTo>
                    <a:pt x="3376" y="1994"/>
                    <a:pt x="3376" y="1994"/>
                    <a:pt x="3376" y="1994"/>
                  </a:cubicBezTo>
                  <a:cubicBezTo>
                    <a:pt x="3100" y="1994"/>
                    <a:pt x="3100" y="1994"/>
                    <a:pt x="3100" y="1994"/>
                  </a:cubicBezTo>
                  <a:cubicBezTo>
                    <a:pt x="3100" y="1744"/>
                    <a:pt x="3100" y="1744"/>
                    <a:pt x="3100" y="1744"/>
                  </a:cubicBezTo>
                  <a:lnTo>
                    <a:pt x="3019" y="1744"/>
                  </a:lnTo>
                  <a:close/>
                  <a:moveTo>
                    <a:pt x="3938" y="2138"/>
                  </a:moveTo>
                  <a:cubicBezTo>
                    <a:pt x="3940" y="2072"/>
                    <a:pt x="3944" y="1911"/>
                    <a:pt x="3762" y="1911"/>
                  </a:cubicBezTo>
                  <a:cubicBezTo>
                    <a:pt x="3723" y="1910"/>
                    <a:pt x="3685" y="1920"/>
                    <a:pt x="3652" y="1941"/>
                  </a:cubicBezTo>
                  <a:cubicBezTo>
                    <a:pt x="3588" y="1985"/>
                    <a:pt x="3572" y="2051"/>
                    <a:pt x="3572" y="2131"/>
                  </a:cubicBezTo>
                  <a:cubicBezTo>
                    <a:pt x="3572" y="2259"/>
                    <a:pt x="3632" y="2338"/>
                    <a:pt x="3760" y="2338"/>
                  </a:cubicBezTo>
                  <a:cubicBezTo>
                    <a:pt x="3841" y="2338"/>
                    <a:pt x="3882" y="2304"/>
                    <a:pt x="3899" y="2284"/>
                  </a:cubicBezTo>
                  <a:cubicBezTo>
                    <a:pt x="3920" y="2261"/>
                    <a:pt x="3932" y="2231"/>
                    <a:pt x="3934" y="2200"/>
                  </a:cubicBezTo>
                  <a:cubicBezTo>
                    <a:pt x="3858" y="2200"/>
                    <a:pt x="3858" y="2200"/>
                    <a:pt x="3858" y="2200"/>
                  </a:cubicBezTo>
                  <a:cubicBezTo>
                    <a:pt x="3852" y="2258"/>
                    <a:pt x="3812" y="2283"/>
                    <a:pt x="3763" y="2283"/>
                  </a:cubicBezTo>
                  <a:cubicBezTo>
                    <a:pt x="3680" y="2283"/>
                    <a:pt x="3645" y="2221"/>
                    <a:pt x="3647" y="2138"/>
                  </a:cubicBezTo>
                  <a:lnTo>
                    <a:pt x="3938" y="2138"/>
                  </a:lnTo>
                  <a:close/>
                  <a:moveTo>
                    <a:pt x="3650" y="2084"/>
                  </a:moveTo>
                  <a:cubicBezTo>
                    <a:pt x="3652" y="1995"/>
                    <a:pt x="3711" y="1965"/>
                    <a:pt x="3761" y="1965"/>
                  </a:cubicBezTo>
                  <a:cubicBezTo>
                    <a:pt x="3854" y="1965"/>
                    <a:pt x="3861" y="2046"/>
                    <a:pt x="3861" y="2084"/>
                  </a:cubicBezTo>
                  <a:lnTo>
                    <a:pt x="3650" y="2084"/>
                  </a:lnTo>
                  <a:close/>
                  <a:moveTo>
                    <a:pt x="4364" y="2326"/>
                  </a:moveTo>
                  <a:cubicBezTo>
                    <a:pt x="4360" y="2292"/>
                    <a:pt x="4358" y="2259"/>
                    <a:pt x="4358" y="2225"/>
                  </a:cubicBezTo>
                  <a:cubicBezTo>
                    <a:pt x="4361" y="2031"/>
                    <a:pt x="4361" y="2031"/>
                    <a:pt x="4361" y="2031"/>
                  </a:cubicBezTo>
                  <a:cubicBezTo>
                    <a:pt x="4362" y="2010"/>
                    <a:pt x="4357" y="1988"/>
                    <a:pt x="4347" y="1969"/>
                  </a:cubicBezTo>
                  <a:cubicBezTo>
                    <a:pt x="4326" y="1928"/>
                    <a:pt x="4263" y="1910"/>
                    <a:pt x="4204" y="1910"/>
                  </a:cubicBezTo>
                  <a:cubicBezTo>
                    <a:pt x="4161" y="1910"/>
                    <a:pt x="4104" y="1919"/>
                    <a:pt x="4073" y="1953"/>
                  </a:cubicBezTo>
                  <a:cubicBezTo>
                    <a:pt x="4056" y="1975"/>
                    <a:pt x="4046" y="2002"/>
                    <a:pt x="4045" y="2030"/>
                  </a:cubicBezTo>
                  <a:cubicBezTo>
                    <a:pt x="4121" y="2030"/>
                    <a:pt x="4121" y="2030"/>
                    <a:pt x="4121" y="2030"/>
                  </a:cubicBezTo>
                  <a:cubicBezTo>
                    <a:pt x="4122" y="2013"/>
                    <a:pt x="4126" y="1961"/>
                    <a:pt x="4202" y="1961"/>
                  </a:cubicBezTo>
                  <a:cubicBezTo>
                    <a:pt x="4224" y="1961"/>
                    <a:pt x="4257" y="1968"/>
                    <a:pt x="4272" y="1988"/>
                  </a:cubicBezTo>
                  <a:cubicBezTo>
                    <a:pt x="4287" y="2005"/>
                    <a:pt x="4287" y="2027"/>
                    <a:pt x="4287" y="2077"/>
                  </a:cubicBezTo>
                  <a:cubicBezTo>
                    <a:pt x="4264" y="2076"/>
                    <a:pt x="4252" y="2075"/>
                    <a:pt x="4232" y="2075"/>
                  </a:cubicBezTo>
                  <a:cubicBezTo>
                    <a:pt x="4200" y="2075"/>
                    <a:pt x="4135" y="2077"/>
                    <a:pt x="4092" y="2101"/>
                  </a:cubicBezTo>
                  <a:cubicBezTo>
                    <a:pt x="4048" y="2125"/>
                    <a:pt x="4021" y="2170"/>
                    <a:pt x="4021" y="2220"/>
                  </a:cubicBezTo>
                  <a:cubicBezTo>
                    <a:pt x="4021" y="2287"/>
                    <a:pt x="4071" y="2339"/>
                    <a:pt x="4164" y="2339"/>
                  </a:cubicBezTo>
                  <a:cubicBezTo>
                    <a:pt x="4216" y="2342"/>
                    <a:pt x="4266" y="2313"/>
                    <a:pt x="4289" y="2266"/>
                  </a:cubicBezTo>
                  <a:cubicBezTo>
                    <a:pt x="4288" y="2286"/>
                    <a:pt x="4291" y="2306"/>
                    <a:pt x="4296" y="2326"/>
                  </a:cubicBezTo>
                  <a:lnTo>
                    <a:pt x="4364" y="2326"/>
                  </a:lnTo>
                  <a:close/>
                  <a:moveTo>
                    <a:pt x="4287" y="2130"/>
                  </a:moveTo>
                  <a:cubicBezTo>
                    <a:pt x="4285" y="2186"/>
                    <a:pt x="4285" y="2208"/>
                    <a:pt x="4268" y="2236"/>
                  </a:cubicBezTo>
                  <a:cubicBezTo>
                    <a:pt x="4249" y="2265"/>
                    <a:pt x="4216" y="2281"/>
                    <a:pt x="4181" y="2279"/>
                  </a:cubicBezTo>
                  <a:cubicBezTo>
                    <a:pt x="4114" y="2279"/>
                    <a:pt x="4098" y="2235"/>
                    <a:pt x="4098" y="2209"/>
                  </a:cubicBezTo>
                  <a:cubicBezTo>
                    <a:pt x="4098" y="2127"/>
                    <a:pt x="4213" y="2127"/>
                    <a:pt x="4243" y="2127"/>
                  </a:cubicBezTo>
                  <a:cubicBezTo>
                    <a:pt x="4258" y="2127"/>
                    <a:pt x="4273" y="2128"/>
                    <a:pt x="4287" y="2130"/>
                  </a:cubicBezTo>
                  <a:close/>
                  <a:moveTo>
                    <a:pt x="4489" y="2326"/>
                  </a:moveTo>
                  <a:cubicBezTo>
                    <a:pt x="4565" y="2326"/>
                    <a:pt x="4565" y="2326"/>
                    <a:pt x="4565" y="2326"/>
                  </a:cubicBezTo>
                  <a:cubicBezTo>
                    <a:pt x="4565" y="1745"/>
                    <a:pt x="4565" y="1745"/>
                    <a:pt x="4565" y="1745"/>
                  </a:cubicBezTo>
                  <a:cubicBezTo>
                    <a:pt x="4489" y="1745"/>
                    <a:pt x="4489" y="1745"/>
                    <a:pt x="4489" y="1745"/>
                  </a:cubicBezTo>
                  <a:lnTo>
                    <a:pt x="4489" y="2326"/>
                  </a:lnTo>
                  <a:close/>
                  <a:moveTo>
                    <a:pt x="4640" y="1976"/>
                  </a:moveTo>
                  <a:cubicBezTo>
                    <a:pt x="4712" y="1976"/>
                    <a:pt x="4712" y="1976"/>
                    <a:pt x="4712" y="1976"/>
                  </a:cubicBezTo>
                  <a:cubicBezTo>
                    <a:pt x="4712" y="2246"/>
                    <a:pt x="4712" y="2246"/>
                    <a:pt x="4712" y="2246"/>
                  </a:cubicBezTo>
                  <a:cubicBezTo>
                    <a:pt x="4712" y="2312"/>
                    <a:pt x="4745" y="2332"/>
                    <a:pt x="4814" y="2332"/>
                  </a:cubicBezTo>
                  <a:cubicBezTo>
                    <a:pt x="4835" y="2332"/>
                    <a:pt x="4856" y="2330"/>
                    <a:pt x="4877" y="2327"/>
                  </a:cubicBezTo>
                  <a:cubicBezTo>
                    <a:pt x="4877" y="2268"/>
                    <a:pt x="4877" y="2268"/>
                    <a:pt x="4877" y="2268"/>
                  </a:cubicBezTo>
                  <a:cubicBezTo>
                    <a:pt x="4865" y="2271"/>
                    <a:pt x="4853" y="2272"/>
                    <a:pt x="4841" y="2272"/>
                  </a:cubicBezTo>
                  <a:cubicBezTo>
                    <a:pt x="4787" y="2272"/>
                    <a:pt x="4787" y="2238"/>
                    <a:pt x="4787" y="2218"/>
                  </a:cubicBezTo>
                  <a:cubicBezTo>
                    <a:pt x="4787" y="1976"/>
                    <a:pt x="4787" y="1976"/>
                    <a:pt x="4787" y="1976"/>
                  </a:cubicBezTo>
                  <a:cubicBezTo>
                    <a:pt x="4877" y="1976"/>
                    <a:pt x="4877" y="1976"/>
                    <a:pt x="4877" y="1976"/>
                  </a:cubicBezTo>
                  <a:cubicBezTo>
                    <a:pt x="4877" y="1920"/>
                    <a:pt x="4877" y="1920"/>
                    <a:pt x="4877" y="1920"/>
                  </a:cubicBezTo>
                  <a:cubicBezTo>
                    <a:pt x="4787" y="1920"/>
                    <a:pt x="4787" y="1920"/>
                    <a:pt x="4787" y="1920"/>
                  </a:cubicBezTo>
                  <a:cubicBezTo>
                    <a:pt x="4787" y="1811"/>
                    <a:pt x="4787" y="1811"/>
                    <a:pt x="4787" y="1811"/>
                  </a:cubicBezTo>
                  <a:cubicBezTo>
                    <a:pt x="4712" y="1835"/>
                    <a:pt x="4712" y="1835"/>
                    <a:pt x="4712" y="1835"/>
                  </a:cubicBezTo>
                  <a:cubicBezTo>
                    <a:pt x="4712" y="1920"/>
                    <a:pt x="4712" y="1920"/>
                    <a:pt x="4712" y="1920"/>
                  </a:cubicBezTo>
                  <a:cubicBezTo>
                    <a:pt x="4640" y="1920"/>
                    <a:pt x="4640" y="1920"/>
                    <a:pt x="4640" y="1920"/>
                  </a:cubicBezTo>
                  <a:lnTo>
                    <a:pt x="4640" y="1976"/>
                  </a:lnTo>
                  <a:close/>
                  <a:moveTo>
                    <a:pt x="4971" y="2326"/>
                  </a:moveTo>
                  <a:cubicBezTo>
                    <a:pt x="5047" y="2326"/>
                    <a:pt x="5047" y="2326"/>
                    <a:pt x="5047" y="2326"/>
                  </a:cubicBezTo>
                  <a:cubicBezTo>
                    <a:pt x="5047" y="2112"/>
                    <a:pt x="5047" y="2112"/>
                    <a:pt x="5047" y="2112"/>
                  </a:cubicBezTo>
                  <a:cubicBezTo>
                    <a:pt x="5047" y="2087"/>
                    <a:pt x="5047" y="2049"/>
                    <a:pt x="5060" y="2026"/>
                  </a:cubicBezTo>
                  <a:cubicBezTo>
                    <a:pt x="5079" y="1992"/>
                    <a:pt x="5116" y="1971"/>
                    <a:pt x="5155" y="1972"/>
                  </a:cubicBezTo>
                  <a:cubicBezTo>
                    <a:pt x="5242" y="1972"/>
                    <a:pt x="5242" y="2051"/>
                    <a:pt x="5242" y="2087"/>
                  </a:cubicBezTo>
                  <a:cubicBezTo>
                    <a:pt x="5242" y="2326"/>
                    <a:pt x="5242" y="2326"/>
                    <a:pt x="5242" y="2326"/>
                  </a:cubicBezTo>
                  <a:cubicBezTo>
                    <a:pt x="5320" y="2326"/>
                    <a:pt x="5320" y="2326"/>
                    <a:pt x="5320" y="2326"/>
                  </a:cubicBezTo>
                  <a:cubicBezTo>
                    <a:pt x="5320" y="2073"/>
                    <a:pt x="5320" y="2073"/>
                    <a:pt x="5320" y="2073"/>
                  </a:cubicBezTo>
                  <a:cubicBezTo>
                    <a:pt x="5320" y="2014"/>
                    <a:pt x="5314" y="1995"/>
                    <a:pt x="5306" y="1979"/>
                  </a:cubicBezTo>
                  <a:cubicBezTo>
                    <a:pt x="5282" y="1930"/>
                    <a:pt x="5221" y="1914"/>
                    <a:pt x="5178" y="1914"/>
                  </a:cubicBezTo>
                  <a:cubicBezTo>
                    <a:pt x="5122" y="1914"/>
                    <a:pt x="5072" y="1939"/>
                    <a:pt x="5047" y="1981"/>
                  </a:cubicBezTo>
                  <a:cubicBezTo>
                    <a:pt x="5047" y="1745"/>
                    <a:pt x="5047" y="1745"/>
                    <a:pt x="5047" y="1745"/>
                  </a:cubicBezTo>
                  <a:cubicBezTo>
                    <a:pt x="4971" y="1745"/>
                    <a:pt x="4971" y="1745"/>
                    <a:pt x="4971" y="1745"/>
                  </a:cubicBezTo>
                  <a:lnTo>
                    <a:pt x="4971" y="2326"/>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7">
              <a:extLst>
                <a:ext uri="{FF2B5EF4-FFF2-40B4-BE49-F238E27FC236}">
                  <a16:creationId xmlns:a16="http://schemas.microsoft.com/office/drawing/2014/main" id="{79E99CAE-1A9B-4B50-A8E9-181EC6C321B7}"/>
                </a:ext>
              </a:extLst>
            </p:cNvPr>
            <p:cNvSpPr>
              <a:spLocks/>
            </p:cNvSpPr>
            <p:nvPr userDrawn="1"/>
          </p:nvSpPr>
          <p:spPr bwMode="auto">
            <a:xfrm>
              <a:off x="0" y="3150"/>
              <a:ext cx="290" cy="393"/>
            </a:xfrm>
            <a:custGeom>
              <a:avLst/>
              <a:gdLst>
                <a:gd name="T0" fmla="*/ 290 w 290"/>
                <a:gd name="T1" fmla="*/ 0 h 393"/>
                <a:gd name="T2" fmla="*/ 290 w 290"/>
                <a:gd name="T3" fmla="*/ 43 h 393"/>
                <a:gd name="T4" fmla="*/ 170 w 290"/>
                <a:gd name="T5" fmla="*/ 43 h 393"/>
                <a:gd name="T6" fmla="*/ 170 w 290"/>
                <a:gd name="T7" fmla="*/ 393 h 393"/>
                <a:gd name="T8" fmla="*/ 120 w 290"/>
                <a:gd name="T9" fmla="*/ 393 h 393"/>
                <a:gd name="T10" fmla="*/ 120 w 290"/>
                <a:gd name="T11" fmla="*/ 43 h 393"/>
                <a:gd name="T12" fmla="*/ 0 w 290"/>
                <a:gd name="T13" fmla="*/ 43 h 393"/>
                <a:gd name="T14" fmla="*/ 0 w 290"/>
                <a:gd name="T15" fmla="*/ 0 h 393"/>
                <a:gd name="T16" fmla="*/ 290 w 290"/>
                <a:gd name="T1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393">
                  <a:moveTo>
                    <a:pt x="290" y="0"/>
                  </a:moveTo>
                  <a:lnTo>
                    <a:pt x="290" y="43"/>
                  </a:lnTo>
                  <a:lnTo>
                    <a:pt x="170" y="43"/>
                  </a:lnTo>
                  <a:lnTo>
                    <a:pt x="170" y="393"/>
                  </a:lnTo>
                  <a:lnTo>
                    <a:pt x="120" y="393"/>
                  </a:lnTo>
                  <a:lnTo>
                    <a:pt x="120" y="43"/>
                  </a:lnTo>
                  <a:lnTo>
                    <a:pt x="0" y="43"/>
                  </a:lnTo>
                  <a:lnTo>
                    <a:pt x="0" y="0"/>
                  </a:lnTo>
                  <a:lnTo>
                    <a:pt x="290" y="0"/>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8">
              <a:extLst>
                <a:ext uri="{FF2B5EF4-FFF2-40B4-BE49-F238E27FC236}">
                  <a16:creationId xmlns:a16="http://schemas.microsoft.com/office/drawing/2014/main" id="{EBC2F802-2DBB-456B-8824-9F983FFD4D54}"/>
                </a:ext>
              </a:extLst>
            </p:cNvPr>
            <p:cNvSpPr>
              <a:spLocks/>
            </p:cNvSpPr>
            <p:nvPr userDrawn="1"/>
          </p:nvSpPr>
          <p:spPr bwMode="auto">
            <a:xfrm>
              <a:off x="329"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7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79" y="188"/>
                    <a:pt x="304" y="216"/>
                  </a:cubicBezTo>
                  <a:cubicBezTo>
                    <a:pt x="328" y="244"/>
                    <a:pt x="341" y="283"/>
                    <a:pt x="341" y="334"/>
                  </a:cubicBezTo>
                  <a:cubicBezTo>
                    <a:pt x="341" y="589"/>
                    <a:pt x="341" y="589"/>
                    <a:pt x="341" y="589"/>
                  </a:cubicBezTo>
                  <a:cubicBezTo>
                    <a:pt x="269" y="589"/>
                    <a:pt x="269" y="589"/>
                    <a:pt x="269" y="589"/>
                  </a:cubicBezTo>
                  <a:cubicBezTo>
                    <a:pt x="269" y="343"/>
                    <a:pt x="269" y="343"/>
                    <a:pt x="269" y="343"/>
                  </a:cubicBezTo>
                  <a:cubicBezTo>
                    <a:pt x="269" y="336"/>
                    <a:pt x="268" y="326"/>
                    <a:pt x="267" y="315"/>
                  </a:cubicBezTo>
                  <a:cubicBezTo>
                    <a:pt x="266" y="302"/>
                    <a:pt x="263" y="290"/>
                    <a:pt x="258" y="279"/>
                  </a:cubicBezTo>
                  <a:cubicBezTo>
                    <a:pt x="252" y="267"/>
                    <a:pt x="243" y="256"/>
                    <a:pt x="231" y="249"/>
                  </a:cubicBezTo>
                  <a:cubicBezTo>
                    <a:pt x="215" y="240"/>
                    <a:pt x="197" y="236"/>
                    <a:pt x="179" y="237"/>
                  </a:cubicBezTo>
                  <a:cubicBezTo>
                    <a:pt x="125" y="232"/>
                    <a:pt x="77" y="272"/>
                    <a:pt x="72" y="327"/>
                  </a:cubicBezTo>
                  <a:cubicBezTo>
                    <a:pt x="71" y="332"/>
                    <a:pt x="71" y="338"/>
                    <a:pt x="72" y="343"/>
                  </a:cubicBezTo>
                  <a:cubicBezTo>
                    <a:pt x="72" y="589"/>
                    <a:pt x="72" y="589"/>
                    <a:pt x="72" y="589"/>
                  </a:cubicBezTo>
                  <a:lnTo>
                    <a:pt x="0" y="589"/>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9">
              <a:extLst>
                <a:ext uri="{FF2B5EF4-FFF2-40B4-BE49-F238E27FC236}">
                  <a16:creationId xmlns:a16="http://schemas.microsoft.com/office/drawing/2014/main" id="{7A0D13F4-27FE-47FF-A69F-2E5431AED709}"/>
                </a:ext>
              </a:extLst>
            </p:cNvPr>
            <p:cNvSpPr>
              <a:spLocks noEditPoints="1"/>
            </p:cNvSpPr>
            <p:nvPr userDrawn="1"/>
          </p:nvSpPr>
          <p:spPr bwMode="auto">
            <a:xfrm>
              <a:off x="604"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0">
              <a:extLst>
                <a:ext uri="{FF2B5EF4-FFF2-40B4-BE49-F238E27FC236}">
                  <a16:creationId xmlns:a16="http://schemas.microsoft.com/office/drawing/2014/main" id="{1197265F-953E-49D5-8747-349A1BB85357}"/>
                </a:ext>
              </a:extLst>
            </p:cNvPr>
            <p:cNvSpPr>
              <a:spLocks/>
            </p:cNvSpPr>
            <p:nvPr userDrawn="1"/>
          </p:nvSpPr>
          <p:spPr bwMode="auto">
            <a:xfrm>
              <a:off x="994" y="3142"/>
              <a:ext cx="276" cy="409"/>
            </a:xfrm>
            <a:custGeom>
              <a:avLst/>
              <a:gdLst>
                <a:gd name="T0" fmla="*/ 201 w 414"/>
                <a:gd name="T1" fmla="*/ 613 h 613"/>
                <a:gd name="T2" fmla="*/ 91 w 414"/>
                <a:gd name="T3" fmla="*/ 595 h 613"/>
                <a:gd name="T4" fmla="*/ 0 w 414"/>
                <a:gd name="T5" fmla="*/ 541 h 613"/>
                <a:gd name="T6" fmla="*/ 35 w 414"/>
                <a:gd name="T7" fmla="*/ 488 h 613"/>
                <a:gd name="T8" fmla="*/ 109 w 414"/>
                <a:gd name="T9" fmla="*/ 532 h 613"/>
                <a:gd name="T10" fmla="*/ 199 w 414"/>
                <a:gd name="T11" fmla="*/ 548 h 613"/>
                <a:gd name="T12" fmla="*/ 301 w 414"/>
                <a:gd name="T13" fmla="*/ 521 h 613"/>
                <a:gd name="T14" fmla="*/ 337 w 414"/>
                <a:gd name="T15" fmla="*/ 445 h 613"/>
                <a:gd name="T16" fmla="*/ 244 w 414"/>
                <a:gd name="T17" fmla="*/ 342 h 613"/>
                <a:gd name="T18" fmla="*/ 158 w 414"/>
                <a:gd name="T19" fmla="*/ 317 h 613"/>
                <a:gd name="T20" fmla="*/ 48 w 414"/>
                <a:gd name="T21" fmla="*/ 256 h 613"/>
                <a:gd name="T22" fmla="*/ 14 w 414"/>
                <a:gd name="T23" fmla="*/ 164 h 613"/>
                <a:gd name="T24" fmla="*/ 39 w 414"/>
                <a:gd name="T25" fmla="*/ 78 h 613"/>
                <a:gd name="T26" fmla="*/ 110 w 414"/>
                <a:gd name="T27" fmla="*/ 21 h 613"/>
                <a:gd name="T28" fmla="*/ 217 w 414"/>
                <a:gd name="T29" fmla="*/ 0 h 613"/>
                <a:gd name="T30" fmla="*/ 313 w 414"/>
                <a:gd name="T31" fmla="*/ 16 h 613"/>
                <a:gd name="T32" fmla="*/ 393 w 414"/>
                <a:gd name="T33" fmla="*/ 62 h 613"/>
                <a:gd name="T34" fmla="*/ 360 w 414"/>
                <a:gd name="T35" fmla="*/ 113 h 613"/>
                <a:gd name="T36" fmla="*/ 219 w 414"/>
                <a:gd name="T37" fmla="*/ 65 h 613"/>
                <a:gd name="T38" fmla="*/ 123 w 414"/>
                <a:gd name="T39" fmla="*/ 92 h 613"/>
                <a:gd name="T40" fmla="*/ 88 w 414"/>
                <a:gd name="T41" fmla="*/ 159 h 613"/>
                <a:gd name="T42" fmla="*/ 107 w 414"/>
                <a:gd name="T43" fmla="*/ 208 h 613"/>
                <a:gd name="T44" fmla="*/ 173 w 414"/>
                <a:gd name="T45" fmla="*/ 244 h 613"/>
                <a:gd name="T46" fmla="*/ 270 w 414"/>
                <a:gd name="T47" fmla="*/ 272 h 613"/>
                <a:gd name="T48" fmla="*/ 343 w 414"/>
                <a:gd name="T49" fmla="*/ 306 h 613"/>
                <a:gd name="T50" fmla="*/ 394 w 414"/>
                <a:gd name="T51" fmla="*/ 359 h 613"/>
                <a:gd name="T52" fmla="*/ 412 w 414"/>
                <a:gd name="T53" fmla="*/ 440 h 613"/>
                <a:gd name="T54" fmla="*/ 356 w 414"/>
                <a:gd name="T55" fmla="*/ 567 h 613"/>
                <a:gd name="T56" fmla="*/ 201 w 414"/>
                <a:gd name="T57" fmla="*/ 6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4" h="613">
                  <a:moveTo>
                    <a:pt x="201" y="613"/>
                  </a:moveTo>
                  <a:cubicBezTo>
                    <a:pt x="164" y="613"/>
                    <a:pt x="127" y="608"/>
                    <a:pt x="91" y="595"/>
                  </a:cubicBezTo>
                  <a:cubicBezTo>
                    <a:pt x="58" y="583"/>
                    <a:pt x="27" y="565"/>
                    <a:pt x="0" y="541"/>
                  </a:cubicBezTo>
                  <a:cubicBezTo>
                    <a:pt x="35" y="488"/>
                    <a:pt x="35" y="488"/>
                    <a:pt x="35" y="488"/>
                  </a:cubicBezTo>
                  <a:cubicBezTo>
                    <a:pt x="57" y="506"/>
                    <a:pt x="82" y="521"/>
                    <a:pt x="109" y="532"/>
                  </a:cubicBezTo>
                  <a:cubicBezTo>
                    <a:pt x="138" y="543"/>
                    <a:pt x="168" y="548"/>
                    <a:pt x="199" y="548"/>
                  </a:cubicBezTo>
                  <a:cubicBezTo>
                    <a:pt x="235" y="550"/>
                    <a:pt x="271" y="540"/>
                    <a:pt x="301" y="521"/>
                  </a:cubicBezTo>
                  <a:cubicBezTo>
                    <a:pt x="325" y="503"/>
                    <a:pt x="338" y="475"/>
                    <a:pt x="337" y="445"/>
                  </a:cubicBezTo>
                  <a:cubicBezTo>
                    <a:pt x="337" y="394"/>
                    <a:pt x="306" y="359"/>
                    <a:pt x="244" y="342"/>
                  </a:cubicBezTo>
                  <a:cubicBezTo>
                    <a:pt x="158" y="317"/>
                    <a:pt x="158" y="317"/>
                    <a:pt x="158" y="317"/>
                  </a:cubicBezTo>
                  <a:cubicBezTo>
                    <a:pt x="107" y="302"/>
                    <a:pt x="71" y="281"/>
                    <a:pt x="48" y="256"/>
                  </a:cubicBezTo>
                  <a:cubicBezTo>
                    <a:pt x="25" y="231"/>
                    <a:pt x="13" y="198"/>
                    <a:pt x="14" y="164"/>
                  </a:cubicBezTo>
                  <a:cubicBezTo>
                    <a:pt x="13" y="134"/>
                    <a:pt x="22" y="104"/>
                    <a:pt x="39" y="78"/>
                  </a:cubicBezTo>
                  <a:cubicBezTo>
                    <a:pt x="57" y="53"/>
                    <a:pt x="82" y="33"/>
                    <a:pt x="110" y="21"/>
                  </a:cubicBezTo>
                  <a:cubicBezTo>
                    <a:pt x="144" y="7"/>
                    <a:pt x="180" y="0"/>
                    <a:pt x="217" y="0"/>
                  </a:cubicBezTo>
                  <a:cubicBezTo>
                    <a:pt x="250" y="0"/>
                    <a:pt x="282" y="5"/>
                    <a:pt x="313" y="16"/>
                  </a:cubicBezTo>
                  <a:cubicBezTo>
                    <a:pt x="342" y="27"/>
                    <a:pt x="369" y="42"/>
                    <a:pt x="393" y="62"/>
                  </a:cubicBezTo>
                  <a:cubicBezTo>
                    <a:pt x="360" y="113"/>
                    <a:pt x="360" y="113"/>
                    <a:pt x="360" y="113"/>
                  </a:cubicBezTo>
                  <a:cubicBezTo>
                    <a:pt x="320" y="81"/>
                    <a:pt x="270" y="64"/>
                    <a:pt x="219" y="65"/>
                  </a:cubicBezTo>
                  <a:cubicBezTo>
                    <a:pt x="185" y="63"/>
                    <a:pt x="151" y="72"/>
                    <a:pt x="123" y="92"/>
                  </a:cubicBezTo>
                  <a:cubicBezTo>
                    <a:pt x="101" y="107"/>
                    <a:pt x="88" y="132"/>
                    <a:pt x="88" y="159"/>
                  </a:cubicBezTo>
                  <a:cubicBezTo>
                    <a:pt x="88" y="177"/>
                    <a:pt x="95" y="195"/>
                    <a:pt x="107" y="208"/>
                  </a:cubicBezTo>
                  <a:cubicBezTo>
                    <a:pt x="125" y="227"/>
                    <a:pt x="148" y="239"/>
                    <a:pt x="173" y="244"/>
                  </a:cubicBezTo>
                  <a:cubicBezTo>
                    <a:pt x="270" y="272"/>
                    <a:pt x="270" y="272"/>
                    <a:pt x="270" y="272"/>
                  </a:cubicBezTo>
                  <a:cubicBezTo>
                    <a:pt x="296" y="280"/>
                    <a:pt x="320" y="291"/>
                    <a:pt x="343" y="306"/>
                  </a:cubicBezTo>
                  <a:cubicBezTo>
                    <a:pt x="364" y="319"/>
                    <a:pt x="381" y="337"/>
                    <a:pt x="394" y="359"/>
                  </a:cubicBezTo>
                  <a:cubicBezTo>
                    <a:pt x="407" y="384"/>
                    <a:pt x="413" y="412"/>
                    <a:pt x="412" y="440"/>
                  </a:cubicBezTo>
                  <a:cubicBezTo>
                    <a:pt x="414" y="489"/>
                    <a:pt x="394" y="536"/>
                    <a:pt x="356" y="567"/>
                  </a:cubicBezTo>
                  <a:cubicBezTo>
                    <a:pt x="319" y="598"/>
                    <a:pt x="267" y="613"/>
                    <a:pt x="201" y="613"/>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1">
              <a:extLst>
                <a:ext uri="{FF2B5EF4-FFF2-40B4-BE49-F238E27FC236}">
                  <a16:creationId xmlns:a16="http://schemas.microsoft.com/office/drawing/2014/main" id="{0EFAAE1E-E25D-4F5E-8618-413F77679E3F}"/>
                </a:ext>
              </a:extLst>
            </p:cNvPr>
            <p:cNvSpPr>
              <a:spLocks/>
            </p:cNvSpPr>
            <p:nvPr userDrawn="1"/>
          </p:nvSpPr>
          <p:spPr bwMode="auto">
            <a:xfrm>
              <a:off x="1301"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6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7" y="410"/>
                    <a:pt x="46" y="375"/>
                  </a:cubicBezTo>
                  <a:cubicBezTo>
                    <a:pt x="15" y="340"/>
                    <a:pt x="0" y="288"/>
                    <a:pt x="0" y="218"/>
                  </a:cubicBezTo>
                  <a:cubicBezTo>
                    <a:pt x="0" y="146"/>
                    <a:pt x="16" y="93"/>
                    <a:pt x="47" y="56"/>
                  </a:cubicBezTo>
                  <a:cubicBezTo>
                    <a:pt x="79" y="20"/>
                    <a:pt x="124" y="2"/>
                    <a:pt x="183" y="2"/>
                  </a:cubicBezTo>
                  <a:cubicBezTo>
                    <a:pt x="230" y="0"/>
                    <a:pt x="276" y="15"/>
                    <a:pt x="312" y="45"/>
                  </a:cubicBezTo>
                  <a:cubicBezTo>
                    <a:pt x="281" y="93"/>
                    <a:pt x="281" y="93"/>
                    <a:pt x="281" y="93"/>
                  </a:cubicBezTo>
                  <a:cubicBezTo>
                    <a:pt x="270" y="84"/>
                    <a:pt x="257" y="77"/>
                    <a:pt x="243" y="71"/>
                  </a:cubicBezTo>
                  <a:cubicBezTo>
                    <a:pt x="226" y="65"/>
                    <a:pt x="209" y="62"/>
                    <a:pt x="191" y="62"/>
                  </a:cubicBezTo>
                  <a:cubicBezTo>
                    <a:pt x="113" y="62"/>
                    <a:pt x="74" y="114"/>
                    <a:pt x="74" y="217"/>
                  </a:cubicBezTo>
                  <a:cubicBezTo>
                    <a:pt x="74" y="266"/>
                    <a:pt x="84" y="303"/>
                    <a:pt x="103" y="329"/>
                  </a:cubicBezTo>
                  <a:cubicBezTo>
                    <a:pt x="124" y="355"/>
                    <a:pt x="157" y="370"/>
                    <a:pt x="191" y="367"/>
                  </a:cubicBezTo>
                  <a:cubicBezTo>
                    <a:pt x="210" y="368"/>
                    <a:pt x="228" y="364"/>
                    <a:pt x="246"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2">
              <a:extLst>
                <a:ext uri="{FF2B5EF4-FFF2-40B4-BE49-F238E27FC236}">
                  <a16:creationId xmlns:a16="http://schemas.microsoft.com/office/drawing/2014/main" id="{9D895E9A-18C2-41AB-8F53-877FB79EC37F}"/>
                </a:ext>
              </a:extLst>
            </p:cNvPr>
            <p:cNvSpPr>
              <a:spLocks noEditPoints="1"/>
            </p:cNvSpPr>
            <p:nvPr userDrawn="1"/>
          </p:nvSpPr>
          <p:spPr bwMode="auto">
            <a:xfrm>
              <a:off x="1555" y="3160"/>
              <a:ext cx="59" cy="383"/>
            </a:xfrm>
            <a:custGeom>
              <a:avLst/>
              <a:gdLst>
                <a:gd name="T0" fmla="*/ 44 w 88"/>
                <a:gd name="T1" fmla="*/ 95 h 574"/>
                <a:gd name="T2" fmla="*/ 0 w 88"/>
                <a:gd name="T3" fmla="*/ 47 h 574"/>
                <a:gd name="T4" fmla="*/ 44 w 88"/>
                <a:gd name="T5" fmla="*/ 0 h 574"/>
                <a:gd name="T6" fmla="*/ 88 w 88"/>
                <a:gd name="T7" fmla="*/ 47 h 574"/>
                <a:gd name="T8" fmla="*/ 44 w 88"/>
                <a:gd name="T9" fmla="*/ 95 h 574"/>
                <a:gd name="T10" fmla="*/ 8 w 88"/>
                <a:gd name="T11" fmla="*/ 574 h 574"/>
                <a:gd name="T12" fmla="*/ 8 w 88"/>
                <a:gd name="T13" fmla="*/ 171 h 574"/>
                <a:gd name="T14" fmla="*/ 80 w 88"/>
                <a:gd name="T15" fmla="*/ 171 h 574"/>
                <a:gd name="T16" fmla="*/ 80 w 88"/>
                <a:gd name="T17" fmla="*/ 574 h 574"/>
                <a:gd name="T18" fmla="*/ 8 w 88"/>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574">
                  <a:moveTo>
                    <a:pt x="44" y="95"/>
                  </a:moveTo>
                  <a:cubicBezTo>
                    <a:pt x="15" y="95"/>
                    <a:pt x="0" y="79"/>
                    <a:pt x="0" y="47"/>
                  </a:cubicBezTo>
                  <a:cubicBezTo>
                    <a:pt x="0" y="16"/>
                    <a:pt x="15" y="0"/>
                    <a:pt x="44" y="0"/>
                  </a:cubicBezTo>
                  <a:cubicBezTo>
                    <a:pt x="73" y="0"/>
                    <a:pt x="88" y="16"/>
                    <a:pt x="88" y="47"/>
                  </a:cubicBezTo>
                  <a:cubicBezTo>
                    <a:pt x="88" y="79"/>
                    <a:pt x="73" y="95"/>
                    <a:pt x="44" y="95"/>
                  </a:cubicBezTo>
                  <a:close/>
                  <a:moveTo>
                    <a:pt x="8" y="574"/>
                  </a:moveTo>
                  <a:cubicBezTo>
                    <a:pt x="8" y="171"/>
                    <a:pt x="8" y="171"/>
                    <a:pt x="8" y="171"/>
                  </a:cubicBezTo>
                  <a:cubicBezTo>
                    <a:pt x="80" y="171"/>
                    <a:pt x="80" y="171"/>
                    <a:pt x="80" y="171"/>
                  </a:cubicBezTo>
                  <a:cubicBezTo>
                    <a:pt x="80" y="574"/>
                    <a:pt x="80" y="574"/>
                    <a:pt x="80" y="574"/>
                  </a:cubicBezTo>
                  <a:lnTo>
                    <a:pt x="8" y="57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3">
              <a:extLst>
                <a:ext uri="{FF2B5EF4-FFF2-40B4-BE49-F238E27FC236}">
                  <a16:creationId xmlns:a16="http://schemas.microsoft.com/office/drawing/2014/main" id="{F6083550-346D-4AA4-A525-B7B690370641}"/>
                </a:ext>
              </a:extLst>
            </p:cNvPr>
            <p:cNvSpPr>
              <a:spLocks noEditPoints="1"/>
            </p:cNvSpPr>
            <p:nvPr userDrawn="1"/>
          </p:nvSpPr>
          <p:spPr bwMode="auto">
            <a:xfrm>
              <a:off x="1655"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4">
              <a:extLst>
                <a:ext uri="{FF2B5EF4-FFF2-40B4-BE49-F238E27FC236}">
                  <a16:creationId xmlns:a16="http://schemas.microsoft.com/office/drawing/2014/main" id="{DA810954-9517-481E-AB2A-D8C7BB34FDC1}"/>
                </a:ext>
              </a:extLst>
            </p:cNvPr>
            <p:cNvSpPr>
              <a:spLocks/>
            </p:cNvSpPr>
            <p:nvPr userDrawn="1"/>
          </p:nvSpPr>
          <p:spPr bwMode="auto">
            <a:xfrm>
              <a:off x="1933" y="3266"/>
              <a:ext cx="235" cy="277"/>
            </a:xfrm>
            <a:custGeom>
              <a:avLst/>
              <a:gdLst>
                <a:gd name="T0" fmla="*/ 10 w 351"/>
                <a:gd name="T1" fmla="*/ 414 h 414"/>
                <a:gd name="T2" fmla="*/ 10 w 351"/>
                <a:gd name="T3" fmla="*/ 100 h 414"/>
                <a:gd name="T4" fmla="*/ 0 w 351"/>
                <a:gd name="T5" fmla="*/ 18 h 414"/>
                <a:gd name="T6" fmla="*/ 63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3" y="8"/>
                    <a:pt x="63" y="8"/>
                    <a:pt x="63" y="8"/>
                  </a:cubicBezTo>
                  <a:cubicBezTo>
                    <a:pt x="76" y="70"/>
                    <a:pt x="76" y="70"/>
                    <a:pt x="76" y="70"/>
                  </a:cubicBezTo>
                  <a:cubicBezTo>
                    <a:pt x="99" y="23"/>
                    <a:pt x="143" y="0"/>
                    <a:pt x="207" y="0"/>
                  </a:cubicBezTo>
                  <a:cubicBezTo>
                    <a:pt x="254" y="0"/>
                    <a:pt x="289" y="13"/>
                    <a:pt x="314" y="41"/>
                  </a:cubicBezTo>
                  <a:cubicBezTo>
                    <a:pt x="339"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40" y="69"/>
                    <a:pt x="214" y="60"/>
                    <a:pt x="189" y="62"/>
                  </a:cubicBezTo>
                  <a:cubicBezTo>
                    <a:pt x="134" y="57"/>
                    <a:pt x="87" y="98"/>
                    <a:pt x="82" y="152"/>
                  </a:cubicBezTo>
                  <a:cubicBezTo>
                    <a:pt x="82" y="158"/>
                    <a:pt x="82" y="163"/>
                    <a:pt x="82" y="168"/>
                  </a:cubicBezTo>
                  <a:cubicBezTo>
                    <a:pt x="82" y="414"/>
                    <a:pt x="82" y="414"/>
                    <a:pt x="82" y="414"/>
                  </a:cubicBezTo>
                  <a:lnTo>
                    <a:pt x="10" y="41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5">
              <a:extLst>
                <a:ext uri="{FF2B5EF4-FFF2-40B4-BE49-F238E27FC236}">
                  <a16:creationId xmlns:a16="http://schemas.microsoft.com/office/drawing/2014/main" id="{5F7681D8-9374-4B0D-9320-1C08983756CE}"/>
                </a:ext>
              </a:extLst>
            </p:cNvPr>
            <p:cNvSpPr>
              <a:spLocks/>
            </p:cNvSpPr>
            <p:nvPr userDrawn="1"/>
          </p:nvSpPr>
          <p:spPr bwMode="auto">
            <a:xfrm>
              <a:off x="2213"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5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6" y="410"/>
                    <a:pt x="46" y="375"/>
                  </a:cubicBezTo>
                  <a:cubicBezTo>
                    <a:pt x="15" y="340"/>
                    <a:pt x="0" y="288"/>
                    <a:pt x="0" y="218"/>
                  </a:cubicBezTo>
                  <a:cubicBezTo>
                    <a:pt x="0" y="146"/>
                    <a:pt x="15" y="93"/>
                    <a:pt x="47" y="56"/>
                  </a:cubicBezTo>
                  <a:cubicBezTo>
                    <a:pt x="78" y="20"/>
                    <a:pt x="124" y="2"/>
                    <a:pt x="183" y="2"/>
                  </a:cubicBezTo>
                  <a:cubicBezTo>
                    <a:pt x="230" y="0"/>
                    <a:pt x="276" y="15"/>
                    <a:pt x="312" y="45"/>
                  </a:cubicBezTo>
                  <a:cubicBezTo>
                    <a:pt x="281" y="93"/>
                    <a:pt x="281" y="93"/>
                    <a:pt x="281" y="93"/>
                  </a:cubicBezTo>
                  <a:cubicBezTo>
                    <a:pt x="269" y="84"/>
                    <a:pt x="256" y="77"/>
                    <a:pt x="243" y="71"/>
                  </a:cubicBezTo>
                  <a:cubicBezTo>
                    <a:pt x="226" y="65"/>
                    <a:pt x="208" y="62"/>
                    <a:pt x="191" y="62"/>
                  </a:cubicBezTo>
                  <a:cubicBezTo>
                    <a:pt x="113" y="62"/>
                    <a:pt x="74" y="114"/>
                    <a:pt x="74" y="217"/>
                  </a:cubicBezTo>
                  <a:cubicBezTo>
                    <a:pt x="74" y="266"/>
                    <a:pt x="83" y="303"/>
                    <a:pt x="103" y="329"/>
                  </a:cubicBezTo>
                  <a:cubicBezTo>
                    <a:pt x="124" y="355"/>
                    <a:pt x="157" y="370"/>
                    <a:pt x="191" y="367"/>
                  </a:cubicBezTo>
                  <a:cubicBezTo>
                    <a:pt x="209" y="368"/>
                    <a:pt x="228" y="364"/>
                    <a:pt x="245"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43A919B0-38BB-4B47-BD41-94CABA395BF6}"/>
                </a:ext>
              </a:extLst>
            </p:cNvPr>
            <p:cNvSpPr>
              <a:spLocks noEditPoints="1"/>
            </p:cNvSpPr>
            <p:nvPr userDrawn="1"/>
          </p:nvSpPr>
          <p:spPr bwMode="auto">
            <a:xfrm>
              <a:off x="2443"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6" y="18"/>
                    <a:pt x="121" y="0"/>
                    <a:pt x="180" y="0"/>
                  </a:cubicBezTo>
                  <a:cubicBezTo>
                    <a:pt x="233"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7"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4" y="160"/>
                    <a:pt x="271" y="139"/>
                    <a:pt x="265" y="119"/>
                  </a:cubicBezTo>
                  <a:cubicBezTo>
                    <a:pt x="260" y="102"/>
                    <a:pt x="250" y="87"/>
                    <a:pt x="235" y="75"/>
                  </a:cubicBezTo>
                  <a:cubicBezTo>
                    <a:pt x="219" y="64"/>
                    <a:pt x="199" y="58"/>
                    <a:pt x="178"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E34A3521-48E9-406B-9619-93B39437A9BC}"/>
                </a:ext>
              </a:extLst>
            </p:cNvPr>
            <p:cNvSpPr>
              <a:spLocks noEditPoints="1"/>
            </p:cNvSpPr>
            <p:nvPr userDrawn="1"/>
          </p:nvSpPr>
          <p:spPr bwMode="auto">
            <a:xfrm>
              <a:off x="2834" y="3266"/>
              <a:ext cx="244" cy="285"/>
            </a:xfrm>
            <a:custGeom>
              <a:avLst/>
              <a:gdLst>
                <a:gd name="T0" fmla="*/ 182 w 365"/>
                <a:gd name="T1" fmla="*/ 426 h 426"/>
                <a:gd name="T2" fmla="*/ 46 w 365"/>
                <a:gd name="T3" fmla="*/ 372 h 426"/>
                <a:gd name="T4" fmla="*/ 0 w 365"/>
                <a:gd name="T5" fmla="*/ 214 h 426"/>
                <a:gd name="T6" fmla="*/ 47 w 365"/>
                <a:gd name="T7" fmla="*/ 55 h 426"/>
                <a:gd name="T8" fmla="*/ 184 w 365"/>
                <a:gd name="T9" fmla="*/ 0 h 426"/>
                <a:gd name="T10" fmla="*/ 319 w 365"/>
                <a:gd name="T11" fmla="*/ 54 h 426"/>
                <a:gd name="T12" fmla="*/ 365 w 365"/>
                <a:gd name="T13" fmla="*/ 212 h 426"/>
                <a:gd name="T14" fmla="*/ 318 w 365"/>
                <a:gd name="T15" fmla="*/ 371 h 426"/>
                <a:gd name="T16" fmla="*/ 182 w 365"/>
                <a:gd name="T17" fmla="*/ 426 h 426"/>
                <a:gd name="T18" fmla="*/ 182 w 365"/>
                <a:gd name="T19" fmla="*/ 365 h 426"/>
                <a:gd name="T20" fmla="*/ 264 w 365"/>
                <a:gd name="T21" fmla="*/ 328 h 426"/>
                <a:gd name="T22" fmla="*/ 291 w 365"/>
                <a:gd name="T23" fmla="*/ 212 h 426"/>
                <a:gd name="T24" fmla="*/ 264 w 365"/>
                <a:gd name="T25" fmla="*/ 97 h 426"/>
                <a:gd name="T26" fmla="*/ 184 w 365"/>
                <a:gd name="T27" fmla="*/ 60 h 426"/>
                <a:gd name="T28" fmla="*/ 101 w 365"/>
                <a:gd name="T29" fmla="*/ 98 h 426"/>
                <a:gd name="T30" fmla="*/ 74 w 365"/>
                <a:gd name="T31" fmla="*/ 213 h 426"/>
                <a:gd name="T32" fmla="*/ 101 w 365"/>
                <a:gd name="T33" fmla="*/ 329 h 426"/>
                <a:gd name="T34" fmla="*/ 182 w 365"/>
                <a:gd name="T35" fmla="*/ 36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426">
                  <a:moveTo>
                    <a:pt x="182" y="426"/>
                  </a:moveTo>
                  <a:cubicBezTo>
                    <a:pt x="122" y="426"/>
                    <a:pt x="77" y="408"/>
                    <a:pt x="46" y="372"/>
                  </a:cubicBezTo>
                  <a:cubicBezTo>
                    <a:pt x="15" y="336"/>
                    <a:pt x="0" y="283"/>
                    <a:pt x="0" y="214"/>
                  </a:cubicBezTo>
                  <a:cubicBezTo>
                    <a:pt x="0" y="145"/>
                    <a:pt x="16" y="92"/>
                    <a:pt x="47" y="55"/>
                  </a:cubicBezTo>
                  <a:cubicBezTo>
                    <a:pt x="78" y="18"/>
                    <a:pt x="124" y="0"/>
                    <a:pt x="184" y="0"/>
                  </a:cubicBezTo>
                  <a:cubicBezTo>
                    <a:pt x="243" y="0"/>
                    <a:pt x="288" y="18"/>
                    <a:pt x="319" y="54"/>
                  </a:cubicBezTo>
                  <a:cubicBezTo>
                    <a:pt x="349" y="90"/>
                    <a:pt x="365" y="143"/>
                    <a:pt x="365" y="212"/>
                  </a:cubicBezTo>
                  <a:cubicBezTo>
                    <a:pt x="365" y="282"/>
                    <a:pt x="349" y="335"/>
                    <a:pt x="318" y="371"/>
                  </a:cubicBezTo>
                  <a:cubicBezTo>
                    <a:pt x="287" y="408"/>
                    <a:pt x="241" y="426"/>
                    <a:pt x="182" y="426"/>
                  </a:cubicBezTo>
                  <a:close/>
                  <a:moveTo>
                    <a:pt x="182" y="365"/>
                  </a:moveTo>
                  <a:cubicBezTo>
                    <a:pt x="214" y="367"/>
                    <a:pt x="245" y="353"/>
                    <a:pt x="264" y="328"/>
                  </a:cubicBezTo>
                  <a:cubicBezTo>
                    <a:pt x="282" y="304"/>
                    <a:pt x="291" y="265"/>
                    <a:pt x="291" y="212"/>
                  </a:cubicBezTo>
                  <a:cubicBezTo>
                    <a:pt x="291" y="160"/>
                    <a:pt x="282" y="121"/>
                    <a:pt x="264" y="97"/>
                  </a:cubicBezTo>
                  <a:cubicBezTo>
                    <a:pt x="245" y="72"/>
                    <a:pt x="215" y="58"/>
                    <a:pt x="184" y="60"/>
                  </a:cubicBezTo>
                  <a:cubicBezTo>
                    <a:pt x="152" y="58"/>
                    <a:pt x="121" y="72"/>
                    <a:pt x="101" y="98"/>
                  </a:cubicBezTo>
                  <a:cubicBezTo>
                    <a:pt x="83" y="123"/>
                    <a:pt x="74" y="161"/>
                    <a:pt x="74" y="213"/>
                  </a:cubicBezTo>
                  <a:cubicBezTo>
                    <a:pt x="74" y="266"/>
                    <a:pt x="83" y="304"/>
                    <a:pt x="101" y="329"/>
                  </a:cubicBezTo>
                  <a:cubicBezTo>
                    <a:pt x="121" y="354"/>
                    <a:pt x="151" y="367"/>
                    <a:pt x="182" y="365"/>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E1F31CF-9D2A-44FE-A9DA-334C43451D07}"/>
                </a:ext>
              </a:extLst>
            </p:cNvPr>
            <p:cNvSpPr>
              <a:spLocks/>
            </p:cNvSpPr>
            <p:nvPr userDrawn="1"/>
          </p:nvSpPr>
          <p:spPr bwMode="auto">
            <a:xfrm>
              <a:off x="3100" y="3140"/>
              <a:ext cx="207" cy="403"/>
            </a:xfrm>
            <a:custGeom>
              <a:avLst/>
              <a:gdLst>
                <a:gd name="T0" fmla="*/ 72 w 309"/>
                <a:gd name="T1" fmla="*/ 603 h 603"/>
                <a:gd name="T2" fmla="*/ 72 w 309"/>
                <a:gd name="T3" fmla="*/ 256 h 603"/>
                <a:gd name="T4" fmla="*/ 0 w 309"/>
                <a:gd name="T5" fmla="*/ 256 h 603"/>
                <a:gd name="T6" fmla="*/ 0 w 309"/>
                <a:gd name="T7" fmla="*/ 209 h 603"/>
                <a:gd name="T8" fmla="*/ 72 w 309"/>
                <a:gd name="T9" fmla="*/ 200 h 603"/>
                <a:gd name="T10" fmla="*/ 72 w 309"/>
                <a:gd name="T11" fmla="*/ 174 h 603"/>
                <a:gd name="T12" fmla="*/ 109 w 309"/>
                <a:gd name="T13" fmla="*/ 48 h 603"/>
                <a:gd name="T14" fmla="*/ 215 w 309"/>
                <a:gd name="T15" fmla="*/ 2 h 603"/>
                <a:gd name="T16" fmla="*/ 269 w 309"/>
                <a:gd name="T17" fmla="*/ 10 h 603"/>
                <a:gd name="T18" fmla="*/ 309 w 309"/>
                <a:gd name="T19" fmla="*/ 28 h 603"/>
                <a:gd name="T20" fmla="*/ 286 w 309"/>
                <a:gd name="T21" fmla="*/ 77 h 603"/>
                <a:gd name="T22" fmla="*/ 260 w 309"/>
                <a:gd name="T23" fmla="*/ 68 h 603"/>
                <a:gd name="T24" fmla="*/ 231 w 309"/>
                <a:gd name="T25" fmla="*/ 65 h 603"/>
                <a:gd name="T26" fmla="*/ 167 w 309"/>
                <a:gd name="T27" fmla="*/ 90 h 603"/>
                <a:gd name="T28" fmla="*/ 144 w 309"/>
                <a:gd name="T29" fmla="*/ 165 h 603"/>
                <a:gd name="T30" fmla="*/ 144 w 309"/>
                <a:gd name="T31" fmla="*/ 200 h 603"/>
                <a:gd name="T32" fmla="*/ 268 w 309"/>
                <a:gd name="T33" fmla="*/ 200 h 603"/>
                <a:gd name="T34" fmla="*/ 268 w 309"/>
                <a:gd name="T35" fmla="*/ 256 h 603"/>
                <a:gd name="T36" fmla="*/ 144 w 309"/>
                <a:gd name="T37" fmla="*/ 256 h 603"/>
                <a:gd name="T38" fmla="*/ 144 w 309"/>
                <a:gd name="T39" fmla="*/ 603 h 603"/>
                <a:gd name="T40" fmla="*/ 72 w 309"/>
                <a:gd name="T41" fmla="*/ 60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603">
                  <a:moveTo>
                    <a:pt x="72" y="603"/>
                  </a:moveTo>
                  <a:cubicBezTo>
                    <a:pt x="72" y="256"/>
                    <a:pt x="72" y="256"/>
                    <a:pt x="72" y="256"/>
                  </a:cubicBezTo>
                  <a:cubicBezTo>
                    <a:pt x="0" y="256"/>
                    <a:pt x="0" y="256"/>
                    <a:pt x="0" y="256"/>
                  </a:cubicBezTo>
                  <a:cubicBezTo>
                    <a:pt x="0" y="209"/>
                    <a:pt x="0" y="209"/>
                    <a:pt x="0" y="209"/>
                  </a:cubicBezTo>
                  <a:cubicBezTo>
                    <a:pt x="72" y="200"/>
                    <a:pt x="72" y="200"/>
                    <a:pt x="72" y="200"/>
                  </a:cubicBezTo>
                  <a:cubicBezTo>
                    <a:pt x="72" y="174"/>
                    <a:pt x="72" y="174"/>
                    <a:pt x="72" y="174"/>
                  </a:cubicBezTo>
                  <a:cubicBezTo>
                    <a:pt x="72" y="120"/>
                    <a:pt x="85" y="78"/>
                    <a:pt x="109" y="48"/>
                  </a:cubicBezTo>
                  <a:cubicBezTo>
                    <a:pt x="136" y="17"/>
                    <a:pt x="175" y="0"/>
                    <a:pt x="215" y="2"/>
                  </a:cubicBezTo>
                  <a:cubicBezTo>
                    <a:pt x="234" y="2"/>
                    <a:pt x="252" y="5"/>
                    <a:pt x="269" y="10"/>
                  </a:cubicBezTo>
                  <a:cubicBezTo>
                    <a:pt x="283" y="14"/>
                    <a:pt x="297" y="20"/>
                    <a:pt x="309" y="28"/>
                  </a:cubicBezTo>
                  <a:cubicBezTo>
                    <a:pt x="286" y="77"/>
                    <a:pt x="286" y="77"/>
                    <a:pt x="286" y="77"/>
                  </a:cubicBezTo>
                  <a:cubicBezTo>
                    <a:pt x="278" y="73"/>
                    <a:pt x="269" y="70"/>
                    <a:pt x="260" y="68"/>
                  </a:cubicBezTo>
                  <a:cubicBezTo>
                    <a:pt x="251" y="66"/>
                    <a:pt x="241" y="65"/>
                    <a:pt x="231" y="65"/>
                  </a:cubicBezTo>
                  <a:cubicBezTo>
                    <a:pt x="207" y="63"/>
                    <a:pt x="184" y="73"/>
                    <a:pt x="167" y="90"/>
                  </a:cubicBezTo>
                  <a:cubicBezTo>
                    <a:pt x="150" y="111"/>
                    <a:pt x="142" y="138"/>
                    <a:pt x="144" y="165"/>
                  </a:cubicBezTo>
                  <a:cubicBezTo>
                    <a:pt x="144" y="200"/>
                    <a:pt x="144" y="200"/>
                    <a:pt x="144" y="200"/>
                  </a:cubicBezTo>
                  <a:cubicBezTo>
                    <a:pt x="268" y="200"/>
                    <a:pt x="268" y="200"/>
                    <a:pt x="268" y="200"/>
                  </a:cubicBezTo>
                  <a:cubicBezTo>
                    <a:pt x="268" y="256"/>
                    <a:pt x="268" y="256"/>
                    <a:pt x="268" y="256"/>
                  </a:cubicBezTo>
                  <a:cubicBezTo>
                    <a:pt x="144" y="256"/>
                    <a:pt x="144" y="256"/>
                    <a:pt x="144" y="256"/>
                  </a:cubicBezTo>
                  <a:cubicBezTo>
                    <a:pt x="144" y="603"/>
                    <a:pt x="144" y="603"/>
                    <a:pt x="144" y="603"/>
                  </a:cubicBezTo>
                  <a:lnTo>
                    <a:pt x="72" y="603"/>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9">
              <a:extLst>
                <a:ext uri="{FF2B5EF4-FFF2-40B4-BE49-F238E27FC236}">
                  <a16:creationId xmlns:a16="http://schemas.microsoft.com/office/drawing/2014/main" id="{279BD258-4F2B-4509-9BE4-2079FE74C3D3}"/>
                </a:ext>
              </a:extLst>
            </p:cNvPr>
            <p:cNvSpPr>
              <a:spLocks/>
            </p:cNvSpPr>
            <p:nvPr userDrawn="1"/>
          </p:nvSpPr>
          <p:spPr bwMode="auto">
            <a:xfrm>
              <a:off x="3449" y="3150"/>
              <a:ext cx="289" cy="393"/>
            </a:xfrm>
            <a:custGeom>
              <a:avLst/>
              <a:gdLst>
                <a:gd name="T0" fmla="*/ 0 w 289"/>
                <a:gd name="T1" fmla="*/ 393 h 393"/>
                <a:gd name="T2" fmla="*/ 0 w 289"/>
                <a:gd name="T3" fmla="*/ 0 h 393"/>
                <a:gd name="T4" fmla="*/ 50 w 289"/>
                <a:gd name="T5" fmla="*/ 0 h 393"/>
                <a:gd name="T6" fmla="*/ 50 w 289"/>
                <a:gd name="T7" fmla="*/ 171 h 393"/>
                <a:gd name="T8" fmla="*/ 239 w 289"/>
                <a:gd name="T9" fmla="*/ 171 h 393"/>
                <a:gd name="T10" fmla="*/ 239 w 289"/>
                <a:gd name="T11" fmla="*/ 0 h 393"/>
                <a:gd name="T12" fmla="*/ 289 w 289"/>
                <a:gd name="T13" fmla="*/ 0 h 393"/>
                <a:gd name="T14" fmla="*/ 289 w 289"/>
                <a:gd name="T15" fmla="*/ 393 h 393"/>
                <a:gd name="T16" fmla="*/ 239 w 289"/>
                <a:gd name="T17" fmla="*/ 393 h 393"/>
                <a:gd name="T18" fmla="*/ 239 w 289"/>
                <a:gd name="T19" fmla="*/ 214 h 393"/>
                <a:gd name="T20" fmla="*/ 50 w 289"/>
                <a:gd name="T21" fmla="*/ 214 h 393"/>
                <a:gd name="T22" fmla="*/ 50 w 289"/>
                <a:gd name="T23" fmla="*/ 393 h 393"/>
                <a:gd name="T24" fmla="*/ 0 w 289"/>
                <a:gd name="T25"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393">
                  <a:moveTo>
                    <a:pt x="0" y="393"/>
                  </a:moveTo>
                  <a:lnTo>
                    <a:pt x="0" y="0"/>
                  </a:lnTo>
                  <a:lnTo>
                    <a:pt x="50" y="0"/>
                  </a:lnTo>
                  <a:lnTo>
                    <a:pt x="50" y="171"/>
                  </a:lnTo>
                  <a:lnTo>
                    <a:pt x="239" y="171"/>
                  </a:lnTo>
                  <a:lnTo>
                    <a:pt x="239" y="0"/>
                  </a:lnTo>
                  <a:lnTo>
                    <a:pt x="289" y="0"/>
                  </a:lnTo>
                  <a:lnTo>
                    <a:pt x="289" y="393"/>
                  </a:lnTo>
                  <a:lnTo>
                    <a:pt x="239" y="393"/>
                  </a:lnTo>
                  <a:lnTo>
                    <a:pt x="239" y="214"/>
                  </a:lnTo>
                  <a:lnTo>
                    <a:pt x="50" y="214"/>
                  </a:lnTo>
                  <a:lnTo>
                    <a:pt x="50" y="393"/>
                  </a:lnTo>
                  <a:lnTo>
                    <a:pt x="0" y="393"/>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0">
              <a:extLst>
                <a:ext uri="{FF2B5EF4-FFF2-40B4-BE49-F238E27FC236}">
                  <a16:creationId xmlns:a16="http://schemas.microsoft.com/office/drawing/2014/main" id="{8106B1B2-270F-4603-94EE-7845AEC38D43}"/>
                </a:ext>
              </a:extLst>
            </p:cNvPr>
            <p:cNvSpPr>
              <a:spLocks noEditPoints="1"/>
            </p:cNvSpPr>
            <p:nvPr userDrawn="1"/>
          </p:nvSpPr>
          <p:spPr bwMode="auto">
            <a:xfrm>
              <a:off x="3786" y="3266"/>
              <a:ext cx="230" cy="286"/>
            </a:xfrm>
            <a:custGeom>
              <a:avLst/>
              <a:gdLst>
                <a:gd name="T0" fmla="*/ 193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3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3 w 345"/>
                <a:gd name="T29" fmla="*/ 426 h 428"/>
                <a:gd name="T30" fmla="*/ 179 w 345"/>
                <a:gd name="T31" fmla="*/ 59 h 428"/>
                <a:gd name="T32" fmla="*/ 99 w 345"/>
                <a:gd name="T33" fmla="*/ 94 h 428"/>
                <a:gd name="T34" fmla="*/ 73 w 345"/>
                <a:gd name="T35" fmla="*/ 181 h 428"/>
                <a:gd name="T36" fmla="*/ 274 w 345"/>
                <a:gd name="T37" fmla="*/ 181 h 428"/>
                <a:gd name="T38" fmla="*/ 266 w 345"/>
                <a:gd name="T39" fmla="*/ 119 h 428"/>
                <a:gd name="T40" fmla="*/ 236 w 345"/>
                <a:gd name="T41" fmla="*/ 75 h 428"/>
                <a:gd name="T42" fmla="*/ 179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3"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5" y="15"/>
                    <a:pt x="303" y="46"/>
                  </a:cubicBezTo>
                  <a:cubicBezTo>
                    <a:pt x="331" y="77"/>
                    <a:pt x="345" y="123"/>
                    <a:pt x="345" y="184"/>
                  </a:cubicBezTo>
                  <a:cubicBezTo>
                    <a:pt x="345" y="237"/>
                    <a:pt x="345" y="237"/>
                    <a:pt x="345" y="237"/>
                  </a:cubicBezTo>
                  <a:cubicBezTo>
                    <a:pt x="73" y="237"/>
                    <a:pt x="73" y="237"/>
                    <a:pt x="73" y="237"/>
                  </a:cubicBezTo>
                  <a:cubicBezTo>
                    <a:pt x="74" y="271"/>
                    <a:pt x="86" y="303"/>
                    <a:pt x="106" y="330"/>
                  </a:cubicBezTo>
                  <a:cubicBezTo>
                    <a:pt x="125" y="354"/>
                    <a:pt x="157" y="366"/>
                    <a:pt x="202" y="366"/>
                  </a:cubicBezTo>
                  <a:cubicBezTo>
                    <a:pt x="223" y="366"/>
                    <a:pt x="243" y="363"/>
                    <a:pt x="262"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99" y="94"/>
                  </a:cubicBezTo>
                  <a:cubicBezTo>
                    <a:pt x="82" y="120"/>
                    <a:pt x="73" y="150"/>
                    <a:pt x="73" y="181"/>
                  </a:cubicBezTo>
                  <a:cubicBezTo>
                    <a:pt x="274" y="181"/>
                    <a:pt x="274" y="181"/>
                    <a:pt x="274" y="181"/>
                  </a:cubicBezTo>
                  <a:cubicBezTo>
                    <a:pt x="275" y="160"/>
                    <a:pt x="272" y="139"/>
                    <a:pt x="266" y="119"/>
                  </a:cubicBezTo>
                  <a:cubicBezTo>
                    <a:pt x="260" y="102"/>
                    <a:pt x="250" y="87"/>
                    <a:pt x="236" y="75"/>
                  </a:cubicBezTo>
                  <a:cubicBezTo>
                    <a:pt x="219" y="64"/>
                    <a:pt x="199" y="58"/>
                    <a:pt x="179"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1">
              <a:extLst>
                <a:ext uri="{FF2B5EF4-FFF2-40B4-BE49-F238E27FC236}">
                  <a16:creationId xmlns:a16="http://schemas.microsoft.com/office/drawing/2014/main" id="{259B29BB-C3DD-49CF-89E1-984882026C6B}"/>
                </a:ext>
              </a:extLst>
            </p:cNvPr>
            <p:cNvSpPr>
              <a:spLocks noEditPoints="1"/>
            </p:cNvSpPr>
            <p:nvPr userDrawn="1"/>
          </p:nvSpPr>
          <p:spPr bwMode="auto">
            <a:xfrm>
              <a:off x="4055" y="3265"/>
              <a:ext cx="223" cy="285"/>
            </a:xfrm>
            <a:custGeom>
              <a:avLst/>
              <a:gdLst>
                <a:gd name="T0" fmla="*/ 128 w 334"/>
                <a:gd name="T1" fmla="*/ 426 h 427"/>
                <a:gd name="T2" fmla="*/ 36 w 334"/>
                <a:gd name="T3" fmla="*/ 392 h 427"/>
                <a:gd name="T4" fmla="*/ 1 w 334"/>
                <a:gd name="T5" fmla="*/ 304 h 427"/>
                <a:gd name="T6" fmla="*/ 66 w 334"/>
                <a:gd name="T7" fmla="*/ 188 h 427"/>
                <a:gd name="T8" fmla="*/ 253 w 334"/>
                <a:gd name="T9" fmla="*/ 145 h 427"/>
                <a:gd name="T10" fmla="*/ 229 w 334"/>
                <a:gd name="T11" fmla="*/ 82 h 427"/>
                <a:gd name="T12" fmla="*/ 160 w 334"/>
                <a:gd name="T13" fmla="*/ 61 h 427"/>
                <a:gd name="T14" fmla="*/ 51 w 334"/>
                <a:gd name="T15" fmla="*/ 94 h 427"/>
                <a:gd name="T16" fmla="*/ 26 w 334"/>
                <a:gd name="T17" fmla="*/ 45 h 427"/>
                <a:gd name="T18" fmla="*/ 171 w 334"/>
                <a:gd name="T19" fmla="*/ 2 h 427"/>
                <a:gd name="T20" fmla="*/ 324 w 334"/>
                <a:gd name="T21" fmla="*/ 154 h 427"/>
                <a:gd name="T22" fmla="*/ 324 w 334"/>
                <a:gd name="T23" fmla="*/ 325 h 427"/>
                <a:gd name="T24" fmla="*/ 334 w 334"/>
                <a:gd name="T25" fmla="*/ 409 h 427"/>
                <a:gd name="T26" fmla="*/ 273 w 334"/>
                <a:gd name="T27" fmla="*/ 419 h 427"/>
                <a:gd name="T28" fmla="*/ 259 w 334"/>
                <a:gd name="T29" fmla="*/ 356 h 427"/>
                <a:gd name="T30" fmla="*/ 207 w 334"/>
                <a:gd name="T31" fmla="*/ 407 h 427"/>
                <a:gd name="T32" fmla="*/ 128 w 334"/>
                <a:gd name="T33" fmla="*/ 426 h 427"/>
                <a:gd name="T34" fmla="*/ 74 w 334"/>
                <a:gd name="T35" fmla="*/ 299 h 427"/>
                <a:gd name="T36" fmla="*/ 94 w 334"/>
                <a:gd name="T37" fmla="*/ 349 h 427"/>
                <a:gd name="T38" fmla="*/ 149 w 334"/>
                <a:gd name="T39" fmla="*/ 367 h 427"/>
                <a:gd name="T40" fmla="*/ 224 w 334"/>
                <a:gd name="T41" fmla="*/ 339 h 427"/>
                <a:gd name="T42" fmla="*/ 254 w 334"/>
                <a:gd name="T43" fmla="*/ 266 h 427"/>
                <a:gd name="T44" fmla="*/ 254 w 334"/>
                <a:gd name="T45" fmla="*/ 197 h 427"/>
                <a:gd name="T46" fmla="*/ 120 w 334"/>
                <a:gd name="T47" fmla="*/ 225 h 427"/>
                <a:gd name="T48" fmla="*/ 74 w 334"/>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4" h="427">
                  <a:moveTo>
                    <a:pt x="128" y="426"/>
                  </a:moveTo>
                  <a:cubicBezTo>
                    <a:pt x="94" y="427"/>
                    <a:pt x="61" y="415"/>
                    <a:pt x="36" y="392"/>
                  </a:cubicBezTo>
                  <a:cubicBezTo>
                    <a:pt x="13" y="369"/>
                    <a:pt x="0" y="337"/>
                    <a:pt x="1" y="304"/>
                  </a:cubicBezTo>
                  <a:cubicBezTo>
                    <a:pt x="0" y="257"/>
                    <a:pt x="25" y="212"/>
                    <a:pt x="66" y="188"/>
                  </a:cubicBezTo>
                  <a:cubicBezTo>
                    <a:pt x="109" y="161"/>
                    <a:pt x="172" y="147"/>
                    <a:pt x="253" y="145"/>
                  </a:cubicBezTo>
                  <a:cubicBezTo>
                    <a:pt x="253" y="122"/>
                    <a:pt x="244" y="99"/>
                    <a:pt x="229" y="82"/>
                  </a:cubicBezTo>
                  <a:cubicBezTo>
                    <a:pt x="215" y="68"/>
                    <a:pt x="192" y="61"/>
                    <a:pt x="160" y="61"/>
                  </a:cubicBezTo>
                  <a:cubicBezTo>
                    <a:pt x="121" y="61"/>
                    <a:pt x="83" y="72"/>
                    <a:pt x="51" y="94"/>
                  </a:cubicBezTo>
                  <a:cubicBezTo>
                    <a:pt x="26" y="45"/>
                    <a:pt x="26" y="45"/>
                    <a:pt x="26" y="45"/>
                  </a:cubicBezTo>
                  <a:cubicBezTo>
                    <a:pt x="68" y="15"/>
                    <a:pt x="119" y="0"/>
                    <a:pt x="171" y="2"/>
                  </a:cubicBezTo>
                  <a:cubicBezTo>
                    <a:pt x="273" y="2"/>
                    <a:pt x="324" y="52"/>
                    <a:pt x="324" y="154"/>
                  </a:cubicBezTo>
                  <a:cubicBezTo>
                    <a:pt x="324" y="325"/>
                    <a:pt x="324" y="325"/>
                    <a:pt x="324" y="325"/>
                  </a:cubicBezTo>
                  <a:cubicBezTo>
                    <a:pt x="334" y="409"/>
                    <a:pt x="334" y="409"/>
                    <a:pt x="334" y="409"/>
                  </a:cubicBezTo>
                  <a:cubicBezTo>
                    <a:pt x="273" y="419"/>
                    <a:pt x="273" y="419"/>
                    <a:pt x="273" y="419"/>
                  </a:cubicBezTo>
                  <a:cubicBezTo>
                    <a:pt x="259" y="356"/>
                    <a:pt x="259" y="356"/>
                    <a:pt x="259" y="356"/>
                  </a:cubicBezTo>
                  <a:cubicBezTo>
                    <a:pt x="247" y="378"/>
                    <a:pt x="229" y="396"/>
                    <a:pt x="207" y="407"/>
                  </a:cubicBezTo>
                  <a:cubicBezTo>
                    <a:pt x="183" y="420"/>
                    <a:pt x="156" y="426"/>
                    <a:pt x="128" y="426"/>
                  </a:cubicBezTo>
                  <a:close/>
                  <a:moveTo>
                    <a:pt x="74" y="299"/>
                  </a:moveTo>
                  <a:cubicBezTo>
                    <a:pt x="73" y="318"/>
                    <a:pt x="80" y="336"/>
                    <a:pt x="94" y="349"/>
                  </a:cubicBezTo>
                  <a:cubicBezTo>
                    <a:pt x="109" y="362"/>
                    <a:pt x="129" y="368"/>
                    <a:pt x="149" y="367"/>
                  </a:cubicBezTo>
                  <a:cubicBezTo>
                    <a:pt x="177" y="368"/>
                    <a:pt x="204" y="358"/>
                    <a:pt x="224" y="339"/>
                  </a:cubicBezTo>
                  <a:cubicBezTo>
                    <a:pt x="244" y="320"/>
                    <a:pt x="255" y="293"/>
                    <a:pt x="254" y="266"/>
                  </a:cubicBezTo>
                  <a:cubicBezTo>
                    <a:pt x="254" y="197"/>
                    <a:pt x="254" y="197"/>
                    <a:pt x="254" y="197"/>
                  </a:cubicBezTo>
                  <a:cubicBezTo>
                    <a:pt x="195" y="198"/>
                    <a:pt x="151" y="208"/>
                    <a:pt x="120" y="225"/>
                  </a:cubicBezTo>
                  <a:cubicBezTo>
                    <a:pt x="92" y="239"/>
                    <a:pt x="74" y="268"/>
                    <a:pt x="74" y="29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22">
              <a:extLst>
                <a:ext uri="{FF2B5EF4-FFF2-40B4-BE49-F238E27FC236}">
                  <a16:creationId xmlns:a16="http://schemas.microsoft.com/office/drawing/2014/main" id="{F1AD535E-3968-4047-BB49-5237F129FAFE}"/>
                </a:ext>
              </a:extLst>
            </p:cNvPr>
            <p:cNvSpPr>
              <a:spLocks noChangeArrowheads="1"/>
            </p:cNvSpPr>
            <p:nvPr userDrawn="1"/>
          </p:nvSpPr>
          <p:spPr bwMode="auto">
            <a:xfrm>
              <a:off x="4334" y="3150"/>
              <a:ext cx="48" cy="393"/>
            </a:xfrm>
            <a:prstGeom prst="rect">
              <a:avLst/>
            </a:prstGeom>
            <a:solidFill>
              <a:srgbClr val="0085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3">
              <a:extLst>
                <a:ext uri="{FF2B5EF4-FFF2-40B4-BE49-F238E27FC236}">
                  <a16:creationId xmlns:a16="http://schemas.microsoft.com/office/drawing/2014/main" id="{C28E65CD-E0E7-483B-B03D-828E0A65C90F}"/>
                </a:ext>
              </a:extLst>
            </p:cNvPr>
            <p:cNvSpPr>
              <a:spLocks/>
            </p:cNvSpPr>
            <p:nvPr userDrawn="1"/>
          </p:nvSpPr>
          <p:spPr bwMode="auto">
            <a:xfrm>
              <a:off x="4417" y="3197"/>
              <a:ext cx="203" cy="351"/>
            </a:xfrm>
            <a:custGeom>
              <a:avLst/>
              <a:gdLst>
                <a:gd name="T0" fmla="*/ 202 w 304"/>
                <a:gd name="T1" fmla="*/ 525 h 526"/>
                <a:gd name="T2" fmla="*/ 74 w 304"/>
                <a:gd name="T3" fmla="*/ 378 h 526"/>
                <a:gd name="T4" fmla="*/ 74 w 304"/>
                <a:gd name="T5" fmla="*/ 171 h 526"/>
                <a:gd name="T6" fmla="*/ 0 w 304"/>
                <a:gd name="T7" fmla="*/ 171 h 526"/>
                <a:gd name="T8" fmla="*/ 0 w 304"/>
                <a:gd name="T9" fmla="*/ 124 h 526"/>
                <a:gd name="T10" fmla="*/ 74 w 304"/>
                <a:gd name="T11" fmla="*/ 115 h 526"/>
                <a:gd name="T12" fmla="*/ 74 w 304"/>
                <a:gd name="T13" fmla="*/ 0 h 526"/>
                <a:gd name="T14" fmla="*/ 146 w 304"/>
                <a:gd name="T15" fmla="*/ 0 h 526"/>
                <a:gd name="T16" fmla="*/ 146 w 304"/>
                <a:gd name="T17" fmla="*/ 115 h 526"/>
                <a:gd name="T18" fmla="*/ 269 w 304"/>
                <a:gd name="T19" fmla="*/ 115 h 526"/>
                <a:gd name="T20" fmla="*/ 269 w 304"/>
                <a:gd name="T21" fmla="*/ 171 h 526"/>
                <a:gd name="T22" fmla="*/ 146 w 304"/>
                <a:gd name="T23" fmla="*/ 171 h 526"/>
                <a:gd name="T24" fmla="*/ 146 w 304"/>
                <a:gd name="T25" fmla="*/ 376 h 526"/>
                <a:gd name="T26" fmla="*/ 213 w 304"/>
                <a:gd name="T27" fmla="*/ 465 h 526"/>
                <a:gd name="T28" fmla="*/ 249 w 304"/>
                <a:gd name="T29" fmla="*/ 459 h 526"/>
                <a:gd name="T30" fmla="*/ 283 w 304"/>
                <a:gd name="T31" fmla="*/ 447 h 526"/>
                <a:gd name="T32" fmla="*/ 304 w 304"/>
                <a:gd name="T33" fmla="*/ 499 h 526"/>
                <a:gd name="T34" fmla="*/ 202 w 304"/>
                <a:gd name="T3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526">
                  <a:moveTo>
                    <a:pt x="202" y="525"/>
                  </a:moveTo>
                  <a:cubicBezTo>
                    <a:pt x="117" y="525"/>
                    <a:pt x="74" y="476"/>
                    <a:pt x="74" y="378"/>
                  </a:cubicBezTo>
                  <a:cubicBezTo>
                    <a:pt x="74" y="171"/>
                    <a:pt x="74" y="171"/>
                    <a:pt x="74" y="171"/>
                  </a:cubicBezTo>
                  <a:cubicBezTo>
                    <a:pt x="0" y="171"/>
                    <a:pt x="0" y="171"/>
                    <a:pt x="0" y="171"/>
                  </a:cubicBezTo>
                  <a:cubicBezTo>
                    <a:pt x="0" y="124"/>
                    <a:pt x="0" y="124"/>
                    <a:pt x="0" y="124"/>
                  </a:cubicBezTo>
                  <a:cubicBezTo>
                    <a:pt x="74" y="115"/>
                    <a:pt x="74" y="115"/>
                    <a:pt x="74" y="115"/>
                  </a:cubicBezTo>
                  <a:cubicBezTo>
                    <a:pt x="74" y="0"/>
                    <a:pt x="74" y="0"/>
                    <a:pt x="74" y="0"/>
                  </a:cubicBezTo>
                  <a:cubicBezTo>
                    <a:pt x="146" y="0"/>
                    <a:pt x="146" y="0"/>
                    <a:pt x="146" y="0"/>
                  </a:cubicBezTo>
                  <a:cubicBezTo>
                    <a:pt x="146" y="115"/>
                    <a:pt x="146" y="115"/>
                    <a:pt x="146" y="115"/>
                  </a:cubicBezTo>
                  <a:cubicBezTo>
                    <a:pt x="269" y="115"/>
                    <a:pt x="269" y="115"/>
                    <a:pt x="269" y="115"/>
                  </a:cubicBezTo>
                  <a:cubicBezTo>
                    <a:pt x="269" y="171"/>
                    <a:pt x="269" y="171"/>
                    <a:pt x="269" y="171"/>
                  </a:cubicBezTo>
                  <a:cubicBezTo>
                    <a:pt x="146" y="171"/>
                    <a:pt x="146" y="171"/>
                    <a:pt x="146" y="171"/>
                  </a:cubicBezTo>
                  <a:cubicBezTo>
                    <a:pt x="146" y="376"/>
                    <a:pt x="146" y="376"/>
                    <a:pt x="146" y="376"/>
                  </a:cubicBezTo>
                  <a:cubicBezTo>
                    <a:pt x="146" y="435"/>
                    <a:pt x="169" y="465"/>
                    <a:pt x="213" y="465"/>
                  </a:cubicBezTo>
                  <a:cubicBezTo>
                    <a:pt x="225" y="464"/>
                    <a:pt x="237" y="463"/>
                    <a:pt x="249" y="459"/>
                  </a:cubicBezTo>
                  <a:cubicBezTo>
                    <a:pt x="261" y="456"/>
                    <a:pt x="272" y="452"/>
                    <a:pt x="283" y="447"/>
                  </a:cubicBezTo>
                  <a:cubicBezTo>
                    <a:pt x="304" y="499"/>
                    <a:pt x="304" y="499"/>
                    <a:pt x="304" y="499"/>
                  </a:cubicBezTo>
                  <a:cubicBezTo>
                    <a:pt x="274" y="517"/>
                    <a:pt x="238" y="526"/>
                    <a:pt x="202" y="525"/>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4">
              <a:extLst>
                <a:ext uri="{FF2B5EF4-FFF2-40B4-BE49-F238E27FC236}">
                  <a16:creationId xmlns:a16="http://schemas.microsoft.com/office/drawing/2014/main" id="{9E33FA7C-EB28-480C-B95F-1DFEABBEC8B4}"/>
                </a:ext>
              </a:extLst>
            </p:cNvPr>
            <p:cNvSpPr>
              <a:spLocks/>
            </p:cNvSpPr>
            <p:nvPr userDrawn="1"/>
          </p:nvSpPr>
          <p:spPr bwMode="auto">
            <a:xfrm>
              <a:off x="4656"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8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80" y="188"/>
                    <a:pt x="304" y="216"/>
                  </a:cubicBezTo>
                  <a:cubicBezTo>
                    <a:pt x="329" y="244"/>
                    <a:pt x="341" y="283"/>
                    <a:pt x="341" y="334"/>
                  </a:cubicBezTo>
                  <a:cubicBezTo>
                    <a:pt x="341" y="589"/>
                    <a:pt x="341" y="589"/>
                    <a:pt x="341" y="589"/>
                  </a:cubicBezTo>
                  <a:cubicBezTo>
                    <a:pt x="269" y="589"/>
                    <a:pt x="269" y="589"/>
                    <a:pt x="269" y="589"/>
                  </a:cubicBezTo>
                  <a:cubicBezTo>
                    <a:pt x="269" y="343"/>
                    <a:pt x="269" y="343"/>
                    <a:pt x="269" y="343"/>
                  </a:cubicBezTo>
                  <a:cubicBezTo>
                    <a:pt x="269" y="336"/>
                    <a:pt x="269" y="326"/>
                    <a:pt x="268" y="315"/>
                  </a:cubicBezTo>
                  <a:cubicBezTo>
                    <a:pt x="266" y="302"/>
                    <a:pt x="263" y="290"/>
                    <a:pt x="258" y="279"/>
                  </a:cubicBezTo>
                  <a:cubicBezTo>
                    <a:pt x="252" y="267"/>
                    <a:pt x="243" y="256"/>
                    <a:pt x="231" y="249"/>
                  </a:cubicBezTo>
                  <a:cubicBezTo>
                    <a:pt x="216" y="240"/>
                    <a:pt x="198" y="236"/>
                    <a:pt x="179" y="237"/>
                  </a:cubicBezTo>
                  <a:cubicBezTo>
                    <a:pt x="125" y="232"/>
                    <a:pt x="77" y="272"/>
                    <a:pt x="72" y="327"/>
                  </a:cubicBezTo>
                  <a:cubicBezTo>
                    <a:pt x="72" y="332"/>
                    <a:pt x="71" y="338"/>
                    <a:pt x="72" y="343"/>
                  </a:cubicBezTo>
                  <a:cubicBezTo>
                    <a:pt x="72" y="589"/>
                    <a:pt x="72" y="589"/>
                    <a:pt x="72" y="589"/>
                  </a:cubicBezTo>
                  <a:lnTo>
                    <a:pt x="0" y="589"/>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5">
              <a:extLst>
                <a:ext uri="{FF2B5EF4-FFF2-40B4-BE49-F238E27FC236}">
                  <a16:creationId xmlns:a16="http://schemas.microsoft.com/office/drawing/2014/main" id="{AEA26609-2A07-4C52-A30E-78107039A47C}"/>
                </a:ext>
              </a:extLst>
            </p:cNvPr>
            <p:cNvSpPr>
              <a:spLocks noEditPoints="1"/>
            </p:cNvSpPr>
            <p:nvPr userDrawn="1"/>
          </p:nvSpPr>
          <p:spPr bwMode="auto">
            <a:xfrm>
              <a:off x="4941" y="3160"/>
              <a:ext cx="59"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8 w 87"/>
                <a:gd name="T11" fmla="*/ 574 h 574"/>
                <a:gd name="T12" fmla="*/ 8 w 87"/>
                <a:gd name="T13" fmla="*/ 171 h 574"/>
                <a:gd name="T14" fmla="*/ 79 w 87"/>
                <a:gd name="T15" fmla="*/ 171 h 574"/>
                <a:gd name="T16" fmla="*/ 79 w 87"/>
                <a:gd name="T17" fmla="*/ 574 h 574"/>
                <a:gd name="T18" fmla="*/ 8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3" y="0"/>
                    <a:pt x="87" y="16"/>
                    <a:pt x="87" y="47"/>
                  </a:cubicBezTo>
                  <a:cubicBezTo>
                    <a:pt x="87" y="79"/>
                    <a:pt x="73" y="95"/>
                    <a:pt x="43" y="95"/>
                  </a:cubicBezTo>
                  <a:close/>
                  <a:moveTo>
                    <a:pt x="8" y="574"/>
                  </a:moveTo>
                  <a:cubicBezTo>
                    <a:pt x="8" y="171"/>
                    <a:pt x="8" y="171"/>
                    <a:pt x="8" y="171"/>
                  </a:cubicBezTo>
                  <a:cubicBezTo>
                    <a:pt x="79" y="171"/>
                    <a:pt x="79" y="171"/>
                    <a:pt x="79" y="171"/>
                  </a:cubicBezTo>
                  <a:cubicBezTo>
                    <a:pt x="79" y="574"/>
                    <a:pt x="79" y="574"/>
                    <a:pt x="79" y="574"/>
                  </a:cubicBezTo>
                  <a:lnTo>
                    <a:pt x="8" y="57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6">
              <a:extLst>
                <a:ext uri="{FF2B5EF4-FFF2-40B4-BE49-F238E27FC236}">
                  <a16:creationId xmlns:a16="http://schemas.microsoft.com/office/drawing/2014/main" id="{4E75FAC1-7002-44FB-8EEE-D8C2A176C8E6}"/>
                </a:ext>
              </a:extLst>
            </p:cNvPr>
            <p:cNvSpPr>
              <a:spLocks noEditPoints="1"/>
            </p:cNvSpPr>
            <p:nvPr userDrawn="1"/>
          </p:nvSpPr>
          <p:spPr bwMode="auto">
            <a:xfrm>
              <a:off x="5047"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8"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5" y="160"/>
                    <a:pt x="272" y="139"/>
                    <a:pt x="265" y="119"/>
                  </a:cubicBezTo>
                  <a:cubicBezTo>
                    <a:pt x="260" y="102"/>
                    <a:pt x="250" y="87"/>
                    <a:pt x="235" y="75"/>
                  </a:cubicBezTo>
                  <a:cubicBezTo>
                    <a:pt x="219" y="64"/>
                    <a:pt x="199" y="58"/>
                    <a:pt x="178" y="5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7">
              <a:extLst>
                <a:ext uri="{FF2B5EF4-FFF2-40B4-BE49-F238E27FC236}">
                  <a16:creationId xmlns:a16="http://schemas.microsoft.com/office/drawing/2014/main" id="{FF52E004-1174-4967-821F-61FB4D52797D}"/>
                </a:ext>
              </a:extLst>
            </p:cNvPr>
            <p:cNvSpPr>
              <a:spLocks/>
            </p:cNvSpPr>
            <p:nvPr userDrawn="1"/>
          </p:nvSpPr>
          <p:spPr bwMode="auto">
            <a:xfrm>
              <a:off x="5325" y="3266"/>
              <a:ext cx="171" cy="277"/>
            </a:xfrm>
            <a:custGeom>
              <a:avLst/>
              <a:gdLst>
                <a:gd name="T0" fmla="*/ 10 w 256"/>
                <a:gd name="T1" fmla="*/ 414 h 414"/>
                <a:gd name="T2" fmla="*/ 10 w 256"/>
                <a:gd name="T3" fmla="*/ 99 h 414"/>
                <a:gd name="T4" fmla="*/ 0 w 256"/>
                <a:gd name="T5" fmla="*/ 18 h 414"/>
                <a:gd name="T6" fmla="*/ 62 w 256"/>
                <a:gd name="T7" fmla="*/ 8 h 414"/>
                <a:gd name="T8" fmla="*/ 77 w 256"/>
                <a:gd name="T9" fmla="*/ 75 h 414"/>
                <a:gd name="T10" fmla="*/ 122 w 256"/>
                <a:gd name="T11" fmla="*/ 21 h 414"/>
                <a:gd name="T12" fmla="*/ 193 w 256"/>
                <a:gd name="T13" fmla="*/ 1 h 414"/>
                <a:gd name="T14" fmla="*/ 225 w 256"/>
                <a:gd name="T15" fmla="*/ 5 h 414"/>
                <a:gd name="T16" fmla="*/ 256 w 256"/>
                <a:gd name="T17" fmla="*/ 18 h 414"/>
                <a:gd name="T18" fmla="*/ 236 w 256"/>
                <a:gd name="T19" fmla="*/ 80 h 414"/>
                <a:gd name="T20" fmla="*/ 205 w 256"/>
                <a:gd name="T21" fmla="*/ 69 h 414"/>
                <a:gd name="T22" fmla="*/ 177 w 256"/>
                <a:gd name="T23" fmla="*/ 67 h 414"/>
                <a:gd name="T24" fmla="*/ 106 w 256"/>
                <a:gd name="T25" fmla="*/ 99 h 414"/>
                <a:gd name="T26" fmla="*/ 82 w 256"/>
                <a:gd name="T27" fmla="*/ 180 h 414"/>
                <a:gd name="T28" fmla="*/ 82 w 256"/>
                <a:gd name="T29" fmla="*/ 414 h 414"/>
                <a:gd name="T30" fmla="*/ 10 w 256"/>
                <a:gd name="T31"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414">
                  <a:moveTo>
                    <a:pt x="10" y="414"/>
                  </a:moveTo>
                  <a:cubicBezTo>
                    <a:pt x="10" y="99"/>
                    <a:pt x="10" y="99"/>
                    <a:pt x="10" y="99"/>
                  </a:cubicBezTo>
                  <a:cubicBezTo>
                    <a:pt x="0" y="18"/>
                    <a:pt x="0" y="18"/>
                    <a:pt x="0" y="18"/>
                  </a:cubicBezTo>
                  <a:cubicBezTo>
                    <a:pt x="62" y="8"/>
                    <a:pt x="62" y="8"/>
                    <a:pt x="62" y="8"/>
                  </a:cubicBezTo>
                  <a:cubicBezTo>
                    <a:pt x="77" y="75"/>
                    <a:pt x="77" y="75"/>
                    <a:pt x="77" y="75"/>
                  </a:cubicBezTo>
                  <a:cubicBezTo>
                    <a:pt x="87" y="53"/>
                    <a:pt x="102" y="34"/>
                    <a:pt x="122" y="21"/>
                  </a:cubicBezTo>
                  <a:cubicBezTo>
                    <a:pt x="143" y="7"/>
                    <a:pt x="168" y="0"/>
                    <a:pt x="193" y="1"/>
                  </a:cubicBezTo>
                  <a:cubicBezTo>
                    <a:pt x="204" y="1"/>
                    <a:pt x="215" y="3"/>
                    <a:pt x="225" y="5"/>
                  </a:cubicBezTo>
                  <a:cubicBezTo>
                    <a:pt x="236" y="8"/>
                    <a:pt x="247" y="12"/>
                    <a:pt x="256" y="18"/>
                  </a:cubicBezTo>
                  <a:cubicBezTo>
                    <a:pt x="236" y="80"/>
                    <a:pt x="236" y="80"/>
                    <a:pt x="236" y="80"/>
                  </a:cubicBezTo>
                  <a:cubicBezTo>
                    <a:pt x="226" y="75"/>
                    <a:pt x="216" y="71"/>
                    <a:pt x="205" y="69"/>
                  </a:cubicBezTo>
                  <a:cubicBezTo>
                    <a:pt x="196" y="68"/>
                    <a:pt x="186" y="67"/>
                    <a:pt x="177" y="67"/>
                  </a:cubicBezTo>
                  <a:cubicBezTo>
                    <a:pt x="149" y="65"/>
                    <a:pt x="123" y="77"/>
                    <a:pt x="106" y="99"/>
                  </a:cubicBezTo>
                  <a:cubicBezTo>
                    <a:pt x="89" y="122"/>
                    <a:pt x="81" y="151"/>
                    <a:pt x="82" y="180"/>
                  </a:cubicBezTo>
                  <a:cubicBezTo>
                    <a:pt x="82" y="414"/>
                    <a:pt x="82" y="414"/>
                    <a:pt x="82" y="414"/>
                  </a:cubicBezTo>
                  <a:lnTo>
                    <a:pt x="10" y="41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8">
              <a:extLst>
                <a:ext uri="{FF2B5EF4-FFF2-40B4-BE49-F238E27FC236}">
                  <a16:creationId xmlns:a16="http://schemas.microsoft.com/office/drawing/2014/main" id="{58FA5907-EFFA-4991-8591-E4D0048E555D}"/>
                </a:ext>
              </a:extLst>
            </p:cNvPr>
            <p:cNvSpPr>
              <a:spLocks noEditPoints="1"/>
            </p:cNvSpPr>
            <p:nvPr userDrawn="1"/>
          </p:nvSpPr>
          <p:spPr bwMode="auto">
            <a:xfrm>
              <a:off x="5632" y="3150"/>
              <a:ext cx="322" cy="393"/>
            </a:xfrm>
            <a:custGeom>
              <a:avLst/>
              <a:gdLst>
                <a:gd name="T0" fmla="*/ 0 w 483"/>
                <a:gd name="T1" fmla="*/ 589 h 589"/>
                <a:gd name="T2" fmla="*/ 80 w 483"/>
                <a:gd name="T3" fmla="*/ 295 h 589"/>
                <a:gd name="T4" fmla="*/ 203 w 483"/>
                <a:gd name="T5" fmla="*/ 0 h 589"/>
                <a:gd name="T6" fmla="*/ 282 w 483"/>
                <a:gd name="T7" fmla="*/ 0 h 589"/>
                <a:gd name="T8" fmla="*/ 405 w 483"/>
                <a:gd name="T9" fmla="*/ 299 h 589"/>
                <a:gd name="T10" fmla="*/ 483 w 483"/>
                <a:gd name="T11" fmla="*/ 589 h 589"/>
                <a:gd name="T12" fmla="*/ 406 w 483"/>
                <a:gd name="T13" fmla="*/ 589 h 589"/>
                <a:gd name="T14" fmla="*/ 369 w 483"/>
                <a:gd name="T15" fmla="*/ 430 h 589"/>
                <a:gd name="T16" fmla="*/ 112 w 483"/>
                <a:gd name="T17" fmla="*/ 430 h 589"/>
                <a:gd name="T18" fmla="*/ 74 w 483"/>
                <a:gd name="T19" fmla="*/ 589 h 589"/>
                <a:gd name="T20" fmla="*/ 0 w 483"/>
                <a:gd name="T21" fmla="*/ 589 h 589"/>
                <a:gd name="T22" fmla="*/ 130 w 483"/>
                <a:gd name="T23" fmla="*/ 368 h 589"/>
                <a:gd name="T24" fmla="*/ 351 w 483"/>
                <a:gd name="T25" fmla="*/ 368 h 589"/>
                <a:gd name="T26" fmla="*/ 301 w 483"/>
                <a:gd name="T27" fmla="*/ 219 h 589"/>
                <a:gd name="T28" fmla="*/ 240 w 483"/>
                <a:gd name="T29" fmla="*/ 69 h 589"/>
                <a:gd name="T30" fmla="*/ 179 w 483"/>
                <a:gd name="T31" fmla="*/ 219 h 589"/>
                <a:gd name="T32" fmla="*/ 130 w 483"/>
                <a:gd name="T33" fmla="*/ 368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589">
                  <a:moveTo>
                    <a:pt x="0" y="589"/>
                  </a:moveTo>
                  <a:cubicBezTo>
                    <a:pt x="21" y="490"/>
                    <a:pt x="48" y="391"/>
                    <a:pt x="80" y="295"/>
                  </a:cubicBezTo>
                  <a:cubicBezTo>
                    <a:pt x="115" y="194"/>
                    <a:pt x="156" y="95"/>
                    <a:pt x="203" y="0"/>
                  </a:cubicBezTo>
                  <a:cubicBezTo>
                    <a:pt x="282" y="0"/>
                    <a:pt x="282" y="0"/>
                    <a:pt x="282" y="0"/>
                  </a:cubicBezTo>
                  <a:cubicBezTo>
                    <a:pt x="329" y="97"/>
                    <a:pt x="370" y="197"/>
                    <a:pt x="405" y="299"/>
                  </a:cubicBezTo>
                  <a:cubicBezTo>
                    <a:pt x="437" y="394"/>
                    <a:pt x="463" y="491"/>
                    <a:pt x="483" y="589"/>
                  </a:cubicBezTo>
                  <a:cubicBezTo>
                    <a:pt x="406" y="589"/>
                    <a:pt x="406" y="589"/>
                    <a:pt x="406" y="589"/>
                  </a:cubicBezTo>
                  <a:cubicBezTo>
                    <a:pt x="395" y="534"/>
                    <a:pt x="382" y="481"/>
                    <a:pt x="369" y="430"/>
                  </a:cubicBezTo>
                  <a:cubicBezTo>
                    <a:pt x="112" y="430"/>
                    <a:pt x="112" y="430"/>
                    <a:pt x="112" y="430"/>
                  </a:cubicBezTo>
                  <a:cubicBezTo>
                    <a:pt x="99" y="481"/>
                    <a:pt x="86" y="534"/>
                    <a:pt x="74" y="589"/>
                  </a:cubicBezTo>
                  <a:lnTo>
                    <a:pt x="0" y="589"/>
                  </a:lnTo>
                  <a:close/>
                  <a:moveTo>
                    <a:pt x="130" y="368"/>
                  </a:moveTo>
                  <a:cubicBezTo>
                    <a:pt x="351" y="368"/>
                    <a:pt x="351" y="368"/>
                    <a:pt x="351" y="368"/>
                  </a:cubicBezTo>
                  <a:cubicBezTo>
                    <a:pt x="336" y="318"/>
                    <a:pt x="319" y="269"/>
                    <a:pt x="301" y="219"/>
                  </a:cubicBezTo>
                  <a:cubicBezTo>
                    <a:pt x="283" y="170"/>
                    <a:pt x="262" y="120"/>
                    <a:pt x="240" y="69"/>
                  </a:cubicBezTo>
                  <a:cubicBezTo>
                    <a:pt x="218" y="120"/>
                    <a:pt x="197" y="170"/>
                    <a:pt x="179" y="219"/>
                  </a:cubicBezTo>
                  <a:cubicBezTo>
                    <a:pt x="161" y="269"/>
                    <a:pt x="145" y="318"/>
                    <a:pt x="130" y="36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9">
              <a:extLst>
                <a:ext uri="{FF2B5EF4-FFF2-40B4-BE49-F238E27FC236}">
                  <a16:creationId xmlns:a16="http://schemas.microsoft.com/office/drawing/2014/main" id="{6A35DB04-7092-4506-BF7D-7EE5E8A9F89E}"/>
                </a:ext>
              </a:extLst>
            </p:cNvPr>
            <p:cNvSpPr>
              <a:spLocks/>
            </p:cNvSpPr>
            <p:nvPr userDrawn="1"/>
          </p:nvSpPr>
          <p:spPr bwMode="auto">
            <a:xfrm>
              <a:off x="5989" y="3266"/>
              <a:ext cx="234" cy="277"/>
            </a:xfrm>
            <a:custGeom>
              <a:avLst/>
              <a:gdLst>
                <a:gd name="T0" fmla="*/ 10 w 351"/>
                <a:gd name="T1" fmla="*/ 414 h 414"/>
                <a:gd name="T2" fmla="*/ 10 w 351"/>
                <a:gd name="T3" fmla="*/ 100 h 414"/>
                <a:gd name="T4" fmla="*/ 0 w 351"/>
                <a:gd name="T5" fmla="*/ 18 h 414"/>
                <a:gd name="T6" fmla="*/ 62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2" y="8"/>
                    <a:pt x="62" y="8"/>
                    <a:pt x="62" y="8"/>
                  </a:cubicBezTo>
                  <a:cubicBezTo>
                    <a:pt x="76" y="70"/>
                    <a:pt x="76" y="70"/>
                    <a:pt x="76" y="70"/>
                  </a:cubicBezTo>
                  <a:cubicBezTo>
                    <a:pt x="99" y="23"/>
                    <a:pt x="143" y="0"/>
                    <a:pt x="207" y="0"/>
                  </a:cubicBezTo>
                  <a:cubicBezTo>
                    <a:pt x="253" y="0"/>
                    <a:pt x="289" y="13"/>
                    <a:pt x="314" y="41"/>
                  </a:cubicBezTo>
                  <a:cubicBezTo>
                    <a:pt x="338"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39" y="69"/>
                    <a:pt x="214" y="60"/>
                    <a:pt x="189" y="62"/>
                  </a:cubicBezTo>
                  <a:cubicBezTo>
                    <a:pt x="134" y="57"/>
                    <a:pt x="86" y="98"/>
                    <a:pt x="82" y="152"/>
                  </a:cubicBezTo>
                  <a:cubicBezTo>
                    <a:pt x="81" y="158"/>
                    <a:pt x="81" y="163"/>
                    <a:pt x="82" y="168"/>
                  </a:cubicBezTo>
                  <a:cubicBezTo>
                    <a:pt x="82" y="414"/>
                    <a:pt x="82" y="414"/>
                    <a:pt x="82" y="414"/>
                  </a:cubicBezTo>
                  <a:lnTo>
                    <a:pt x="10" y="41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0">
              <a:extLst>
                <a:ext uri="{FF2B5EF4-FFF2-40B4-BE49-F238E27FC236}">
                  <a16:creationId xmlns:a16="http://schemas.microsoft.com/office/drawing/2014/main" id="{E221F8C4-315B-43B7-BBD0-9E8ED4293450}"/>
                </a:ext>
              </a:extLst>
            </p:cNvPr>
            <p:cNvSpPr>
              <a:spLocks noEditPoints="1"/>
            </p:cNvSpPr>
            <p:nvPr userDrawn="1"/>
          </p:nvSpPr>
          <p:spPr bwMode="auto">
            <a:xfrm>
              <a:off x="6280" y="3160"/>
              <a:ext cx="58"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7 w 87"/>
                <a:gd name="T11" fmla="*/ 574 h 574"/>
                <a:gd name="T12" fmla="*/ 7 w 87"/>
                <a:gd name="T13" fmla="*/ 171 h 574"/>
                <a:gd name="T14" fmla="*/ 79 w 87"/>
                <a:gd name="T15" fmla="*/ 171 h 574"/>
                <a:gd name="T16" fmla="*/ 79 w 87"/>
                <a:gd name="T17" fmla="*/ 574 h 574"/>
                <a:gd name="T18" fmla="*/ 7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2" y="0"/>
                    <a:pt x="87" y="16"/>
                    <a:pt x="87" y="47"/>
                  </a:cubicBezTo>
                  <a:cubicBezTo>
                    <a:pt x="87" y="79"/>
                    <a:pt x="72" y="95"/>
                    <a:pt x="43" y="95"/>
                  </a:cubicBezTo>
                  <a:close/>
                  <a:moveTo>
                    <a:pt x="7" y="574"/>
                  </a:moveTo>
                  <a:cubicBezTo>
                    <a:pt x="7" y="171"/>
                    <a:pt x="7" y="171"/>
                    <a:pt x="7" y="171"/>
                  </a:cubicBezTo>
                  <a:cubicBezTo>
                    <a:pt x="79" y="171"/>
                    <a:pt x="79" y="171"/>
                    <a:pt x="79" y="171"/>
                  </a:cubicBezTo>
                  <a:cubicBezTo>
                    <a:pt x="79" y="574"/>
                    <a:pt x="79" y="574"/>
                    <a:pt x="79" y="574"/>
                  </a:cubicBezTo>
                  <a:lnTo>
                    <a:pt x="7" y="574"/>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1">
              <a:extLst>
                <a:ext uri="{FF2B5EF4-FFF2-40B4-BE49-F238E27FC236}">
                  <a16:creationId xmlns:a16="http://schemas.microsoft.com/office/drawing/2014/main" id="{C908FDBF-F7C4-44E6-8747-7E4D1FCC3B3F}"/>
                </a:ext>
              </a:extLst>
            </p:cNvPr>
            <p:cNvSpPr>
              <a:spLocks/>
            </p:cNvSpPr>
            <p:nvPr userDrawn="1"/>
          </p:nvSpPr>
          <p:spPr bwMode="auto">
            <a:xfrm>
              <a:off x="6394" y="3264"/>
              <a:ext cx="396" cy="279"/>
            </a:xfrm>
            <a:custGeom>
              <a:avLst/>
              <a:gdLst>
                <a:gd name="T0" fmla="*/ 10 w 593"/>
                <a:gd name="T1" fmla="*/ 417 h 417"/>
                <a:gd name="T2" fmla="*/ 10 w 593"/>
                <a:gd name="T3" fmla="*/ 103 h 417"/>
                <a:gd name="T4" fmla="*/ 0 w 593"/>
                <a:gd name="T5" fmla="*/ 21 h 417"/>
                <a:gd name="T6" fmla="*/ 62 w 593"/>
                <a:gd name="T7" fmla="*/ 11 h 417"/>
                <a:gd name="T8" fmla="*/ 76 w 593"/>
                <a:gd name="T9" fmla="*/ 73 h 417"/>
                <a:gd name="T10" fmla="*/ 200 w 593"/>
                <a:gd name="T11" fmla="*/ 3 h 417"/>
                <a:gd name="T12" fmla="*/ 276 w 593"/>
                <a:gd name="T13" fmla="*/ 23 h 417"/>
                <a:gd name="T14" fmla="*/ 324 w 593"/>
                <a:gd name="T15" fmla="*/ 82 h 417"/>
                <a:gd name="T16" fmla="*/ 371 w 593"/>
                <a:gd name="T17" fmla="*/ 23 h 417"/>
                <a:gd name="T18" fmla="*/ 451 w 593"/>
                <a:gd name="T19" fmla="*/ 3 h 417"/>
                <a:gd name="T20" fmla="*/ 555 w 593"/>
                <a:gd name="T21" fmla="*/ 43 h 417"/>
                <a:gd name="T22" fmla="*/ 593 w 593"/>
                <a:gd name="T23" fmla="*/ 161 h 417"/>
                <a:gd name="T24" fmla="*/ 593 w 593"/>
                <a:gd name="T25" fmla="*/ 417 h 417"/>
                <a:gd name="T26" fmla="*/ 522 w 593"/>
                <a:gd name="T27" fmla="*/ 417 h 417"/>
                <a:gd name="T28" fmla="*/ 522 w 593"/>
                <a:gd name="T29" fmla="*/ 166 h 417"/>
                <a:gd name="T30" fmla="*/ 499 w 593"/>
                <a:gd name="T31" fmla="*/ 89 h 417"/>
                <a:gd name="T32" fmla="*/ 435 w 593"/>
                <a:gd name="T33" fmla="*/ 65 h 417"/>
                <a:gd name="T34" fmla="*/ 364 w 593"/>
                <a:gd name="T35" fmla="*/ 94 h 417"/>
                <a:gd name="T36" fmla="*/ 338 w 593"/>
                <a:gd name="T37" fmla="*/ 179 h 417"/>
                <a:gd name="T38" fmla="*/ 338 w 593"/>
                <a:gd name="T39" fmla="*/ 417 h 417"/>
                <a:gd name="T40" fmla="*/ 266 w 593"/>
                <a:gd name="T41" fmla="*/ 417 h 417"/>
                <a:gd name="T42" fmla="*/ 266 w 593"/>
                <a:gd name="T43" fmla="*/ 166 h 417"/>
                <a:gd name="T44" fmla="*/ 243 w 593"/>
                <a:gd name="T45" fmla="*/ 89 h 417"/>
                <a:gd name="T46" fmla="*/ 177 w 593"/>
                <a:gd name="T47" fmla="*/ 65 h 417"/>
                <a:gd name="T48" fmla="*/ 106 w 593"/>
                <a:gd name="T49" fmla="*/ 92 h 417"/>
                <a:gd name="T50" fmla="*/ 82 w 593"/>
                <a:gd name="T51" fmla="*/ 165 h 417"/>
                <a:gd name="T52" fmla="*/ 82 w 593"/>
                <a:gd name="T53" fmla="*/ 417 h 417"/>
                <a:gd name="T54" fmla="*/ 10 w 593"/>
                <a:gd name="T5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3" h="417">
                  <a:moveTo>
                    <a:pt x="10" y="417"/>
                  </a:moveTo>
                  <a:cubicBezTo>
                    <a:pt x="10" y="103"/>
                    <a:pt x="10" y="103"/>
                    <a:pt x="10" y="103"/>
                  </a:cubicBezTo>
                  <a:cubicBezTo>
                    <a:pt x="0" y="21"/>
                    <a:pt x="0" y="21"/>
                    <a:pt x="0" y="21"/>
                  </a:cubicBezTo>
                  <a:cubicBezTo>
                    <a:pt x="62" y="11"/>
                    <a:pt x="62" y="11"/>
                    <a:pt x="62" y="11"/>
                  </a:cubicBezTo>
                  <a:cubicBezTo>
                    <a:pt x="76" y="73"/>
                    <a:pt x="76" y="73"/>
                    <a:pt x="76" y="73"/>
                  </a:cubicBezTo>
                  <a:cubicBezTo>
                    <a:pt x="99" y="26"/>
                    <a:pt x="140" y="3"/>
                    <a:pt x="200" y="3"/>
                  </a:cubicBezTo>
                  <a:cubicBezTo>
                    <a:pt x="227" y="2"/>
                    <a:pt x="253" y="9"/>
                    <a:pt x="276" y="23"/>
                  </a:cubicBezTo>
                  <a:cubicBezTo>
                    <a:pt x="298" y="36"/>
                    <a:pt x="315" y="57"/>
                    <a:pt x="324" y="82"/>
                  </a:cubicBezTo>
                  <a:cubicBezTo>
                    <a:pt x="333" y="58"/>
                    <a:pt x="349" y="37"/>
                    <a:pt x="371" y="23"/>
                  </a:cubicBezTo>
                  <a:cubicBezTo>
                    <a:pt x="395" y="9"/>
                    <a:pt x="423" y="2"/>
                    <a:pt x="451" y="3"/>
                  </a:cubicBezTo>
                  <a:cubicBezTo>
                    <a:pt x="490" y="0"/>
                    <a:pt x="528" y="15"/>
                    <a:pt x="555" y="43"/>
                  </a:cubicBezTo>
                  <a:cubicBezTo>
                    <a:pt x="581" y="70"/>
                    <a:pt x="593" y="109"/>
                    <a:pt x="593" y="161"/>
                  </a:cubicBezTo>
                  <a:cubicBezTo>
                    <a:pt x="593" y="417"/>
                    <a:pt x="593" y="417"/>
                    <a:pt x="593" y="417"/>
                  </a:cubicBezTo>
                  <a:cubicBezTo>
                    <a:pt x="522" y="417"/>
                    <a:pt x="522" y="417"/>
                    <a:pt x="522" y="417"/>
                  </a:cubicBezTo>
                  <a:cubicBezTo>
                    <a:pt x="522" y="166"/>
                    <a:pt x="522" y="166"/>
                    <a:pt x="522" y="166"/>
                  </a:cubicBezTo>
                  <a:cubicBezTo>
                    <a:pt x="522" y="131"/>
                    <a:pt x="514" y="105"/>
                    <a:pt x="499" y="89"/>
                  </a:cubicBezTo>
                  <a:cubicBezTo>
                    <a:pt x="482" y="72"/>
                    <a:pt x="459" y="64"/>
                    <a:pt x="435" y="65"/>
                  </a:cubicBezTo>
                  <a:cubicBezTo>
                    <a:pt x="408" y="64"/>
                    <a:pt x="382" y="74"/>
                    <a:pt x="364" y="94"/>
                  </a:cubicBezTo>
                  <a:cubicBezTo>
                    <a:pt x="345" y="118"/>
                    <a:pt x="336" y="148"/>
                    <a:pt x="338" y="179"/>
                  </a:cubicBezTo>
                  <a:cubicBezTo>
                    <a:pt x="338" y="417"/>
                    <a:pt x="338" y="417"/>
                    <a:pt x="338" y="417"/>
                  </a:cubicBezTo>
                  <a:cubicBezTo>
                    <a:pt x="266" y="417"/>
                    <a:pt x="266" y="417"/>
                    <a:pt x="266" y="417"/>
                  </a:cubicBezTo>
                  <a:cubicBezTo>
                    <a:pt x="266" y="166"/>
                    <a:pt x="266" y="166"/>
                    <a:pt x="266" y="166"/>
                  </a:cubicBezTo>
                  <a:cubicBezTo>
                    <a:pt x="266" y="130"/>
                    <a:pt x="258" y="105"/>
                    <a:pt x="243" y="89"/>
                  </a:cubicBezTo>
                  <a:cubicBezTo>
                    <a:pt x="225" y="72"/>
                    <a:pt x="201" y="64"/>
                    <a:pt x="177" y="65"/>
                  </a:cubicBezTo>
                  <a:cubicBezTo>
                    <a:pt x="150" y="63"/>
                    <a:pt x="124" y="73"/>
                    <a:pt x="106" y="92"/>
                  </a:cubicBezTo>
                  <a:cubicBezTo>
                    <a:pt x="89" y="113"/>
                    <a:pt x="81" y="138"/>
                    <a:pt x="82" y="165"/>
                  </a:cubicBezTo>
                  <a:cubicBezTo>
                    <a:pt x="82" y="417"/>
                    <a:pt x="82" y="417"/>
                    <a:pt x="82" y="417"/>
                  </a:cubicBezTo>
                  <a:lnTo>
                    <a:pt x="10" y="417"/>
                  </a:ln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2">
              <a:extLst>
                <a:ext uri="{FF2B5EF4-FFF2-40B4-BE49-F238E27FC236}">
                  <a16:creationId xmlns:a16="http://schemas.microsoft.com/office/drawing/2014/main" id="{2F34CB8E-2A24-4C60-861F-F8802F740CDC}"/>
                </a:ext>
              </a:extLst>
            </p:cNvPr>
            <p:cNvSpPr>
              <a:spLocks noEditPoints="1"/>
            </p:cNvSpPr>
            <p:nvPr userDrawn="1"/>
          </p:nvSpPr>
          <p:spPr bwMode="auto">
            <a:xfrm>
              <a:off x="6832" y="3265"/>
              <a:ext cx="224" cy="285"/>
            </a:xfrm>
            <a:custGeom>
              <a:avLst/>
              <a:gdLst>
                <a:gd name="T0" fmla="*/ 129 w 335"/>
                <a:gd name="T1" fmla="*/ 426 h 427"/>
                <a:gd name="T2" fmla="*/ 36 w 335"/>
                <a:gd name="T3" fmla="*/ 392 h 427"/>
                <a:gd name="T4" fmla="*/ 2 w 335"/>
                <a:gd name="T5" fmla="*/ 304 h 427"/>
                <a:gd name="T6" fmla="*/ 66 w 335"/>
                <a:gd name="T7" fmla="*/ 188 h 427"/>
                <a:gd name="T8" fmla="*/ 254 w 335"/>
                <a:gd name="T9" fmla="*/ 145 h 427"/>
                <a:gd name="T10" fmla="*/ 229 w 335"/>
                <a:gd name="T11" fmla="*/ 82 h 427"/>
                <a:gd name="T12" fmla="*/ 161 w 335"/>
                <a:gd name="T13" fmla="*/ 61 h 427"/>
                <a:gd name="T14" fmla="*/ 51 w 335"/>
                <a:gd name="T15" fmla="*/ 94 h 427"/>
                <a:gd name="T16" fmla="*/ 26 w 335"/>
                <a:gd name="T17" fmla="*/ 45 h 427"/>
                <a:gd name="T18" fmla="*/ 172 w 335"/>
                <a:gd name="T19" fmla="*/ 2 h 427"/>
                <a:gd name="T20" fmla="*/ 324 w 335"/>
                <a:gd name="T21" fmla="*/ 154 h 427"/>
                <a:gd name="T22" fmla="*/ 324 w 335"/>
                <a:gd name="T23" fmla="*/ 325 h 427"/>
                <a:gd name="T24" fmla="*/ 335 w 335"/>
                <a:gd name="T25" fmla="*/ 409 h 427"/>
                <a:gd name="T26" fmla="*/ 273 w 335"/>
                <a:gd name="T27" fmla="*/ 419 h 427"/>
                <a:gd name="T28" fmla="*/ 259 w 335"/>
                <a:gd name="T29" fmla="*/ 356 h 427"/>
                <a:gd name="T30" fmla="*/ 207 w 335"/>
                <a:gd name="T31" fmla="*/ 407 h 427"/>
                <a:gd name="T32" fmla="*/ 129 w 335"/>
                <a:gd name="T33" fmla="*/ 426 h 427"/>
                <a:gd name="T34" fmla="*/ 74 w 335"/>
                <a:gd name="T35" fmla="*/ 299 h 427"/>
                <a:gd name="T36" fmla="*/ 94 w 335"/>
                <a:gd name="T37" fmla="*/ 349 h 427"/>
                <a:gd name="T38" fmla="*/ 149 w 335"/>
                <a:gd name="T39" fmla="*/ 367 h 427"/>
                <a:gd name="T40" fmla="*/ 225 w 335"/>
                <a:gd name="T41" fmla="*/ 339 h 427"/>
                <a:gd name="T42" fmla="*/ 254 w 335"/>
                <a:gd name="T43" fmla="*/ 266 h 427"/>
                <a:gd name="T44" fmla="*/ 254 w 335"/>
                <a:gd name="T45" fmla="*/ 197 h 427"/>
                <a:gd name="T46" fmla="*/ 120 w 335"/>
                <a:gd name="T47" fmla="*/ 225 h 427"/>
                <a:gd name="T48" fmla="*/ 74 w 335"/>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5" h="427">
                  <a:moveTo>
                    <a:pt x="129" y="426"/>
                  </a:moveTo>
                  <a:cubicBezTo>
                    <a:pt x="95" y="427"/>
                    <a:pt x="61" y="415"/>
                    <a:pt x="36" y="392"/>
                  </a:cubicBezTo>
                  <a:cubicBezTo>
                    <a:pt x="13" y="369"/>
                    <a:pt x="0" y="337"/>
                    <a:pt x="2" y="304"/>
                  </a:cubicBezTo>
                  <a:cubicBezTo>
                    <a:pt x="0" y="257"/>
                    <a:pt x="25" y="212"/>
                    <a:pt x="66" y="188"/>
                  </a:cubicBezTo>
                  <a:cubicBezTo>
                    <a:pt x="110" y="161"/>
                    <a:pt x="172" y="147"/>
                    <a:pt x="254" y="145"/>
                  </a:cubicBezTo>
                  <a:cubicBezTo>
                    <a:pt x="253" y="122"/>
                    <a:pt x="245" y="99"/>
                    <a:pt x="229" y="82"/>
                  </a:cubicBezTo>
                  <a:cubicBezTo>
                    <a:pt x="215" y="68"/>
                    <a:pt x="192" y="61"/>
                    <a:pt x="161" y="61"/>
                  </a:cubicBezTo>
                  <a:cubicBezTo>
                    <a:pt x="122" y="61"/>
                    <a:pt x="83" y="72"/>
                    <a:pt x="51" y="94"/>
                  </a:cubicBezTo>
                  <a:cubicBezTo>
                    <a:pt x="26" y="45"/>
                    <a:pt x="26" y="45"/>
                    <a:pt x="26" y="45"/>
                  </a:cubicBezTo>
                  <a:cubicBezTo>
                    <a:pt x="68" y="15"/>
                    <a:pt x="120" y="0"/>
                    <a:pt x="172" y="2"/>
                  </a:cubicBezTo>
                  <a:cubicBezTo>
                    <a:pt x="274" y="2"/>
                    <a:pt x="324" y="52"/>
                    <a:pt x="324" y="154"/>
                  </a:cubicBezTo>
                  <a:cubicBezTo>
                    <a:pt x="324" y="325"/>
                    <a:pt x="324" y="325"/>
                    <a:pt x="324" y="325"/>
                  </a:cubicBezTo>
                  <a:cubicBezTo>
                    <a:pt x="335" y="409"/>
                    <a:pt x="335" y="409"/>
                    <a:pt x="335" y="409"/>
                  </a:cubicBezTo>
                  <a:cubicBezTo>
                    <a:pt x="273" y="419"/>
                    <a:pt x="273" y="419"/>
                    <a:pt x="273" y="419"/>
                  </a:cubicBezTo>
                  <a:cubicBezTo>
                    <a:pt x="259" y="356"/>
                    <a:pt x="259" y="356"/>
                    <a:pt x="259" y="356"/>
                  </a:cubicBezTo>
                  <a:cubicBezTo>
                    <a:pt x="247" y="378"/>
                    <a:pt x="229" y="396"/>
                    <a:pt x="207" y="407"/>
                  </a:cubicBezTo>
                  <a:cubicBezTo>
                    <a:pt x="183" y="420"/>
                    <a:pt x="156" y="426"/>
                    <a:pt x="129" y="426"/>
                  </a:cubicBezTo>
                  <a:close/>
                  <a:moveTo>
                    <a:pt x="74" y="299"/>
                  </a:moveTo>
                  <a:cubicBezTo>
                    <a:pt x="73" y="318"/>
                    <a:pt x="81" y="336"/>
                    <a:pt x="94" y="349"/>
                  </a:cubicBezTo>
                  <a:cubicBezTo>
                    <a:pt x="109" y="362"/>
                    <a:pt x="129" y="368"/>
                    <a:pt x="149" y="367"/>
                  </a:cubicBezTo>
                  <a:cubicBezTo>
                    <a:pt x="177" y="368"/>
                    <a:pt x="204" y="358"/>
                    <a:pt x="225" y="339"/>
                  </a:cubicBezTo>
                  <a:cubicBezTo>
                    <a:pt x="244" y="320"/>
                    <a:pt x="255" y="293"/>
                    <a:pt x="254" y="266"/>
                  </a:cubicBezTo>
                  <a:cubicBezTo>
                    <a:pt x="254" y="197"/>
                    <a:pt x="254" y="197"/>
                    <a:pt x="254" y="197"/>
                  </a:cubicBezTo>
                  <a:cubicBezTo>
                    <a:pt x="196" y="198"/>
                    <a:pt x="151" y="208"/>
                    <a:pt x="120" y="225"/>
                  </a:cubicBezTo>
                  <a:cubicBezTo>
                    <a:pt x="92" y="239"/>
                    <a:pt x="74" y="268"/>
                    <a:pt x="74" y="299"/>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33">
              <a:extLst>
                <a:ext uri="{FF2B5EF4-FFF2-40B4-BE49-F238E27FC236}">
                  <a16:creationId xmlns:a16="http://schemas.microsoft.com/office/drawing/2014/main" id="{563B6F92-B8DA-445D-9341-9482EF6A8CEA}"/>
                </a:ext>
              </a:extLst>
            </p:cNvPr>
            <p:cNvSpPr>
              <a:spLocks noChangeArrowheads="1"/>
            </p:cNvSpPr>
            <p:nvPr userDrawn="1"/>
          </p:nvSpPr>
          <p:spPr bwMode="auto">
            <a:xfrm>
              <a:off x="7113" y="3150"/>
              <a:ext cx="47" cy="393"/>
            </a:xfrm>
            <a:prstGeom prst="rect">
              <a:avLst/>
            </a:prstGeom>
            <a:solidFill>
              <a:srgbClr val="0085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4">
              <a:extLst>
                <a:ext uri="{FF2B5EF4-FFF2-40B4-BE49-F238E27FC236}">
                  <a16:creationId xmlns:a16="http://schemas.microsoft.com/office/drawing/2014/main" id="{27137A2A-44D8-47ED-9C91-3E5AC8F1690B}"/>
                </a:ext>
              </a:extLst>
            </p:cNvPr>
            <p:cNvSpPr>
              <a:spLocks/>
            </p:cNvSpPr>
            <p:nvPr userDrawn="1"/>
          </p:nvSpPr>
          <p:spPr bwMode="auto">
            <a:xfrm>
              <a:off x="7206" y="3265"/>
              <a:ext cx="212" cy="287"/>
            </a:xfrm>
            <a:custGeom>
              <a:avLst/>
              <a:gdLst>
                <a:gd name="T0" fmla="*/ 158 w 317"/>
                <a:gd name="T1" fmla="*/ 428 h 430"/>
                <a:gd name="T2" fmla="*/ 0 w 317"/>
                <a:gd name="T3" fmla="*/ 380 h 430"/>
                <a:gd name="T4" fmla="*/ 28 w 317"/>
                <a:gd name="T5" fmla="*/ 328 h 430"/>
                <a:gd name="T6" fmla="*/ 157 w 317"/>
                <a:gd name="T7" fmla="*/ 367 h 430"/>
                <a:gd name="T8" fmla="*/ 224 w 317"/>
                <a:gd name="T9" fmla="*/ 352 h 430"/>
                <a:gd name="T10" fmla="*/ 246 w 317"/>
                <a:gd name="T11" fmla="*/ 309 h 430"/>
                <a:gd name="T12" fmla="*/ 232 w 317"/>
                <a:gd name="T13" fmla="*/ 273 h 430"/>
                <a:gd name="T14" fmla="*/ 186 w 317"/>
                <a:gd name="T15" fmla="*/ 251 h 430"/>
                <a:gd name="T16" fmla="*/ 127 w 317"/>
                <a:gd name="T17" fmla="*/ 235 h 430"/>
                <a:gd name="T18" fmla="*/ 43 w 317"/>
                <a:gd name="T19" fmla="*/ 193 h 430"/>
                <a:gd name="T20" fmla="*/ 15 w 317"/>
                <a:gd name="T21" fmla="*/ 119 h 430"/>
                <a:gd name="T22" fmla="*/ 56 w 317"/>
                <a:gd name="T23" fmla="*/ 34 h 430"/>
                <a:gd name="T24" fmla="*/ 165 w 317"/>
                <a:gd name="T25" fmla="*/ 2 h 430"/>
                <a:gd name="T26" fmla="*/ 237 w 317"/>
                <a:gd name="T27" fmla="*/ 12 h 430"/>
                <a:gd name="T28" fmla="*/ 304 w 317"/>
                <a:gd name="T29" fmla="*/ 47 h 430"/>
                <a:gd name="T30" fmla="*/ 275 w 317"/>
                <a:gd name="T31" fmla="*/ 96 h 430"/>
                <a:gd name="T32" fmla="*/ 225 w 317"/>
                <a:gd name="T33" fmla="*/ 72 h 430"/>
                <a:gd name="T34" fmla="*/ 167 w 317"/>
                <a:gd name="T35" fmla="*/ 62 h 430"/>
                <a:gd name="T36" fmla="*/ 107 w 317"/>
                <a:gd name="T37" fmla="*/ 77 h 430"/>
                <a:gd name="T38" fmla="*/ 84 w 317"/>
                <a:gd name="T39" fmla="*/ 117 h 430"/>
                <a:gd name="T40" fmla="*/ 97 w 317"/>
                <a:gd name="T41" fmla="*/ 147 h 430"/>
                <a:gd name="T42" fmla="*/ 145 w 317"/>
                <a:gd name="T43" fmla="*/ 168 h 430"/>
                <a:gd name="T44" fmla="*/ 204 w 317"/>
                <a:gd name="T45" fmla="*/ 184 h 430"/>
                <a:gd name="T46" fmla="*/ 284 w 317"/>
                <a:gd name="T47" fmla="*/ 225 h 430"/>
                <a:gd name="T48" fmla="*/ 315 w 317"/>
                <a:gd name="T49" fmla="*/ 306 h 430"/>
                <a:gd name="T50" fmla="*/ 275 w 317"/>
                <a:gd name="T51" fmla="*/ 395 h 430"/>
                <a:gd name="T52" fmla="*/ 158 w 317"/>
                <a:gd name="T53" fmla="*/ 42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7" h="430">
                  <a:moveTo>
                    <a:pt x="158" y="428"/>
                  </a:moveTo>
                  <a:cubicBezTo>
                    <a:pt x="102" y="430"/>
                    <a:pt x="46" y="413"/>
                    <a:pt x="0" y="380"/>
                  </a:cubicBezTo>
                  <a:cubicBezTo>
                    <a:pt x="28" y="328"/>
                    <a:pt x="28" y="328"/>
                    <a:pt x="28" y="328"/>
                  </a:cubicBezTo>
                  <a:cubicBezTo>
                    <a:pt x="66" y="354"/>
                    <a:pt x="111" y="368"/>
                    <a:pt x="157" y="367"/>
                  </a:cubicBezTo>
                  <a:cubicBezTo>
                    <a:pt x="180" y="369"/>
                    <a:pt x="204" y="363"/>
                    <a:pt x="224" y="352"/>
                  </a:cubicBezTo>
                  <a:cubicBezTo>
                    <a:pt x="238" y="342"/>
                    <a:pt x="247" y="326"/>
                    <a:pt x="246" y="309"/>
                  </a:cubicBezTo>
                  <a:cubicBezTo>
                    <a:pt x="247" y="295"/>
                    <a:pt x="242" y="282"/>
                    <a:pt x="232" y="273"/>
                  </a:cubicBezTo>
                  <a:cubicBezTo>
                    <a:pt x="219" y="262"/>
                    <a:pt x="203" y="255"/>
                    <a:pt x="186" y="251"/>
                  </a:cubicBezTo>
                  <a:cubicBezTo>
                    <a:pt x="127" y="235"/>
                    <a:pt x="127" y="235"/>
                    <a:pt x="127" y="235"/>
                  </a:cubicBezTo>
                  <a:cubicBezTo>
                    <a:pt x="96" y="228"/>
                    <a:pt x="67" y="214"/>
                    <a:pt x="43" y="193"/>
                  </a:cubicBezTo>
                  <a:cubicBezTo>
                    <a:pt x="24" y="173"/>
                    <a:pt x="14" y="147"/>
                    <a:pt x="15" y="119"/>
                  </a:cubicBezTo>
                  <a:cubicBezTo>
                    <a:pt x="14" y="86"/>
                    <a:pt x="29" y="54"/>
                    <a:pt x="56" y="34"/>
                  </a:cubicBezTo>
                  <a:cubicBezTo>
                    <a:pt x="88" y="11"/>
                    <a:pt x="126" y="0"/>
                    <a:pt x="165" y="2"/>
                  </a:cubicBezTo>
                  <a:cubicBezTo>
                    <a:pt x="190" y="2"/>
                    <a:pt x="214" y="5"/>
                    <a:pt x="237" y="12"/>
                  </a:cubicBezTo>
                  <a:cubicBezTo>
                    <a:pt x="261" y="19"/>
                    <a:pt x="284" y="31"/>
                    <a:pt x="304" y="47"/>
                  </a:cubicBezTo>
                  <a:cubicBezTo>
                    <a:pt x="275" y="96"/>
                    <a:pt x="275" y="96"/>
                    <a:pt x="275" y="96"/>
                  </a:cubicBezTo>
                  <a:cubicBezTo>
                    <a:pt x="259" y="86"/>
                    <a:pt x="243" y="78"/>
                    <a:pt x="225" y="72"/>
                  </a:cubicBezTo>
                  <a:cubicBezTo>
                    <a:pt x="207" y="65"/>
                    <a:pt x="187" y="62"/>
                    <a:pt x="167" y="62"/>
                  </a:cubicBezTo>
                  <a:cubicBezTo>
                    <a:pt x="146" y="62"/>
                    <a:pt x="125" y="67"/>
                    <a:pt x="107" y="77"/>
                  </a:cubicBezTo>
                  <a:cubicBezTo>
                    <a:pt x="92" y="85"/>
                    <a:pt x="83" y="100"/>
                    <a:pt x="84" y="117"/>
                  </a:cubicBezTo>
                  <a:cubicBezTo>
                    <a:pt x="83" y="129"/>
                    <a:pt x="88" y="140"/>
                    <a:pt x="97" y="147"/>
                  </a:cubicBezTo>
                  <a:cubicBezTo>
                    <a:pt x="112" y="158"/>
                    <a:pt x="128" y="165"/>
                    <a:pt x="145" y="168"/>
                  </a:cubicBezTo>
                  <a:cubicBezTo>
                    <a:pt x="204" y="184"/>
                    <a:pt x="204" y="184"/>
                    <a:pt x="204" y="184"/>
                  </a:cubicBezTo>
                  <a:cubicBezTo>
                    <a:pt x="233" y="191"/>
                    <a:pt x="261" y="205"/>
                    <a:pt x="284" y="225"/>
                  </a:cubicBezTo>
                  <a:cubicBezTo>
                    <a:pt x="306" y="246"/>
                    <a:pt x="317" y="275"/>
                    <a:pt x="315" y="306"/>
                  </a:cubicBezTo>
                  <a:cubicBezTo>
                    <a:pt x="316" y="340"/>
                    <a:pt x="301" y="373"/>
                    <a:pt x="275" y="395"/>
                  </a:cubicBezTo>
                  <a:cubicBezTo>
                    <a:pt x="248" y="417"/>
                    <a:pt x="209" y="428"/>
                    <a:pt x="158" y="428"/>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5">
              <a:extLst>
                <a:ext uri="{FF2B5EF4-FFF2-40B4-BE49-F238E27FC236}">
                  <a16:creationId xmlns:a16="http://schemas.microsoft.com/office/drawing/2014/main" id="{1D2A632B-0D23-4ED5-80FF-325522C699A9}"/>
                </a:ext>
              </a:extLst>
            </p:cNvPr>
            <p:cNvSpPr>
              <a:spLocks noEditPoints="1"/>
            </p:cNvSpPr>
            <p:nvPr userDrawn="1"/>
          </p:nvSpPr>
          <p:spPr bwMode="auto">
            <a:xfrm>
              <a:off x="7454" y="3135"/>
              <a:ext cx="231" cy="228"/>
            </a:xfrm>
            <a:custGeom>
              <a:avLst/>
              <a:gdLst>
                <a:gd name="T0" fmla="*/ 173 w 346"/>
                <a:gd name="T1" fmla="*/ 341 h 342"/>
                <a:gd name="T2" fmla="*/ 85 w 346"/>
                <a:gd name="T3" fmla="*/ 321 h 342"/>
                <a:gd name="T4" fmla="*/ 27 w 346"/>
                <a:gd name="T5" fmla="*/ 264 h 342"/>
                <a:gd name="T6" fmla="*/ 27 w 346"/>
                <a:gd name="T7" fmla="*/ 84 h 342"/>
                <a:gd name="T8" fmla="*/ 85 w 346"/>
                <a:gd name="T9" fmla="*/ 27 h 342"/>
                <a:gd name="T10" fmla="*/ 260 w 346"/>
                <a:gd name="T11" fmla="*/ 27 h 342"/>
                <a:gd name="T12" fmla="*/ 318 w 346"/>
                <a:gd name="T13" fmla="*/ 84 h 342"/>
                <a:gd name="T14" fmla="*/ 318 w 346"/>
                <a:gd name="T15" fmla="*/ 264 h 342"/>
                <a:gd name="T16" fmla="*/ 260 w 346"/>
                <a:gd name="T17" fmla="*/ 321 h 342"/>
                <a:gd name="T18" fmla="*/ 173 w 346"/>
                <a:gd name="T19" fmla="*/ 341 h 342"/>
                <a:gd name="T20" fmla="*/ 173 w 346"/>
                <a:gd name="T21" fmla="*/ 309 h 342"/>
                <a:gd name="T22" fmla="*/ 268 w 346"/>
                <a:gd name="T23" fmla="*/ 274 h 342"/>
                <a:gd name="T24" fmla="*/ 304 w 346"/>
                <a:gd name="T25" fmla="*/ 174 h 342"/>
                <a:gd name="T26" fmla="*/ 268 w 346"/>
                <a:gd name="T27" fmla="*/ 74 h 342"/>
                <a:gd name="T28" fmla="*/ 78 w 346"/>
                <a:gd name="T29" fmla="*/ 74 h 342"/>
                <a:gd name="T30" fmla="*/ 42 w 346"/>
                <a:gd name="T31" fmla="*/ 174 h 342"/>
                <a:gd name="T32" fmla="*/ 78 w 346"/>
                <a:gd name="T33" fmla="*/ 274 h 342"/>
                <a:gd name="T34" fmla="*/ 173 w 346"/>
                <a:gd name="T35" fmla="*/ 309 h 342"/>
                <a:gd name="T36" fmla="*/ 112 w 346"/>
                <a:gd name="T37" fmla="*/ 249 h 342"/>
                <a:gd name="T38" fmla="*/ 112 w 346"/>
                <a:gd name="T39" fmla="*/ 97 h 342"/>
                <a:gd name="T40" fmla="*/ 174 w 346"/>
                <a:gd name="T41" fmla="*/ 97 h 342"/>
                <a:gd name="T42" fmla="*/ 234 w 346"/>
                <a:gd name="T43" fmla="*/ 143 h 342"/>
                <a:gd name="T44" fmla="*/ 200 w 346"/>
                <a:gd name="T45" fmla="*/ 187 h 342"/>
                <a:gd name="T46" fmla="*/ 226 w 346"/>
                <a:gd name="T47" fmla="*/ 217 h 342"/>
                <a:gd name="T48" fmla="*/ 245 w 346"/>
                <a:gd name="T49" fmla="*/ 249 h 342"/>
                <a:gd name="T50" fmla="*/ 210 w 346"/>
                <a:gd name="T51" fmla="*/ 249 h 342"/>
                <a:gd name="T52" fmla="*/ 192 w 346"/>
                <a:gd name="T53" fmla="*/ 218 h 342"/>
                <a:gd name="T54" fmla="*/ 167 w 346"/>
                <a:gd name="T55" fmla="*/ 190 h 342"/>
                <a:gd name="T56" fmla="*/ 143 w 346"/>
                <a:gd name="T57" fmla="*/ 190 h 342"/>
                <a:gd name="T58" fmla="*/ 143 w 346"/>
                <a:gd name="T59" fmla="*/ 249 h 342"/>
                <a:gd name="T60" fmla="*/ 112 w 346"/>
                <a:gd name="T61" fmla="*/ 249 h 342"/>
                <a:gd name="T62" fmla="*/ 173 w 346"/>
                <a:gd name="T63" fmla="*/ 121 h 342"/>
                <a:gd name="T64" fmla="*/ 143 w 346"/>
                <a:gd name="T65" fmla="*/ 121 h 342"/>
                <a:gd name="T66" fmla="*/ 143 w 346"/>
                <a:gd name="T67" fmla="*/ 167 h 342"/>
                <a:gd name="T68" fmla="*/ 173 w 346"/>
                <a:gd name="T69" fmla="*/ 167 h 342"/>
                <a:gd name="T70" fmla="*/ 202 w 346"/>
                <a:gd name="T71" fmla="*/ 144 h 342"/>
                <a:gd name="T72" fmla="*/ 173 w 346"/>
                <a:gd name="T73" fmla="*/ 1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6" h="342">
                  <a:moveTo>
                    <a:pt x="173" y="341"/>
                  </a:moveTo>
                  <a:cubicBezTo>
                    <a:pt x="142" y="342"/>
                    <a:pt x="112" y="335"/>
                    <a:pt x="85" y="321"/>
                  </a:cubicBezTo>
                  <a:cubicBezTo>
                    <a:pt x="61" y="308"/>
                    <a:pt x="41" y="289"/>
                    <a:pt x="27" y="264"/>
                  </a:cubicBezTo>
                  <a:cubicBezTo>
                    <a:pt x="0" y="207"/>
                    <a:pt x="0" y="141"/>
                    <a:pt x="27" y="84"/>
                  </a:cubicBezTo>
                  <a:cubicBezTo>
                    <a:pt x="41" y="59"/>
                    <a:pt x="61" y="39"/>
                    <a:pt x="85" y="27"/>
                  </a:cubicBezTo>
                  <a:cubicBezTo>
                    <a:pt x="141" y="0"/>
                    <a:pt x="205" y="0"/>
                    <a:pt x="260" y="27"/>
                  </a:cubicBezTo>
                  <a:cubicBezTo>
                    <a:pt x="285" y="39"/>
                    <a:pt x="305" y="59"/>
                    <a:pt x="318" y="84"/>
                  </a:cubicBezTo>
                  <a:cubicBezTo>
                    <a:pt x="346" y="141"/>
                    <a:pt x="346" y="207"/>
                    <a:pt x="318" y="264"/>
                  </a:cubicBezTo>
                  <a:cubicBezTo>
                    <a:pt x="305" y="289"/>
                    <a:pt x="285" y="308"/>
                    <a:pt x="260" y="321"/>
                  </a:cubicBezTo>
                  <a:cubicBezTo>
                    <a:pt x="233" y="335"/>
                    <a:pt x="203" y="342"/>
                    <a:pt x="173" y="341"/>
                  </a:cubicBezTo>
                  <a:close/>
                  <a:moveTo>
                    <a:pt x="173" y="309"/>
                  </a:moveTo>
                  <a:cubicBezTo>
                    <a:pt x="208" y="311"/>
                    <a:pt x="242" y="298"/>
                    <a:pt x="268" y="274"/>
                  </a:cubicBezTo>
                  <a:cubicBezTo>
                    <a:pt x="292" y="251"/>
                    <a:pt x="304" y="218"/>
                    <a:pt x="304" y="174"/>
                  </a:cubicBezTo>
                  <a:cubicBezTo>
                    <a:pt x="304" y="130"/>
                    <a:pt x="292" y="97"/>
                    <a:pt x="268" y="74"/>
                  </a:cubicBezTo>
                  <a:cubicBezTo>
                    <a:pt x="213" y="27"/>
                    <a:pt x="133" y="27"/>
                    <a:pt x="78" y="74"/>
                  </a:cubicBezTo>
                  <a:cubicBezTo>
                    <a:pt x="54" y="97"/>
                    <a:pt x="42" y="130"/>
                    <a:pt x="42" y="174"/>
                  </a:cubicBezTo>
                  <a:cubicBezTo>
                    <a:pt x="42" y="218"/>
                    <a:pt x="54" y="251"/>
                    <a:pt x="78" y="274"/>
                  </a:cubicBezTo>
                  <a:cubicBezTo>
                    <a:pt x="103" y="298"/>
                    <a:pt x="138" y="311"/>
                    <a:pt x="173" y="309"/>
                  </a:cubicBezTo>
                  <a:close/>
                  <a:moveTo>
                    <a:pt x="112" y="249"/>
                  </a:moveTo>
                  <a:cubicBezTo>
                    <a:pt x="112" y="97"/>
                    <a:pt x="112" y="97"/>
                    <a:pt x="112" y="97"/>
                  </a:cubicBezTo>
                  <a:cubicBezTo>
                    <a:pt x="174" y="97"/>
                    <a:pt x="174" y="97"/>
                    <a:pt x="174" y="97"/>
                  </a:cubicBezTo>
                  <a:cubicBezTo>
                    <a:pt x="214" y="97"/>
                    <a:pt x="234" y="113"/>
                    <a:pt x="234" y="143"/>
                  </a:cubicBezTo>
                  <a:cubicBezTo>
                    <a:pt x="236" y="164"/>
                    <a:pt x="221" y="184"/>
                    <a:pt x="200" y="187"/>
                  </a:cubicBezTo>
                  <a:cubicBezTo>
                    <a:pt x="210" y="197"/>
                    <a:pt x="218" y="206"/>
                    <a:pt x="226" y="217"/>
                  </a:cubicBezTo>
                  <a:cubicBezTo>
                    <a:pt x="233" y="227"/>
                    <a:pt x="239" y="238"/>
                    <a:pt x="245" y="249"/>
                  </a:cubicBezTo>
                  <a:cubicBezTo>
                    <a:pt x="210" y="249"/>
                    <a:pt x="210" y="249"/>
                    <a:pt x="210" y="249"/>
                  </a:cubicBezTo>
                  <a:cubicBezTo>
                    <a:pt x="205" y="238"/>
                    <a:pt x="199" y="228"/>
                    <a:pt x="192" y="218"/>
                  </a:cubicBezTo>
                  <a:cubicBezTo>
                    <a:pt x="185" y="208"/>
                    <a:pt x="177" y="198"/>
                    <a:pt x="167" y="190"/>
                  </a:cubicBezTo>
                  <a:cubicBezTo>
                    <a:pt x="143" y="190"/>
                    <a:pt x="143" y="190"/>
                    <a:pt x="143" y="190"/>
                  </a:cubicBezTo>
                  <a:cubicBezTo>
                    <a:pt x="143" y="249"/>
                    <a:pt x="143" y="249"/>
                    <a:pt x="143" y="249"/>
                  </a:cubicBezTo>
                  <a:lnTo>
                    <a:pt x="112" y="249"/>
                  </a:lnTo>
                  <a:close/>
                  <a:moveTo>
                    <a:pt x="173" y="121"/>
                  </a:moveTo>
                  <a:cubicBezTo>
                    <a:pt x="143" y="121"/>
                    <a:pt x="143" y="121"/>
                    <a:pt x="143" y="121"/>
                  </a:cubicBezTo>
                  <a:cubicBezTo>
                    <a:pt x="143" y="167"/>
                    <a:pt x="143" y="167"/>
                    <a:pt x="143" y="167"/>
                  </a:cubicBezTo>
                  <a:cubicBezTo>
                    <a:pt x="173" y="167"/>
                    <a:pt x="173" y="167"/>
                    <a:pt x="173" y="167"/>
                  </a:cubicBezTo>
                  <a:cubicBezTo>
                    <a:pt x="193" y="167"/>
                    <a:pt x="202" y="159"/>
                    <a:pt x="202" y="144"/>
                  </a:cubicBezTo>
                  <a:cubicBezTo>
                    <a:pt x="202" y="128"/>
                    <a:pt x="193" y="121"/>
                    <a:pt x="173" y="121"/>
                  </a:cubicBezTo>
                  <a:close/>
                </a:path>
              </a:pathLst>
            </a:custGeom>
            <a:solidFill>
              <a:srgbClr val="00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5856367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CC380D-5F44-41E8-971E-CDD19ED6F8E3}" type="slidenum">
              <a:rPr lang="en-GB" smtClean="0"/>
              <a:t>‹#›</a:t>
            </a:fld>
            <a:endParaRPr lang="en-GB"/>
          </a:p>
        </p:txBody>
      </p:sp>
    </p:spTree>
    <p:extLst>
      <p:ext uri="{BB962C8B-B14F-4D97-AF65-F5344CB8AC3E}">
        <p14:creationId xmlns:p14="http://schemas.microsoft.com/office/powerpoint/2010/main" val="48379706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CC380D-5F44-41E8-971E-CDD19ED6F8E3}" type="slidenum">
              <a:rPr lang="en-GB" smtClean="0"/>
              <a:t>‹#›</a:t>
            </a:fld>
            <a:endParaRPr lang="en-GB"/>
          </a:p>
        </p:txBody>
      </p:sp>
      <p:grpSp>
        <p:nvGrpSpPr>
          <p:cNvPr id="7" name="Group 4">
            <a:extLst>
              <a:ext uri="{FF2B5EF4-FFF2-40B4-BE49-F238E27FC236}">
                <a16:creationId xmlns:a16="http://schemas.microsoft.com/office/drawing/2014/main" id="{31CE983E-BD62-4F95-9F0A-E521A2DD89A8}"/>
              </a:ext>
            </a:extLst>
          </p:cNvPr>
          <p:cNvGrpSpPr>
            <a:grpSpLocks noChangeAspect="1"/>
          </p:cNvGrpSpPr>
          <p:nvPr userDrawn="1"/>
        </p:nvGrpSpPr>
        <p:grpSpPr bwMode="auto">
          <a:xfrm>
            <a:off x="10296048" y="6238240"/>
            <a:ext cx="1266218" cy="446803"/>
            <a:chOff x="0" y="805"/>
            <a:chExt cx="7680" cy="2710"/>
          </a:xfrm>
        </p:grpSpPr>
        <p:sp>
          <p:nvSpPr>
            <p:cNvPr id="8" name="Freeform 5">
              <a:extLst>
                <a:ext uri="{FF2B5EF4-FFF2-40B4-BE49-F238E27FC236}">
                  <a16:creationId xmlns:a16="http://schemas.microsoft.com/office/drawing/2014/main" id="{8FCCF4A1-6AB8-499C-BA9A-6168CD111E19}"/>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508E4BEC-6FEB-4F30-AEB8-BB91DEF2CCF5}"/>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0956769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100000"/>
              </a:lnSpc>
              <a:spcBef>
                <a:spcPts val="1600"/>
              </a:spcBef>
              <a:spcAft>
                <a:spcPts val="1600"/>
              </a:spcAft>
              <a:buFont typeface="+mj-lt"/>
              <a:buAutoNum type="arabicPeriod"/>
              <a:defRPr sz="1600"/>
            </a:lvl1pPr>
            <a:lvl2pPr marL="342900" indent="-342900">
              <a:lnSpc>
                <a:spcPct val="100000"/>
              </a:lnSpc>
              <a:spcBef>
                <a:spcPts val="1600"/>
              </a:spcBef>
              <a:spcAft>
                <a:spcPts val="1600"/>
              </a:spcAft>
              <a:buFont typeface="+mj-lt"/>
              <a:buAutoNum type="arabicPeriod"/>
              <a:defRPr sz="1600">
                <a:solidFill>
                  <a:schemeClr val="bg1">
                    <a:lumMod val="85000"/>
                  </a:schemeClr>
                </a:solidFill>
              </a:defRPr>
            </a:lvl2pPr>
            <a:lvl3pPr marL="342900" indent="-342900">
              <a:lnSpc>
                <a:spcPct val="100000"/>
              </a:lnSpc>
              <a:spcBef>
                <a:spcPts val="1600"/>
              </a:spcBef>
              <a:spcAft>
                <a:spcPts val="1600"/>
              </a:spcAft>
              <a:buFont typeface="+mj-lt"/>
              <a:buAutoNum type="arabicPeriod"/>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spTree>
    <p:extLst>
      <p:ext uri="{BB962C8B-B14F-4D97-AF65-F5344CB8AC3E}">
        <p14:creationId xmlns:p14="http://schemas.microsoft.com/office/powerpoint/2010/main" val="35226988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Vertical Line">
    <p:spTree>
      <p:nvGrpSpPr>
        <p:cNvPr id="1" name=""/>
        <p:cNvGrpSpPr/>
        <p:nvPr/>
      </p:nvGrpSpPr>
      <p:grpSpPr>
        <a:xfrm>
          <a:off x="0" y="0"/>
          <a:ext cx="0" cy="0"/>
          <a:chOff x="0" y="0"/>
          <a:chExt cx="0" cy="0"/>
        </a:xfrm>
      </p:grpSpPr>
      <p:sp>
        <p:nvSpPr>
          <p:cNvPr id="2" name="Title 1"/>
          <p:cNvSpPr>
            <a:spLocks noGrp="1"/>
          </p:cNvSpPr>
          <p:nvPr>
            <p:ph type="title"/>
          </p:nvPr>
        </p:nvSpPr>
        <p:spPr>
          <a:xfrm>
            <a:off x="747622" y="1925636"/>
            <a:ext cx="2104845" cy="4132265"/>
          </a:xfrm>
        </p:spPr>
        <p:txBody>
          <a:bodyPr anchor="t"/>
          <a:lstStyle/>
          <a:p>
            <a:r>
              <a:rPr lang="en-US"/>
              <a:t>Click to edit Master title style</a:t>
            </a:r>
            <a:endParaRPr lang="en-US" dirty="0"/>
          </a:p>
        </p:txBody>
      </p:sp>
      <p:sp>
        <p:nvSpPr>
          <p:cNvPr id="3" name="Content Placeholder 2"/>
          <p:cNvSpPr>
            <a:spLocks noGrp="1"/>
          </p:cNvSpPr>
          <p:nvPr>
            <p:ph idx="1"/>
          </p:nvPr>
        </p:nvSpPr>
        <p:spPr>
          <a:xfrm>
            <a:off x="4292599" y="1925637"/>
            <a:ext cx="7521575" cy="4132264"/>
          </a:xfrm>
        </p:spPr>
        <p:txBody>
          <a:bodyPr/>
          <a:lstStyle>
            <a:lvl1pPr marL="342900" indent="-342900">
              <a:lnSpc>
                <a:spcPct val="100000"/>
              </a:lnSpc>
              <a:spcBef>
                <a:spcPts val="1600"/>
              </a:spcBef>
              <a:spcAft>
                <a:spcPts val="1600"/>
              </a:spcAft>
              <a:buFont typeface="+mj-lt"/>
              <a:buAutoNum type="arabicPeriod"/>
              <a:defRPr sz="1600"/>
            </a:lvl1pPr>
            <a:lvl2pPr marL="342900" indent="-342900">
              <a:lnSpc>
                <a:spcPct val="100000"/>
              </a:lnSpc>
              <a:spcBef>
                <a:spcPts val="1600"/>
              </a:spcBef>
              <a:spcAft>
                <a:spcPts val="1600"/>
              </a:spcAft>
              <a:buFont typeface="+mj-lt"/>
              <a:buAutoNum type="arabicPeriod"/>
              <a:defRPr sz="1600">
                <a:solidFill>
                  <a:schemeClr val="bg1">
                    <a:lumMod val="85000"/>
                  </a:schemeClr>
                </a:solidFill>
              </a:defRPr>
            </a:lvl2pPr>
            <a:lvl3pPr marL="342900" indent="-342900">
              <a:lnSpc>
                <a:spcPct val="100000"/>
              </a:lnSpc>
              <a:spcBef>
                <a:spcPts val="1600"/>
              </a:spcBef>
              <a:spcAft>
                <a:spcPts val="1600"/>
              </a:spcAft>
              <a:buFont typeface="+mj-lt"/>
              <a:buAutoNum type="arabicPeriod"/>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cxnSp>
        <p:nvCxnSpPr>
          <p:cNvPr id="7" name="Straight Connector 6">
            <a:extLst>
              <a:ext uri="{FF2B5EF4-FFF2-40B4-BE49-F238E27FC236}">
                <a16:creationId xmlns:a16="http://schemas.microsoft.com/office/drawing/2014/main" id="{3C476A1C-450C-4513-925D-8391EFA2E70F}"/>
              </a:ext>
            </a:extLst>
          </p:cNvPr>
          <p:cNvCxnSpPr>
            <a:cxnSpLocks/>
          </p:cNvCxnSpPr>
          <p:nvPr userDrawn="1"/>
        </p:nvCxnSpPr>
        <p:spPr>
          <a:xfrm>
            <a:off x="3051313" y="516835"/>
            <a:ext cx="0" cy="5541066"/>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3EE5547F-1790-4328-A80F-6A34357F1345}"/>
              </a:ext>
            </a:extLst>
          </p:cNvPr>
          <p:cNvGrpSpPr>
            <a:grpSpLocks noChangeAspect="1"/>
          </p:cNvGrpSpPr>
          <p:nvPr userDrawn="1"/>
        </p:nvGrpSpPr>
        <p:grpSpPr bwMode="auto">
          <a:xfrm>
            <a:off x="10296048" y="6238240"/>
            <a:ext cx="1266218" cy="446803"/>
            <a:chOff x="0" y="805"/>
            <a:chExt cx="7680" cy="2710"/>
          </a:xfrm>
        </p:grpSpPr>
        <p:sp>
          <p:nvSpPr>
            <p:cNvPr id="10" name="Freeform 5">
              <a:extLst>
                <a:ext uri="{FF2B5EF4-FFF2-40B4-BE49-F238E27FC236}">
                  <a16:creationId xmlns:a16="http://schemas.microsoft.com/office/drawing/2014/main" id="{0C8F654C-DF92-41E5-B65E-47E78A92578E}"/>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015834F7-CE35-4274-803B-E29DB9DD3113}"/>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374179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7825" y="1925637"/>
            <a:ext cx="5508000" cy="4132263"/>
          </a:xfrm>
        </p:spPr>
        <p:txBody>
          <a:bodyPr/>
          <a:lstStyle>
            <a:lvl1pPr>
              <a:spcBef>
                <a:spcPts val="1600"/>
              </a:spcBef>
              <a:spcAft>
                <a:spcPts val="1600"/>
              </a:spcAft>
              <a:defRPr b="1">
                <a:solidFill>
                  <a:schemeClr val="accent1"/>
                </a:solidFill>
              </a:defRPr>
            </a:lvl1pPr>
            <a:lvl2pPr marL="216000" indent="0">
              <a:spcAft>
                <a:spcPts val="0"/>
              </a:spcAft>
              <a:buNone/>
              <a:defRPr sz="1200"/>
            </a:lvl2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C380D-5F44-41E8-971E-CDD19ED6F8E3}" type="slidenum">
              <a:rPr lang="en-GB" smtClean="0"/>
              <a:t>‹#›</a:t>
            </a:fld>
            <a:endParaRPr lang="en-GB"/>
          </a:p>
        </p:txBody>
      </p:sp>
      <p:sp>
        <p:nvSpPr>
          <p:cNvPr id="8" name="Content Placeholder 2">
            <a:extLst>
              <a:ext uri="{FF2B5EF4-FFF2-40B4-BE49-F238E27FC236}">
                <a16:creationId xmlns:a16="http://schemas.microsoft.com/office/drawing/2014/main" id="{6235E8A8-7A94-4D3A-8CEF-505EA93C3FAB}"/>
              </a:ext>
            </a:extLst>
          </p:cNvPr>
          <p:cNvSpPr>
            <a:spLocks noGrp="1"/>
          </p:cNvSpPr>
          <p:nvPr>
            <p:ph sz="half" idx="13"/>
          </p:nvPr>
        </p:nvSpPr>
        <p:spPr>
          <a:xfrm>
            <a:off x="6306175" y="1925636"/>
            <a:ext cx="5508000" cy="4132263"/>
          </a:xfrm>
        </p:spPr>
        <p:txBody>
          <a:bodyPr/>
          <a:lstStyle>
            <a:lvl1pPr>
              <a:spcBef>
                <a:spcPts val="1600"/>
              </a:spcBef>
              <a:spcAft>
                <a:spcPts val="1600"/>
              </a:spcAft>
              <a:defRPr b="1">
                <a:solidFill>
                  <a:schemeClr val="accent1"/>
                </a:solidFill>
              </a:defRPr>
            </a:lvl1pPr>
            <a:lvl2pPr marL="216000" indent="0">
              <a:spcAft>
                <a:spcPts val="0"/>
              </a:spcAft>
              <a:buNone/>
              <a:defRPr sz="1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489220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7825" y="1925637"/>
            <a:ext cx="55080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C380D-5F44-41E8-971E-CDD19ED6F8E3}" type="slidenum">
              <a:rPr lang="en-GB" smtClean="0"/>
              <a:t>‹#›</a:t>
            </a:fld>
            <a:endParaRPr lang="en-GB"/>
          </a:p>
        </p:txBody>
      </p:sp>
      <p:sp>
        <p:nvSpPr>
          <p:cNvPr id="7" name="Content Placeholder 2">
            <a:extLst>
              <a:ext uri="{FF2B5EF4-FFF2-40B4-BE49-F238E27FC236}">
                <a16:creationId xmlns:a16="http://schemas.microsoft.com/office/drawing/2014/main" id="{0C26C6CA-6FA0-41CA-894A-BF8B4460FDF3}"/>
              </a:ext>
            </a:extLst>
          </p:cNvPr>
          <p:cNvSpPr>
            <a:spLocks noGrp="1"/>
          </p:cNvSpPr>
          <p:nvPr>
            <p:ph idx="13"/>
          </p:nvPr>
        </p:nvSpPr>
        <p:spPr>
          <a:xfrm>
            <a:off x="6306175" y="1925637"/>
            <a:ext cx="5508000" cy="4132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37907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825" y="377825"/>
            <a:ext cx="7523163" cy="850107"/>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77825" y="1925637"/>
            <a:ext cx="11436350" cy="4132261"/>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7755" y="6480175"/>
            <a:ext cx="722264" cy="216000"/>
          </a:xfrm>
          <a:prstGeom prst="rect">
            <a:avLst/>
          </a:prstGeom>
        </p:spPr>
        <p:txBody>
          <a:bodyPr vert="horz" lIns="0" tIns="0" rIns="0" bIns="0" rtlCol="0" anchor="ctr">
            <a:noAutofit/>
          </a:bodyPr>
          <a:lstStyle>
            <a:lvl1pPr algn="l">
              <a:defRPr sz="700">
                <a:solidFill>
                  <a:srgbClr val="9EA7B3"/>
                </a:solidFill>
              </a:defRPr>
            </a:lvl1pPr>
          </a:lstStyle>
          <a:p>
            <a:endParaRPr lang="en-GB"/>
          </a:p>
        </p:txBody>
      </p:sp>
      <p:sp>
        <p:nvSpPr>
          <p:cNvPr id="5" name="Footer Placeholder 4"/>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sp>
        <p:nvSpPr>
          <p:cNvPr id="6" name="Slide Number Placeholder 5"/>
          <p:cNvSpPr>
            <a:spLocks noGrp="1"/>
          </p:cNvSpPr>
          <p:nvPr>
            <p:ph type="sldNum" sz="quarter" idx="4"/>
          </p:nvPr>
        </p:nvSpPr>
        <p:spPr>
          <a:xfrm>
            <a:off x="11584744" y="6480175"/>
            <a:ext cx="229431" cy="216000"/>
          </a:xfrm>
          <a:prstGeom prst="rect">
            <a:avLst/>
          </a:prstGeom>
        </p:spPr>
        <p:txBody>
          <a:bodyPr vert="horz" lIns="0" tIns="0" rIns="0" bIns="0" rtlCol="0" anchor="ctr">
            <a:noAutofit/>
          </a:bodyPr>
          <a:lstStyle>
            <a:lvl1pPr algn="r">
              <a:defRPr sz="700">
                <a:solidFill>
                  <a:srgbClr val="9EA7B3"/>
                </a:solidFill>
              </a:defRPr>
            </a:lvl1pPr>
          </a:lstStyle>
          <a:p>
            <a:fld id="{29CC380D-5F44-41E8-971E-CDD19ED6F8E3}" type="slidenum">
              <a:rPr lang="en-GB" smtClean="0"/>
              <a:pPr/>
              <a:t>‹#›</a:t>
            </a:fld>
            <a:endParaRPr lang="en-GB"/>
          </a:p>
        </p:txBody>
      </p:sp>
      <p:cxnSp>
        <p:nvCxnSpPr>
          <p:cNvPr id="8" name="Straight Connector 7">
            <a:extLst>
              <a:ext uri="{FF2B5EF4-FFF2-40B4-BE49-F238E27FC236}">
                <a16:creationId xmlns:a16="http://schemas.microsoft.com/office/drawing/2014/main" id="{EA4A57FA-CBE0-4527-848B-CD3B986A4345}"/>
              </a:ext>
            </a:extLst>
          </p:cNvPr>
          <p:cNvCxnSpPr/>
          <p:nvPr userDrawn="1"/>
        </p:nvCxnSpPr>
        <p:spPr>
          <a:xfrm>
            <a:off x="377825" y="1227932"/>
            <a:ext cx="1143635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 name="Group 4">
            <a:extLst>
              <a:ext uri="{FF2B5EF4-FFF2-40B4-BE49-F238E27FC236}">
                <a16:creationId xmlns:a16="http://schemas.microsoft.com/office/drawing/2014/main" id="{43E3A580-A4D8-4857-85A4-242BF083737A}"/>
              </a:ext>
            </a:extLst>
          </p:cNvPr>
          <p:cNvGrpSpPr>
            <a:grpSpLocks noChangeAspect="1"/>
          </p:cNvGrpSpPr>
          <p:nvPr userDrawn="1"/>
        </p:nvGrpSpPr>
        <p:grpSpPr bwMode="auto">
          <a:xfrm>
            <a:off x="10296048" y="6238240"/>
            <a:ext cx="1266218" cy="446803"/>
            <a:chOff x="0" y="805"/>
            <a:chExt cx="7680" cy="2710"/>
          </a:xfrm>
        </p:grpSpPr>
        <p:sp>
          <p:nvSpPr>
            <p:cNvPr id="17" name="Freeform 5">
              <a:extLst>
                <a:ext uri="{FF2B5EF4-FFF2-40B4-BE49-F238E27FC236}">
                  <a16:creationId xmlns:a16="http://schemas.microsoft.com/office/drawing/2014/main" id="{69CFC501-B462-4FBF-8C58-9994EEDED8A7}"/>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A9C1516D-944B-470D-9197-B9D83DBDF846}"/>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 name="MSIPCMContentMarking" descr="{&quot;HashCode&quot;:1468442394,&quot;Placement&quot;:&quot;Header&quot;,&quot;Top&quot;:0.0,&quot;Left&quot;:0.0,&quot;SlideWidth&quot;:960,&quot;SlideHeight&quot;:540}">
            <a:extLst>
              <a:ext uri="{FF2B5EF4-FFF2-40B4-BE49-F238E27FC236}">
                <a16:creationId xmlns:a16="http://schemas.microsoft.com/office/drawing/2014/main" id="{4CEEF2C7-9DAF-4B40-8FA2-393666CCA645}"/>
              </a:ext>
            </a:extLst>
          </p:cNvPr>
          <p:cNvSpPr txBox="1"/>
          <p:nvPr userDrawn="1"/>
        </p:nvSpPr>
        <p:spPr>
          <a:xfrm>
            <a:off x="0" y="0"/>
            <a:ext cx="1018019" cy="296525"/>
          </a:xfrm>
          <a:prstGeom prst="rect">
            <a:avLst/>
          </a:prstGeom>
          <a:noFill/>
        </p:spPr>
        <p:txBody>
          <a:bodyPr vert="horz" wrap="square" lIns="0" tIns="0" rIns="0" bIns="0" rtlCol="0" anchor="ctr" anchorCtr="1">
            <a:noAutofit/>
          </a:bodyPr>
          <a:lstStyle/>
          <a:p>
            <a:pPr algn="l">
              <a:spcBef>
                <a:spcPts val="0"/>
              </a:spcBef>
              <a:spcAft>
                <a:spcPts val="0"/>
              </a:spcAft>
            </a:pPr>
            <a:r>
              <a:rPr lang="en-US" sz="1200">
                <a:solidFill>
                  <a:srgbClr val="00B294"/>
                </a:solidFill>
                <a:latin typeface="Calibri" panose="020F0502020204030204" pitchFamily="34" charset="0"/>
              </a:rPr>
              <a:t>Proprietary</a:t>
            </a:r>
            <a:endParaRPr lang="en-US" sz="1200" dirty="0">
              <a:solidFill>
                <a:srgbClr val="00B294"/>
              </a:solidFill>
              <a:latin typeface="Calibri" panose="020F0502020204030204" pitchFamily="34" charset="0"/>
            </a:endParaRPr>
          </a:p>
        </p:txBody>
      </p:sp>
    </p:spTree>
    <p:extLst>
      <p:ext uri="{BB962C8B-B14F-4D97-AF65-F5344CB8AC3E}">
        <p14:creationId xmlns:p14="http://schemas.microsoft.com/office/powerpoint/2010/main" val="55404953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7" r:id="rId3"/>
    <p:sldLayoutId id="2147483674" r:id="rId4"/>
    <p:sldLayoutId id="2147483740" r:id="rId5"/>
    <p:sldLayoutId id="2147483722" r:id="rId6"/>
    <p:sldLayoutId id="2147483723" r:id="rId7"/>
    <p:sldLayoutId id="2147483676" r:id="rId8"/>
    <p:sldLayoutId id="2147483721" r:id="rId9"/>
    <p:sldLayoutId id="2147483724" r:id="rId10"/>
    <p:sldLayoutId id="2147483710" r:id="rId11"/>
    <p:sldLayoutId id="2147483709" r:id="rId12"/>
    <p:sldLayoutId id="2147483735" r:id="rId13"/>
    <p:sldLayoutId id="2147483691" r:id="rId14"/>
    <p:sldLayoutId id="2147483729" r:id="rId15"/>
    <p:sldLayoutId id="2147483725" r:id="rId16"/>
    <p:sldLayoutId id="2147483701" r:id="rId17"/>
    <p:sldLayoutId id="2147483702" r:id="rId18"/>
    <p:sldLayoutId id="2147483726" r:id="rId19"/>
    <p:sldLayoutId id="2147483728" r:id="rId20"/>
    <p:sldLayoutId id="2147483727" r:id="rId21"/>
    <p:sldLayoutId id="2147483730" r:id="rId22"/>
    <p:sldLayoutId id="2147483731" r:id="rId23"/>
    <p:sldLayoutId id="2147483700" r:id="rId24"/>
    <p:sldLayoutId id="2147483705" r:id="rId25"/>
    <p:sldLayoutId id="2147483704" r:id="rId26"/>
    <p:sldLayoutId id="2147483706" r:id="rId27"/>
    <p:sldLayoutId id="2147483707" r:id="rId28"/>
    <p:sldLayoutId id="2147483736" r:id="rId29"/>
    <p:sldLayoutId id="2147483738" r:id="rId30"/>
    <p:sldLayoutId id="2147483739" r:id="rId31"/>
    <p:sldLayoutId id="2147483703" r:id="rId32"/>
    <p:sldLayoutId id="2147483696" r:id="rId33"/>
    <p:sldLayoutId id="2147483695" r:id="rId34"/>
    <p:sldLayoutId id="2147483697" r:id="rId35"/>
    <p:sldLayoutId id="2147483675" r:id="rId36"/>
    <p:sldLayoutId id="2147483692" r:id="rId37"/>
    <p:sldLayoutId id="2147483693" r:id="rId38"/>
    <p:sldLayoutId id="2147483698" r:id="rId39"/>
    <p:sldLayoutId id="2147483699" r:id="rId40"/>
    <p:sldLayoutId id="2147483689" r:id="rId41"/>
    <p:sldLayoutId id="2147483690" r:id="rId42"/>
    <p:sldLayoutId id="2147483711" r:id="rId43"/>
    <p:sldLayoutId id="2147483734" r:id="rId44"/>
    <p:sldLayoutId id="2147483715" r:id="rId45"/>
    <p:sldLayoutId id="2147483712" r:id="rId46"/>
    <p:sldLayoutId id="2147483713" r:id="rId47"/>
    <p:sldLayoutId id="2147483714" r:id="rId48"/>
    <p:sldLayoutId id="2147483718" r:id="rId49"/>
    <p:sldLayoutId id="2147483716" r:id="rId50"/>
    <p:sldLayoutId id="2147483717" r:id="rId51"/>
    <p:sldLayoutId id="2147483720" r:id="rId52"/>
    <p:sldLayoutId id="2147483719" r:id="rId53"/>
    <p:sldLayoutId id="2147483678" r:id="rId54"/>
    <p:sldLayoutId id="2147483679" r:id="rId55"/>
  </p:sldLayoutIdLst>
  <p:transition>
    <p:fade/>
  </p:transition>
  <p:hf hdr="0" ftr="0" dt="0"/>
  <p:txStyles>
    <p:titleStyle>
      <a:lvl1pPr algn="l" defTabSz="914400" rtl="0" eaLnBrk="1" latinLnBrk="0" hangingPunct="1">
        <a:lnSpc>
          <a:spcPct val="90000"/>
        </a:lnSpc>
        <a:spcBef>
          <a:spcPct val="0"/>
        </a:spcBef>
        <a:buNone/>
        <a:defRPr sz="2750" kern="1200">
          <a:solidFill>
            <a:schemeClr val="accent4"/>
          </a:solidFill>
          <a:latin typeface="+mj-lt"/>
          <a:ea typeface="+mj-ea"/>
          <a:cs typeface="+mj-cs"/>
        </a:defRPr>
      </a:lvl1pPr>
    </p:titleStyle>
    <p:bodyStyle>
      <a:lvl1pPr marL="0" indent="0" algn="l" defTabSz="914400" rtl="0" eaLnBrk="1" latinLnBrk="0" hangingPunct="1">
        <a:lnSpc>
          <a:spcPct val="100000"/>
        </a:lnSpc>
        <a:spcBef>
          <a:spcPts val="0"/>
        </a:spcBef>
        <a:spcAft>
          <a:spcPts val="1600"/>
        </a:spcAft>
        <a:buFont typeface="Arial" panose="020B0604020202020204" pitchFamily="34" charset="0"/>
        <a:buNone/>
        <a:defRPr sz="1200" b="0" kern="1200">
          <a:solidFill>
            <a:schemeClr val="accent4"/>
          </a:solidFill>
          <a:latin typeface="+mn-lt"/>
          <a:ea typeface="+mn-ea"/>
          <a:cs typeface="+mn-cs"/>
        </a:defRPr>
      </a:lvl1pPr>
      <a:lvl2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2pPr>
      <a:lvl3pPr marL="216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3pPr>
      <a:lvl4pPr marL="324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4pPr>
      <a:lvl5pPr marL="432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5pPr>
      <a:lvl6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accent4"/>
          </a:solidFill>
          <a:latin typeface="+mn-lt"/>
          <a:ea typeface="+mn-ea"/>
          <a:cs typeface="+mn-cs"/>
        </a:defRPr>
      </a:lvl6pPr>
      <a:lvl7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38" userDrawn="1">
          <p15:clr>
            <a:srgbClr val="F26B43"/>
          </p15:clr>
        </p15:guide>
        <p15:guide id="4" pos="2511" userDrawn="1">
          <p15:clr>
            <a:srgbClr val="F26B43"/>
          </p15:clr>
        </p15:guide>
        <p15:guide id="5" pos="2704" userDrawn="1">
          <p15:clr>
            <a:srgbClr val="F26B43"/>
          </p15:clr>
        </p15:guide>
        <p15:guide id="6" pos="4977" userDrawn="1">
          <p15:clr>
            <a:srgbClr val="F26B43"/>
          </p15:clr>
        </p15:guide>
        <p15:guide id="7" pos="5169" userDrawn="1">
          <p15:clr>
            <a:srgbClr val="F26B43"/>
          </p15:clr>
        </p15:guide>
        <p15:guide id="8" pos="7442" userDrawn="1">
          <p15:clr>
            <a:srgbClr val="F26B43"/>
          </p15:clr>
        </p15:guide>
        <p15:guide id="9" orient="horz" pos="238" userDrawn="1">
          <p15:clr>
            <a:srgbClr val="F26B43"/>
          </p15:clr>
        </p15:guide>
        <p15:guide id="10" orient="horz" pos="3816" userDrawn="1">
          <p15:clr>
            <a:srgbClr val="F26B43"/>
          </p15:clr>
        </p15:guide>
        <p15:guide id="11" orient="horz" pos="1751" userDrawn="1">
          <p15:clr>
            <a:srgbClr val="F26B43"/>
          </p15:clr>
        </p15:guide>
        <p15:guide id="12" orient="horz" pos="1213" userDrawn="1">
          <p15:clr>
            <a:srgbClr val="F26B43"/>
          </p15:clr>
        </p15:guide>
        <p15:guide id="13" orient="horz" pos="7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5.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5.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14.xml"/><Relationship Id="rId1" Type="http://schemas.openxmlformats.org/officeDocument/2006/relationships/slideLayout" Target="../slideLayouts/slideLayout55.xml"/><Relationship Id="rId5" Type="http://schemas.openxmlformats.org/officeDocument/2006/relationships/image" Target="../media/image42.sv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55.xm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5.xml"/><Relationship Id="rId5" Type="http://schemas.openxmlformats.org/officeDocument/2006/relationships/chart" Target="../charts/chart1.xml"/><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8.sv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5.xml"/><Relationship Id="rId4" Type="http://schemas.openxmlformats.org/officeDocument/2006/relationships/image" Target="../media/image38.sv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55.xml"/><Relationship Id="rId4" Type="http://schemas.openxmlformats.org/officeDocument/2006/relationships/image" Target="../media/image38.sv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5.xml"/><Relationship Id="rId4" Type="http://schemas.openxmlformats.org/officeDocument/2006/relationships/image" Target="../media/image38.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6.sv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55.xml"/><Relationship Id="rId5" Type="http://schemas.openxmlformats.org/officeDocument/2006/relationships/image" Target="../media/image57.png"/><Relationship Id="rId4" Type="http://schemas.openxmlformats.org/officeDocument/2006/relationships/image" Target="../media/image38.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image" Target="../media/image8.png"/><Relationship Id="rId11"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55.xml"/><Relationship Id="rId4" Type="http://schemas.openxmlformats.org/officeDocument/2006/relationships/image" Target="../media/image38.sv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1.png"/><Relationship Id="rId7"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6.sv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5.xml"/><Relationship Id="rId1" Type="http://schemas.openxmlformats.org/officeDocument/2006/relationships/slideLayout" Target="../slideLayouts/slideLayout55.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34.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4.jpg"/><Relationship Id="rId7" Type="http://schemas.openxmlformats.org/officeDocument/2006/relationships/diagramColors" Target="../diagrams/colors3.xml"/><Relationship Id="rId2" Type="http://schemas.openxmlformats.org/officeDocument/2006/relationships/notesSlide" Target="../notesSlides/notesSlide38.xml"/><Relationship Id="rId1" Type="http://schemas.openxmlformats.org/officeDocument/2006/relationships/slideLayout" Target="../slideLayouts/slideLayout3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40.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jpeg"/><Relationship Id="rId7" Type="http://schemas.openxmlformats.org/officeDocument/2006/relationships/image" Target="../media/image81.jpeg"/><Relationship Id="rId12" Type="http://schemas.openxmlformats.org/officeDocument/2006/relationships/image" Target="../media/image86.jpeg"/><Relationship Id="rId2" Type="http://schemas.openxmlformats.org/officeDocument/2006/relationships/notesSlide" Target="../notesSlides/notesSlide40.xml"/><Relationship Id="rId1" Type="http://schemas.openxmlformats.org/officeDocument/2006/relationships/slideLayout" Target="../slideLayouts/slideLayout32.xml"/><Relationship Id="rId6" Type="http://schemas.openxmlformats.org/officeDocument/2006/relationships/image" Target="../media/image80.jpeg"/><Relationship Id="rId11" Type="http://schemas.openxmlformats.org/officeDocument/2006/relationships/image" Target="../media/image85.png"/><Relationship Id="rId5" Type="http://schemas.openxmlformats.org/officeDocument/2006/relationships/image" Target="../media/image79.jpeg"/><Relationship Id="rId10" Type="http://schemas.openxmlformats.org/officeDocument/2006/relationships/image" Target="../media/image84.jpeg"/><Relationship Id="rId4" Type="http://schemas.openxmlformats.org/officeDocument/2006/relationships/image" Target="../media/image78.jpeg"/><Relationship Id="rId9" Type="http://schemas.openxmlformats.org/officeDocument/2006/relationships/image" Target="../media/image8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5.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8.svg"/><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image" Target="../media/image17.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CA87-FC80-9CE1-2F20-C3C076362E17}"/>
              </a:ext>
            </a:extLst>
          </p:cNvPr>
          <p:cNvSpPr>
            <a:spLocks noGrp="1"/>
          </p:cNvSpPr>
          <p:nvPr>
            <p:ph type="title"/>
          </p:nvPr>
        </p:nvSpPr>
        <p:spPr>
          <a:xfrm>
            <a:off x="377825" y="1741381"/>
            <a:ext cx="11206919" cy="3214286"/>
          </a:xfrm>
        </p:spPr>
        <p:txBody>
          <a:bodyPr/>
          <a:lstStyle/>
          <a:p>
            <a:r>
              <a:rPr lang="en-US" err="1"/>
              <a:t>Gilvetmab</a:t>
            </a:r>
            <a:br>
              <a:rPr lang="en-US"/>
            </a:br>
            <a:br>
              <a:rPr lang="en-US"/>
            </a:br>
            <a:r>
              <a:rPr lang="en-US"/>
              <a:t>The first </a:t>
            </a:r>
            <a:r>
              <a:rPr lang="en-US" u="sng"/>
              <a:t>conditionally licensed </a:t>
            </a:r>
            <a:r>
              <a:rPr lang="en-US" b="1" err="1"/>
              <a:t>caninized</a:t>
            </a:r>
            <a:r>
              <a:rPr lang="en-US"/>
              <a:t> anti-PD-1 monoclonal antibody in veterinary medicine</a:t>
            </a:r>
          </a:p>
        </p:txBody>
      </p:sp>
      <p:sp>
        <p:nvSpPr>
          <p:cNvPr id="3" name="Slide Number Placeholder 2">
            <a:extLst>
              <a:ext uri="{FF2B5EF4-FFF2-40B4-BE49-F238E27FC236}">
                <a16:creationId xmlns:a16="http://schemas.microsoft.com/office/drawing/2014/main" id="{6C8DC23A-1C74-D820-0FFC-32973401182D}"/>
              </a:ext>
            </a:extLst>
          </p:cNvPr>
          <p:cNvSpPr>
            <a:spLocks noGrp="1"/>
          </p:cNvSpPr>
          <p:nvPr>
            <p:ph type="sldNum" sz="quarter" idx="11"/>
          </p:nvPr>
        </p:nvSpPr>
        <p:spPr/>
        <p:txBody>
          <a:bodyPr/>
          <a:lstStyle/>
          <a:p>
            <a:fld id="{29CC380D-5F44-41E8-971E-CDD19ED6F8E3}" type="slidenum">
              <a:rPr lang="en-GB" smtClean="0"/>
              <a:pPr/>
              <a:t>1</a:t>
            </a:fld>
            <a:endParaRPr lang="en-GB"/>
          </a:p>
        </p:txBody>
      </p:sp>
      <p:pic>
        <p:nvPicPr>
          <p:cNvPr id="4" name="Picture 3" descr="Application&#10;&#10;Description automatically generated with low confidence">
            <a:extLst>
              <a:ext uri="{FF2B5EF4-FFF2-40B4-BE49-F238E27FC236}">
                <a16:creationId xmlns:a16="http://schemas.microsoft.com/office/drawing/2014/main" id="{4A29429F-6E3D-5CC0-F111-FF35082308FC}"/>
              </a:ext>
            </a:extLst>
          </p:cNvPr>
          <p:cNvPicPr>
            <a:picLocks noChangeAspect="1"/>
          </p:cNvPicPr>
          <p:nvPr/>
        </p:nvPicPr>
        <p:blipFill rotWithShape="1">
          <a:blip r:embed="rId3">
            <a:extLst>
              <a:ext uri="{28A0092B-C50C-407E-A947-70E740481C1C}">
                <a14:useLocalDpi xmlns:a14="http://schemas.microsoft.com/office/drawing/2010/main" val="0"/>
              </a:ext>
            </a:extLst>
          </a:blip>
          <a:srcRect l="73239" t="55650" r="18265" b="33718"/>
          <a:stretch/>
        </p:blipFill>
        <p:spPr>
          <a:xfrm rot="13944877">
            <a:off x="8684109" y="139771"/>
            <a:ext cx="1930237" cy="1811629"/>
          </a:xfrm>
          <a:prstGeom prst="rect">
            <a:avLst/>
          </a:prstGeom>
        </p:spPr>
      </p:pic>
      <p:pic>
        <p:nvPicPr>
          <p:cNvPr id="5" name="Picture 4" descr="Application&#10;&#10;Description automatically generated with low confidence">
            <a:extLst>
              <a:ext uri="{FF2B5EF4-FFF2-40B4-BE49-F238E27FC236}">
                <a16:creationId xmlns:a16="http://schemas.microsoft.com/office/drawing/2014/main" id="{9940A867-4471-EDEB-D970-33F0C42C830C}"/>
              </a:ext>
            </a:extLst>
          </p:cNvPr>
          <p:cNvPicPr>
            <a:picLocks noChangeAspect="1"/>
          </p:cNvPicPr>
          <p:nvPr/>
        </p:nvPicPr>
        <p:blipFill rotWithShape="1">
          <a:blip r:embed="rId3">
            <a:extLst>
              <a:ext uri="{28A0092B-C50C-407E-A947-70E740481C1C}">
                <a14:useLocalDpi xmlns:a14="http://schemas.microsoft.com/office/drawing/2010/main" val="0"/>
              </a:ext>
            </a:extLst>
          </a:blip>
          <a:srcRect l="73239" t="55650" r="18265" b="33718"/>
          <a:stretch/>
        </p:blipFill>
        <p:spPr>
          <a:xfrm rot="497318">
            <a:off x="9909207" y="867522"/>
            <a:ext cx="1930237" cy="1811629"/>
          </a:xfrm>
          <a:prstGeom prst="rect">
            <a:avLst/>
          </a:prstGeom>
        </p:spPr>
      </p:pic>
      <p:pic>
        <p:nvPicPr>
          <p:cNvPr id="6" name="Picture 5" descr="Application&#10;&#10;Description automatically generated with low confidence">
            <a:extLst>
              <a:ext uri="{FF2B5EF4-FFF2-40B4-BE49-F238E27FC236}">
                <a16:creationId xmlns:a16="http://schemas.microsoft.com/office/drawing/2014/main" id="{F6C5BCE0-A583-C2D2-207A-C1DFA17DD01A}"/>
              </a:ext>
            </a:extLst>
          </p:cNvPr>
          <p:cNvPicPr>
            <a:picLocks noChangeAspect="1"/>
          </p:cNvPicPr>
          <p:nvPr/>
        </p:nvPicPr>
        <p:blipFill rotWithShape="1">
          <a:blip r:embed="rId3">
            <a:extLst>
              <a:ext uri="{28A0092B-C50C-407E-A947-70E740481C1C}">
                <a14:useLocalDpi xmlns:a14="http://schemas.microsoft.com/office/drawing/2010/main" val="0"/>
              </a:ext>
            </a:extLst>
          </a:blip>
          <a:srcRect l="73239" t="55650" r="18265" b="33718"/>
          <a:stretch/>
        </p:blipFill>
        <p:spPr>
          <a:xfrm rot="1667657">
            <a:off x="6097294" y="-124380"/>
            <a:ext cx="1930237" cy="1811629"/>
          </a:xfrm>
          <a:prstGeom prst="rect">
            <a:avLst/>
          </a:prstGeom>
        </p:spPr>
      </p:pic>
      <p:pic>
        <p:nvPicPr>
          <p:cNvPr id="7" name="Picture 6" descr="Application&#10;&#10;Description automatically generated with low confidence">
            <a:extLst>
              <a:ext uri="{FF2B5EF4-FFF2-40B4-BE49-F238E27FC236}">
                <a16:creationId xmlns:a16="http://schemas.microsoft.com/office/drawing/2014/main" id="{0B18CD22-20B0-568C-CBD5-09183DC6EDA7}"/>
              </a:ext>
            </a:extLst>
          </p:cNvPr>
          <p:cNvPicPr>
            <a:picLocks noChangeAspect="1"/>
          </p:cNvPicPr>
          <p:nvPr/>
        </p:nvPicPr>
        <p:blipFill rotWithShape="1">
          <a:blip r:embed="rId3">
            <a:extLst>
              <a:ext uri="{28A0092B-C50C-407E-A947-70E740481C1C}">
                <a14:useLocalDpi xmlns:a14="http://schemas.microsoft.com/office/drawing/2010/main" val="0"/>
              </a:ext>
            </a:extLst>
          </a:blip>
          <a:srcRect l="73239" t="55650" r="18265" b="33718"/>
          <a:stretch/>
        </p:blipFill>
        <p:spPr>
          <a:xfrm rot="13944877">
            <a:off x="4488265" y="1057922"/>
            <a:ext cx="1930237" cy="1811629"/>
          </a:xfrm>
          <a:prstGeom prst="rect">
            <a:avLst/>
          </a:prstGeom>
        </p:spPr>
      </p:pic>
      <p:pic>
        <p:nvPicPr>
          <p:cNvPr id="8" name="Picture 7" descr="Application&#10;&#10;Description automatically generated with low confidence">
            <a:extLst>
              <a:ext uri="{FF2B5EF4-FFF2-40B4-BE49-F238E27FC236}">
                <a16:creationId xmlns:a16="http://schemas.microsoft.com/office/drawing/2014/main" id="{C66BEFD0-0CE5-3D81-F7F6-E1BB774C8890}"/>
              </a:ext>
            </a:extLst>
          </p:cNvPr>
          <p:cNvPicPr>
            <a:picLocks noChangeAspect="1"/>
          </p:cNvPicPr>
          <p:nvPr/>
        </p:nvPicPr>
        <p:blipFill rotWithShape="1">
          <a:blip r:embed="rId3">
            <a:extLst>
              <a:ext uri="{28A0092B-C50C-407E-A947-70E740481C1C}">
                <a14:useLocalDpi xmlns:a14="http://schemas.microsoft.com/office/drawing/2010/main" val="0"/>
              </a:ext>
            </a:extLst>
          </a:blip>
          <a:srcRect l="73239" t="55650" r="18265" b="33718"/>
          <a:stretch/>
        </p:blipFill>
        <p:spPr>
          <a:xfrm rot="184688">
            <a:off x="7460441" y="1105119"/>
            <a:ext cx="1930237" cy="1811629"/>
          </a:xfrm>
          <a:prstGeom prst="rect">
            <a:avLst/>
          </a:prstGeom>
        </p:spPr>
      </p:pic>
    </p:spTree>
    <p:extLst>
      <p:ext uri="{BB962C8B-B14F-4D97-AF65-F5344CB8AC3E}">
        <p14:creationId xmlns:p14="http://schemas.microsoft.com/office/powerpoint/2010/main" val="2487076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BC0269A-05EA-9A84-8504-7EFCAAFFF453}"/>
              </a:ext>
            </a:extLst>
          </p:cNvPr>
          <p:cNvPicPr>
            <a:picLocks noChangeAspect="1"/>
          </p:cNvPicPr>
          <p:nvPr/>
        </p:nvPicPr>
        <p:blipFill>
          <a:blip r:embed="rId3"/>
          <a:stretch>
            <a:fillRect/>
          </a:stretch>
        </p:blipFill>
        <p:spPr>
          <a:xfrm rot="10800000">
            <a:off x="2651934" y="1641701"/>
            <a:ext cx="1110539" cy="3657600"/>
          </a:xfrm>
          <a:prstGeom prst="rect">
            <a:avLst/>
          </a:prstGeom>
        </p:spPr>
      </p:pic>
      <p:pic>
        <p:nvPicPr>
          <p:cNvPr id="28" name="Picture 27">
            <a:extLst>
              <a:ext uri="{FF2B5EF4-FFF2-40B4-BE49-F238E27FC236}">
                <a16:creationId xmlns:a16="http://schemas.microsoft.com/office/drawing/2014/main" id="{EB70D946-B392-2DC2-6253-FEF3C92B4B05}"/>
              </a:ext>
            </a:extLst>
          </p:cNvPr>
          <p:cNvPicPr>
            <a:picLocks noChangeAspect="1"/>
          </p:cNvPicPr>
          <p:nvPr/>
        </p:nvPicPr>
        <p:blipFill>
          <a:blip r:embed="rId3"/>
          <a:stretch>
            <a:fillRect/>
          </a:stretch>
        </p:blipFill>
        <p:spPr>
          <a:xfrm>
            <a:off x="8378922" y="1600235"/>
            <a:ext cx="1110539" cy="3657600"/>
          </a:xfrm>
          <a:prstGeom prst="rect">
            <a:avLst/>
          </a:prstGeom>
        </p:spPr>
      </p:pic>
      <p:sp>
        <p:nvSpPr>
          <p:cNvPr id="4" name="Slide Number Placeholder 3">
            <a:extLst>
              <a:ext uri="{FF2B5EF4-FFF2-40B4-BE49-F238E27FC236}">
                <a16:creationId xmlns:a16="http://schemas.microsoft.com/office/drawing/2014/main" id="{507DE8AA-A8F0-498D-B3F6-B2DD55680C76}"/>
              </a:ext>
            </a:extLst>
          </p:cNvPr>
          <p:cNvSpPr>
            <a:spLocks noGrp="1"/>
          </p:cNvSpPr>
          <p:nvPr>
            <p:ph type="sldNum" sz="quarter" idx="12"/>
          </p:nvPr>
        </p:nvSpPr>
        <p:spPr/>
        <p:txBody>
          <a:bodyPr anchor="ctr">
            <a:normAutofit/>
          </a:bodyPr>
          <a:lstStyle/>
          <a:p>
            <a:pPr>
              <a:spcAft>
                <a:spcPts val="600"/>
              </a:spcAft>
            </a:pPr>
            <a:fld id="{29CC380D-5F44-41E8-971E-CDD19ED6F8E3}" type="slidenum">
              <a:rPr lang="en-GB" smtClean="0"/>
              <a:pPr>
                <a:spcAft>
                  <a:spcPts val="600"/>
                </a:spcAft>
              </a:pPr>
              <a:t>10</a:t>
            </a:fld>
            <a:endParaRPr lang="en-GB"/>
          </a:p>
        </p:txBody>
      </p:sp>
      <p:sp>
        <p:nvSpPr>
          <p:cNvPr id="23" name="TextBox 22">
            <a:extLst>
              <a:ext uri="{FF2B5EF4-FFF2-40B4-BE49-F238E27FC236}">
                <a16:creationId xmlns:a16="http://schemas.microsoft.com/office/drawing/2014/main" id="{FF16752B-536C-43A6-B12D-320FCF80F419}"/>
              </a:ext>
            </a:extLst>
          </p:cNvPr>
          <p:cNvSpPr txBox="1"/>
          <p:nvPr/>
        </p:nvSpPr>
        <p:spPr>
          <a:xfrm>
            <a:off x="3187808" y="3095791"/>
            <a:ext cx="1869468" cy="556632"/>
          </a:xfrm>
          <a:prstGeom prst="rect">
            <a:avLst/>
          </a:prstGeom>
          <a:noFill/>
        </p:spPr>
        <p:txBody>
          <a:bodyPr wrap="square" lIns="0" tIns="0" rIns="0" bIns="0" rtlCol="0">
            <a:noAutofit/>
          </a:bodyPr>
          <a:lstStyle/>
          <a:p>
            <a:pPr algn="ctr"/>
            <a:r>
              <a:rPr lang="en-US" sz="1800" dirty="0"/>
              <a:t>8-12 </a:t>
            </a:r>
            <a:r>
              <a:rPr lang="en-US" sz="1800" dirty="0" err="1"/>
              <a:t>Gy</a:t>
            </a:r>
            <a:r>
              <a:rPr lang="en-US" sz="1800" dirty="0"/>
              <a:t>, </a:t>
            </a:r>
          </a:p>
          <a:p>
            <a:pPr algn="ctr"/>
            <a:r>
              <a:rPr lang="en-US" sz="1800" dirty="0"/>
              <a:t>hypo-fractionated</a:t>
            </a:r>
          </a:p>
        </p:txBody>
      </p:sp>
      <p:sp>
        <p:nvSpPr>
          <p:cNvPr id="24" name="TextBox 23">
            <a:extLst>
              <a:ext uri="{FF2B5EF4-FFF2-40B4-BE49-F238E27FC236}">
                <a16:creationId xmlns:a16="http://schemas.microsoft.com/office/drawing/2014/main" id="{DAFEB856-9CAB-4415-80B1-565144692B9C}"/>
              </a:ext>
            </a:extLst>
          </p:cNvPr>
          <p:cNvSpPr txBox="1"/>
          <p:nvPr/>
        </p:nvSpPr>
        <p:spPr>
          <a:xfrm>
            <a:off x="7136523" y="3155534"/>
            <a:ext cx="1361669" cy="623030"/>
          </a:xfrm>
          <a:prstGeom prst="rect">
            <a:avLst/>
          </a:prstGeom>
          <a:noFill/>
        </p:spPr>
        <p:txBody>
          <a:bodyPr wrap="square" lIns="0" tIns="0" rIns="0" bIns="0" rtlCol="0">
            <a:noAutofit/>
          </a:bodyPr>
          <a:lstStyle/>
          <a:p>
            <a:pPr algn="ctr"/>
            <a:r>
              <a:rPr lang="en-US" sz="1800" dirty="0"/>
              <a:t>Effects of </a:t>
            </a:r>
          </a:p>
          <a:p>
            <a:pPr algn="ctr"/>
            <a:r>
              <a:rPr lang="en-US" sz="1800" dirty="0"/>
              <a:t>2-5 </a:t>
            </a:r>
            <a:r>
              <a:rPr lang="en-US" sz="1800" dirty="0" err="1"/>
              <a:t>Gy</a:t>
            </a:r>
            <a:endParaRPr lang="en-US" sz="1800" dirty="0"/>
          </a:p>
        </p:txBody>
      </p:sp>
      <p:sp>
        <p:nvSpPr>
          <p:cNvPr id="25" name="TextBox 24">
            <a:extLst>
              <a:ext uri="{FF2B5EF4-FFF2-40B4-BE49-F238E27FC236}">
                <a16:creationId xmlns:a16="http://schemas.microsoft.com/office/drawing/2014/main" id="{E32522DE-AFEA-455D-8CCA-51F8FCA2C1AA}"/>
              </a:ext>
            </a:extLst>
          </p:cNvPr>
          <p:cNvSpPr txBox="1"/>
          <p:nvPr/>
        </p:nvSpPr>
        <p:spPr>
          <a:xfrm>
            <a:off x="9419055" y="2083797"/>
            <a:ext cx="2395120" cy="3004457"/>
          </a:xfrm>
          <a:prstGeom prst="rect">
            <a:avLst/>
          </a:prstGeom>
          <a:noFill/>
        </p:spPr>
        <p:txBody>
          <a:bodyPr wrap="square" lIns="0" tIns="0" rIns="0" bIns="0" rtlCol="0">
            <a:noAutofit/>
          </a:bodyPr>
          <a:lstStyle/>
          <a:p>
            <a:pPr marL="171450" indent="-171450" algn="l">
              <a:buFont typeface="Arial" panose="020B0604020202020204" pitchFamily="34" charset="0"/>
              <a:buChar char="•"/>
            </a:pPr>
            <a:r>
              <a:rPr lang="en-US" sz="1600" dirty="0"/>
              <a:t>Decrease regulatory T cell populations</a:t>
            </a:r>
          </a:p>
          <a:p>
            <a:pPr marL="171450" indent="-171450" algn="l">
              <a:buFont typeface="Arial" panose="020B0604020202020204" pitchFamily="34" charset="0"/>
              <a:buChar char="•"/>
            </a:pPr>
            <a:endParaRPr lang="en-US" sz="1600" dirty="0"/>
          </a:p>
          <a:p>
            <a:pPr marL="171450" indent="-171450" algn="l">
              <a:buFont typeface="Arial" panose="020B0604020202020204" pitchFamily="34" charset="0"/>
              <a:buChar char="•"/>
            </a:pPr>
            <a:r>
              <a:rPr lang="en-US" sz="1600" dirty="0"/>
              <a:t>Release of inflammatory cytokines</a:t>
            </a:r>
          </a:p>
          <a:p>
            <a:pPr marL="171450" indent="-171450" algn="l">
              <a:buFont typeface="Arial" panose="020B0604020202020204" pitchFamily="34" charset="0"/>
              <a:buChar char="•"/>
            </a:pPr>
            <a:endParaRPr lang="en-US" sz="1600" dirty="0"/>
          </a:p>
          <a:p>
            <a:pPr marL="171450" indent="-171450" algn="l">
              <a:buFont typeface="Arial" panose="020B0604020202020204" pitchFamily="34" charset="0"/>
              <a:buChar char="•"/>
            </a:pPr>
            <a:r>
              <a:rPr lang="en-US" sz="1600" dirty="0"/>
              <a:t>Trigger damage-associated molecular patterns</a:t>
            </a:r>
          </a:p>
          <a:p>
            <a:pPr marL="171450" indent="-171450" algn="l">
              <a:buFont typeface="Arial" panose="020B0604020202020204" pitchFamily="34" charset="0"/>
              <a:buChar char="•"/>
            </a:pPr>
            <a:endParaRPr lang="en-US" sz="1600" dirty="0"/>
          </a:p>
          <a:p>
            <a:pPr marL="171450" indent="-171450" algn="l">
              <a:buFont typeface="Arial" panose="020B0604020202020204" pitchFamily="34" charset="0"/>
              <a:buChar char="•"/>
            </a:pPr>
            <a:r>
              <a:rPr lang="en-US" sz="1600" dirty="0"/>
              <a:t>Subsequently increase immune cell trafficking and activation</a:t>
            </a:r>
          </a:p>
        </p:txBody>
      </p:sp>
      <p:sp>
        <p:nvSpPr>
          <p:cNvPr id="3" name="TextBox 2">
            <a:extLst>
              <a:ext uri="{FF2B5EF4-FFF2-40B4-BE49-F238E27FC236}">
                <a16:creationId xmlns:a16="http://schemas.microsoft.com/office/drawing/2014/main" id="{F7B70044-846F-443A-91E9-41ECA79A263E}"/>
              </a:ext>
            </a:extLst>
          </p:cNvPr>
          <p:cNvSpPr txBox="1"/>
          <p:nvPr/>
        </p:nvSpPr>
        <p:spPr>
          <a:xfrm>
            <a:off x="96550" y="6621789"/>
            <a:ext cx="1609118" cy="377825"/>
          </a:xfrm>
          <a:prstGeom prst="rect">
            <a:avLst/>
          </a:prstGeom>
          <a:noFill/>
        </p:spPr>
        <p:txBody>
          <a:bodyPr wrap="square" lIns="0" tIns="0" rIns="0" bIns="0" rtlCol="0">
            <a:noAutofit/>
          </a:bodyPr>
          <a:lstStyle/>
          <a:p>
            <a:pPr algn="l"/>
            <a:r>
              <a:rPr lang="en-US" sz="1200" dirty="0"/>
              <a:t>Patel et al., 2021</a:t>
            </a:r>
          </a:p>
        </p:txBody>
      </p:sp>
      <p:pic>
        <p:nvPicPr>
          <p:cNvPr id="6" name="Picture 5">
            <a:extLst>
              <a:ext uri="{FF2B5EF4-FFF2-40B4-BE49-F238E27FC236}">
                <a16:creationId xmlns:a16="http://schemas.microsoft.com/office/drawing/2014/main" id="{8D82B12F-6A7F-521B-B106-62FB432DFD62}"/>
              </a:ext>
            </a:extLst>
          </p:cNvPr>
          <p:cNvPicPr>
            <a:picLocks noChangeAspect="1"/>
          </p:cNvPicPr>
          <p:nvPr/>
        </p:nvPicPr>
        <p:blipFill>
          <a:blip r:embed="rId4"/>
          <a:stretch>
            <a:fillRect/>
          </a:stretch>
        </p:blipFill>
        <p:spPr>
          <a:xfrm>
            <a:off x="200563" y="2560319"/>
            <a:ext cx="2812105" cy="2010331"/>
          </a:xfrm>
          <a:prstGeom prst="rect">
            <a:avLst/>
          </a:prstGeom>
        </p:spPr>
      </p:pic>
      <p:sp>
        <p:nvSpPr>
          <p:cNvPr id="7" name="Rectangle: Rounded Corners 6">
            <a:extLst>
              <a:ext uri="{FF2B5EF4-FFF2-40B4-BE49-F238E27FC236}">
                <a16:creationId xmlns:a16="http://schemas.microsoft.com/office/drawing/2014/main" id="{7AC48CAD-8BF7-4E42-1E09-B219ADF66DCC}"/>
              </a:ext>
            </a:extLst>
          </p:cNvPr>
          <p:cNvSpPr/>
          <p:nvPr/>
        </p:nvSpPr>
        <p:spPr>
          <a:xfrm>
            <a:off x="96550" y="982648"/>
            <a:ext cx="4762116" cy="850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In Situ Vaccination Effect</a:t>
            </a:r>
          </a:p>
        </p:txBody>
      </p:sp>
      <p:sp>
        <p:nvSpPr>
          <p:cNvPr id="21" name="Rectangle: Rounded Corners 20">
            <a:extLst>
              <a:ext uri="{FF2B5EF4-FFF2-40B4-BE49-F238E27FC236}">
                <a16:creationId xmlns:a16="http://schemas.microsoft.com/office/drawing/2014/main" id="{6739D841-116B-4206-6F34-04223F194329}"/>
              </a:ext>
            </a:extLst>
          </p:cNvPr>
          <p:cNvSpPr/>
          <p:nvPr/>
        </p:nvSpPr>
        <p:spPr>
          <a:xfrm>
            <a:off x="7333334" y="1005363"/>
            <a:ext cx="4762116" cy="850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Alteration of Tumor Microenvironment</a:t>
            </a:r>
          </a:p>
        </p:txBody>
      </p:sp>
      <p:sp>
        <p:nvSpPr>
          <p:cNvPr id="31" name="TextBox 30">
            <a:extLst>
              <a:ext uri="{FF2B5EF4-FFF2-40B4-BE49-F238E27FC236}">
                <a16:creationId xmlns:a16="http://schemas.microsoft.com/office/drawing/2014/main" id="{8B056B51-75B0-212F-1BFB-F04C3DB9FF0F}"/>
              </a:ext>
            </a:extLst>
          </p:cNvPr>
          <p:cNvSpPr txBox="1"/>
          <p:nvPr/>
        </p:nvSpPr>
        <p:spPr>
          <a:xfrm>
            <a:off x="2146586" y="141609"/>
            <a:ext cx="7898828" cy="691436"/>
          </a:xfrm>
          <a:prstGeom prst="rect">
            <a:avLst/>
          </a:prstGeom>
          <a:noFill/>
        </p:spPr>
        <p:txBody>
          <a:bodyPr wrap="square" lIns="0" tIns="0" rIns="0" bIns="0" rtlCol="0">
            <a:noAutofit/>
          </a:bodyPr>
          <a:lstStyle/>
          <a:p>
            <a:pPr algn="l"/>
            <a:r>
              <a:rPr lang="en-US" sz="3200" b="1" dirty="0"/>
              <a:t>Immunomodulation by Radiation Therapy</a:t>
            </a:r>
          </a:p>
        </p:txBody>
      </p:sp>
      <p:sp>
        <p:nvSpPr>
          <p:cNvPr id="33" name="Rectangle: Rounded Corners 32">
            <a:extLst>
              <a:ext uri="{FF2B5EF4-FFF2-40B4-BE49-F238E27FC236}">
                <a16:creationId xmlns:a16="http://schemas.microsoft.com/office/drawing/2014/main" id="{5553D3D2-CB3F-4A77-E192-F6F009A1B53B}"/>
              </a:ext>
            </a:extLst>
          </p:cNvPr>
          <p:cNvSpPr/>
          <p:nvPr/>
        </p:nvSpPr>
        <p:spPr>
          <a:xfrm>
            <a:off x="4276237" y="4389120"/>
            <a:ext cx="3639526" cy="2307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Variables of Combination Therapy?</a:t>
            </a:r>
          </a:p>
          <a:p>
            <a:pPr algn="ctr"/>
            <a:endParaRPr lang="en-US" sz="1800" dirty="0">
              <a:solidFill>
                <a:schemeClr val="bg1"/>
              </a:solidFill>
            </a:endParaRPr>
          </a:p>
          <a:p>
            <a:pPr marL="171450" indent="-171450" algn="ctr">
              <a:buFont typeface="Arial" panose="020B0604020202020204" pitchFamily="34" charset="0"/>
              <a:buChar char="•"/>
            </a:pPr>
            <a:r>
              <a:rPr lang="en-US" sz="1800" dirty="0">
                <a:solidFill>
                  <a:schemeClr val="bg1"/>
                </a:solidFill>
              </a:rPr>
              <a:t>Sequence</a:t>
            </a:r>
          </a:p>
          <a:p>
            <a:pPr marL="171450" indent="-171450" algn="ctr">
              <a:buFont typeface="Arial" panose="020B0604020202020204" pitchFamily="34" charset="0"/>
              <a:buChar char="•"/>
            </a:pPr>
            <a:r>
              <a:rPr lang="en-US" sz="1800" dirty="0">
                <a:solidFill>
                  <a:schemeClr val="bg1"/>
                </a:solidFill>
              </a:rPr>
              <a:t>Dose</a:t>
            </a:r>
          </a:p>
          <a:p>
            <a:pPr marL="171450" indent="-171450" algn="ctr">
              <a:buFont typeface="Arial" panose="020B0604020202020204" pitchFamily="34" charset="0"/>
              <a:buChar char="•"/>
            </a:pPr>
            <a:r>
              <a:rPr lang="en-US" sz="1800" dirty="0">
                <a:solidFill>
                  <a:schemeClr val="bg1"/>
                </a:solidFill>
              </a:rPr>
              <a:t>Volume</a:t>
            </a:r>
          </a:p>
          <a:p>
            <a:pPr marL="171450" indent="-171450" algn="ctr">
              <a:buFont typeface="Arial" panose="020B0604020202020204" pitchFamily="34" charset="0"/>
              <a:buChar char="•"/>
            </a:pPr>
            <a:r>
              <a:rPr lang="en-US" sz="1800" dirty="0">
                <a:solidFill>
                  <a:schemeClr val="bg1"/>
                </a:solidFill>
              </a:rPr>
              <a:t>Fractionation</a:t>
            </a:r>
          </a:p>
        </p:txBody>
      </p:sp>
    </p:spTree>
    <p:extLst>
      <p:ext uri="{BB962C8B-B14F-4D97-AF65-F5344CB8AC3E}">
        <p14:creationId xmlns:p14="http://schemas.microsoft.com/office/powerpoint/2010/main" val="5002232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E4A6B8-12BF-383A-436C-21F61DA1895B}"/>
              </a:ext>
            </a:extLst>
          </p:cNvPr>
          <p:cNvSpPr>
            <a:spLocks noGrp="1"/>
          </p:cNvSpPr>
          <p:nvPr>
            <p:ph type="sldNum" sz="quarter" idx="12"/>
          </p:nvPr>
        </p:nvSpPr>
        <p:spPr/>
        <p:txBody>
          <a:bodyPr/>
          <a:lstStyle/>
          <a:p>
            <a:fld id="{29CC380D-5F44-41E8-971E-CDD19ED6F8E3}" type="slidenum">
              <a:rPr lang="en-GB" smtClean="0"/>
              <a:t>11</a:t>
            </a:fld>
            <a:endParaRPr lang="en-GB"/>
          </a:p>
        </p:txBody>
      </p:sp>
      <p:pic>
        <p:nvPicPr>
          <p:cNvPr id="4" name="Picture 3">
            <a:extLst>
              <a:ext uri="{FF2B5EF4-FFF2-40B4-BE49-F238E27FC236}">
                <a16:creationId xmlns:a16="http://schemas.microsoft.com/office/drawing/2014/main" id="{5CE4AA2A-28C8-4895-4011-ACD90EFC2E19}"/>
              </a:ext>
            </a:extLst>
          </p:cNvPr>
          <p:cNvPicPr>
            <a:picLocks noChangeAspect="1"/>
          </p:cNvPicPr>
          <p:nvPr/>
        </p:nvPicPr>
        <p:blipFill>
          <a:blip r:embed="rId3"/>
          <a:stretch>
            <a:fillRect/>
          </a:stretch>
        </p:blipFill>
        <p:spPr>
          <a:xfrm>
            <a:off x="117565" y="98723"/>
            <a:ext cx="9379132" cy="3330277"/>
          </a:xfrm>
          <a:prstGeom prst="rect">
            <a:avLst/>
          </a:prstGeom>
        </p:spPr>
      </p:pic>
      <p:sp>
        <p:nvSpPr>
          <p:cNvPr id="6" name="TextBox 5">
            <a:extLst>
              <a:ext uri="{FF2B5EF4-FFF2-40B4-BE49-F238E27FC236}">
                <a16:creationId xmlns:a16="http://schemas.microsoft.com/office/drawing/2014/main" id="{96740BF3-1EA1-7114-327D-D7AB01387BBE}"/>
              </a:ext>
            </a:extLst>
          </p:cNvPr>
          <p:cNvSpPr txBox="1"/>
          <p:nvPr/>
        </p:nvSpPr>
        <p:spPr>
          <a:xfrm>
            <a:off x="987917" y="3644537"/>
            <a:ext cx="10711542" cy="1881051"/>
          </a:xfrm>
          <a:prstGeom prst="rect">
            <a:avLst/>
          </a:prstGeom>
          <a:noFill/>
        </p:spPr>
        <p:txBody>
          <a:bodyPr wrap="square" lIns="0" tIns="0" rIns="0" bIns="0" rtlCol="0">
            <a:noAutofit/>
          </a:bodyPr>
          <a:lstStyle/>
          <a:p>
            <a:pPr algn="l"/>
            <a:r>
              <a:rPr lang="en-US" sz="2400" dirty="0"/>
              <a:t>“RT can significantly improve </a:t>
            </a:r>
            <a:r>
              <a:rPr lang="en-US" sz="2400" b="1" dirty="0">
                <a:solidFill>
                  <a:schemeClr val="accent1"/>
                </a:solidFill>
              </a:rPr>
              <a:t>objective response rate, disease control rate, overall survival, and progression free survival</a:t>
            </a:r>
            <a:r>
              <a:rPr lang="en-US" sz="2400" dirty="0"/>
              <a:t> of immune checkpoint blockers in patients with recurrent or metastatic non-small cell lung cancer without increasing toxicity.”</a:t>
            </a:r>
          </a:p>
          <a:p>
            <a:pPr algn="l"/>
            <a:endParaRPr lang="en-US" sz="2400" dirty="0"/>
          </a:p>
          <a:p>
            <a:pPr algn="l"/>
            <a:r>
              <a:rPr lang="en-US" sz="2400" dirty="0"/>
              <a:t>“PD-1 inhibitor following SRS/SBRT could be the best option to maximally benefit the patients.”</a:t>
            </a:r>
          </a:p>
        </p:txBody>
      </p:sp>
      <p:pic>
        <p:nvPicPr>
          <p:cNvPr id="7" name="Content Placeholder 11" descr="Man with solid fill">
            <a:extLst>
              <a:ext uri="{FF2B5EF4-FFF2-40B4-BE49-F238E27FC236}">
                <a16:creationId xmlns:a16="http://schemas.microsoft.com/office/drawing/2014/main" id="{0F00C4BB-2591-7438-7930-80E3F3E553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8729" y="223173"/>
            <a:ext cx="914400" cy="914400"/>
          </a:xfrm>
          <a:prstGeom prst="rect">
            <a:avLst/>
          </a:prstGeom>
        </p:spPr>
      </p:pic>
      <p:sp>
        <p:nvSpPr>
          <p:cNvPr id="8" name="TextBox 7">
            <a:extLst>
              <a:ext uri="{FF2B5EF4-FFF2-40B4-BE49-F238E27FC236}">
                <a16:creationId xmlns:a16="http://schemas.microsoft.com/office/drawing/2014/main" id="{59000A96-8078-18D4-9389-556C059D25F3}"/>
              </a:ext>
            </a:extLst>
          </p:cNvPr>
          <p:cNvSpPr txBox="1"/>
          <p:nvPr/>
        </p:nvSpPr>
        <p:spPr>
          <a:xfrm>
            <a:off x="117565" y="6556624"/>
            <a:ext cx="2739935" cy="279102"/>
          </a:xfrm>
          <a:prstGeom prst="rect">
            <a:avLst/>
          </a:prstGeom>
          <a:noFill/>
        </p:spPr>
        <p:txBody>
          <a:bodyPr wrap="square" lIns="0" tIns="0" rIns="0" bIns="0" rtlCol="0">
            <a:noAutofit/>
          </a:bodyPr>
          <a:lstStyle/>
          <a:p>
            <a:pPr algn="l"/>
            <a:r>
              <a:rPr lang="en-US" sz="1200" dirty="0"/>
              <a:t>Zeng et al., 2023. </a:t>
            </a:r>
          </a:p>
        </p:txBody>
      </p:sp>
    </p:spTree>
    <p:extLst>
      <p:ext uri="{BB962C8B-B14F-4D97-AF65-F5344CB8AC3E}">
        <p14:creationId xmlns:p14="http://schemas.microsoft.com/office/powerpoint/2010/main" val="32273046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6BBF92-91CE-3FA8-456E-AC909BB4CB7A}"/>
              </a:ext>
            </a:extLst>
          </p:cNvPr>
          <p:cNvSpPr>
            <a:spLocks noGrp="1"/>
          </p:cNvSpPr>
          <p:nvPr>
            <p:ph type="sldNum" sz="quarter" idx="12"/>
          </p:nvPr>
        </p:nvSpPr>
        <p:spPr/>
        <p:txBody>
          <a:bodyPr/>
          <a:lstStyle/>
          <a:p>
            <a:fld id="{29CC380D-5F44-41E8-971E-CDD19ED6F8E3}" type="slidenum">
              <a:rPr lang="en-GB" smtClean="0"/>
              <a:t>12</a:t>
            </a:fld>
            <a:endParaRPr lang="en-GB"/>
          </a:p>
        </p:txBody>
      </p:sp>
      <p:pic>
        <p:nvPicPr>
          <p:cNvPr id="8" name="Picture 7">
            <a:extLst>
              <a:ext uri="{FF2B5EF4-FFF2-40B4-BE49-F238E27FC236}">
                <a16:creationId xmlns:a16="http://schemas.microsoft.com/office/drawing/2014/main" id="{65DBF7EF-11BD-6D97-9CB9-8C453C6EDE6C}"/>
              </a:ext>
            </a:extLst>
          </p:cNvPr>
          <p:cNvPicPr>
            <a:picLocks noChangeAspect="1"/>
          </p:cNvPicPr>
          <p:nvPr/>
        </p:nvPicPr>
        <p:blipFill>
          <a:blip r:embed="rId3"/>
          <a:stretch>
            <a:fillRect/>
          </a:stretch>
        </p:blipFill>
        <p:spPr>
          <a:xfrm>
            <a:off x="130628" y="0"/>
            <a:ext cx="7837714" cy="2838628"/>
          </a:xfrm>
          <a:prstGeom prst="rect">
            <a:avLst/>
          </a:prstGeom>
        </p:spPr>
      </p:pic>
      <p:sp>
        <p:nvSpPr>
          <p:cNvPr id="11" name="TextBox 10">
            <a:extLst>
              <a:ext uri="{FF2B5EF4-FFF2-40B4-BE49-F238E27FC236}">
                <a16:creationId xmlns:a16="http://schemas.microsoft.com/office/drawing/2014/main" id="{E69F0793-5EF7-293D-D47D-79A7461DC95E}"/>
              </a:ext>
            </a:extLst>
          </p:cNvPr>
          <p:cNvSpPr txBox="1"/>
          <p:nvPr/>
        </p:nvSpPr>
        <p:spPr>
          <a:xfrm>
            <a:off x="7011881" y="3130417"/>
            <a:ext cx="2179620" cy="490133"/>
          </a:xfrm>
          <a:prstGeom prst="rect">
            <a:avLst/>
          </a:prstGeom>
          <a:noFill/>
        </p:spPr>
        <p:txBody>
          <a:bodyPr wrap="square" lIns="0" tIns="0" rIns="0" bIns="0" rtlCol="0">
            <a:noAutofit/>
          </a:bodyPr>
          <a:lstStyle/>
          <a:p>
            <a:pPr algn="l"/>
            <a:r>
              <a:rPr lang="en-US" sz="1600" dirty="0"/>
              <a:t>Checkpoint Inhibitor Only (No RT)</a:t>
            </a:r>
          </a:p>
        </p:txBody>
      </p:sp>
      <p:sp>
        <p:nvSpPr>
          <p:cNvPr id="12" name="TextBox 11">
            <a:extLst>
              <a:ext uri="{FF2B5EF4-FFF2-40B4-BE49-F238E27FC236}">
                <a16:creationId xmlns:a16="http://schemas.microsoft.com/office/drawing/2014/main" id="{626373CE-C0A0-ECC3-049F-D4B73B9D4FBD}"/>
              </a:ext>
            </a:extLst>
          </p:cNvPr>
          <p:cNvSpPr txBox="1"/>
          <p:nvPr/>
        </p:nvSpPr>
        <p:spPr>
          <a:xfrm>
            <a:off x="7011881" y="3982471"/>
            <a:ext cx="2268186" cy="638929"/>
          </a:xfrm>
          <a:prstGeom prst="rect">
            <a:avLst/>
          </a:prstGeom>
          <a:noFill/>
        </p:spPr>
        <p:txBody>
          <a:bodyPr wrap="square" lIns="0" tIns="0" rIns="0" bIns="0" rtlCol="0">
            <a:noAutofit/>
          </a:bodyPr>
          <a:lstStyle/>
          <a:p>
            <a:pPr algn="l"/>
            <a:r>
              <a:rPr lang="en-US" sz="1600" dirty="0"/>
              <a:t>Radiation therapy </a:t>
            </a:r>
            <a:r>
              <a:rPr lang="en-US" sz="1600" b="1" i="1" dirty="0"/>
              <a:t>then</a:t>
            </a:r>
            <a:r>
              <a:rPr lang="en-US" sz="1600" dirty="0"/>
              <a:t> Checkpoint Inhibitor (Previous RT)</a:t>
            </a:r>
          </a:p>
        </p:txBody>
      </p:sp>
      <p:sp>
        <p:nvSpPr>
          <p:cNvPr id="13" name="TextBox 12">
            <a:extLst>
              <a:ext uri="{FF2B5EF4-FFF2-40B4-BE49-F238E27FC236}">
                <a16:creationId xmlns:a16="http://schemas.microsoft.com/office/drawing/2014/main" id="{9F1A4F48-C56A-C022-56B6-408468BA7882}"/>
              </a:ext>
            </a:extLst>
          </p:cNvPr>
          <p:cNvSpPr txBox="1"/>
          <p:nvPr/>
        </p:nvSpPr>
        <p:spPr>
          <a:xfrm>
            <a:off x="7011881" y="5024526"/>
            <a:ext cx="2268186" cy="285008"/>
          </a:xfrm>
          <a:prstGeom prst="rect">
            <a:avLst/>
          </a:prstGeom>
          <a:noFill/>
        </p:spPr>
        <p:txBody>
          <a:bodyPr wrap="square" lIns="0" tIns="0" rIns="0" bIns="0" rtlCol="0">
            <a:noAutofit/>
          </a:bodyPr>
          <a:lstStyle/>
          <a:p>
            <a:pPr algn="l"/>
            <a:r>
              <a:rPr lang="en-US" sz="1600" dirty="0"/>
              <a:t>Radiation therapy </a:t>
            </a:r>
            <a:r>
              <a:rPr lang="en-US" sz="1600" b="1" i="1" dirty="0"/>
              <a:t>and </a:t>
            </a:r>
            <a:r>
              <a:rPr lang="en-US" sz="1600" dirty="0"/>
              <a:t>Checkpoint Inhibitor </a:t>
            </a:r>
          </a:p>
          <a:p>
            <a:pPr algn="l"/>
            <a:r>
              <a:rPr lang="en-US" sz="1600" dirty="0"/>
              <a:t>(Concurrent RT)</a:t>
            </a:r>
          </a:p>
        </p:txBody>
      </p:sp>
      <p:sp>
        <p:nvSpPr>
          <p:cNvPr id="14" name="Rectangle 13">
            <a:extLst>
              <a:ext uri="{FF2B5EF4-FFF2-40B4-BE49-F238E27FC236}">
                <a16:creationId xmlns:a16="http://schemas.microsoft.com/office/drawing/2014/main" id="{4ABE3843-A8EC-E190-ACE9-053A09DF7D58}"/>
              </a:ext>
            </a:extLst>
          </p:cNvPr>
          <p:cNvSpPr/>
          <p:nvPr/>
        </p:nvSpPr>
        <p:spPr>
          <a:xfrm>
            <a:off x="9280067" y="2139426"/>
            <a:ext cx="2213477" cy="779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Median Overall Survival</a:t>
            </a:r>
          </a:p>
        </p:txBody>
      </p:sp>
      <p:sp>
        <p:nvSpPr>
          <p:cNvPr id="15" name="TextBox 14">
            <a:extLst>
              <a:ext uri="{FF2B5EF4-FFF2-40B4-BE49-F238E27FC236}">
                <a16:creationId xmlns:a16="http://schemas.microsoft.com/office/drawing/2014/main" id="{9F89855A-0D42-1837-2D8F-11052D4263A4}"/>
              </a:ext>
            </a:extLst>
          </p:cNvPr>
          <p:cNvSpPr txBox="1"/>
          <p:nvPr/>
        </p:nvSpPr>
        <p:spPr>
          <a:xfrm>
            <a:off x="9552381" y="3148230"/>
            <a:ext cx="1668848" cy="629392"/>
          </a:xfrm>
          <a:prstGeom prst="rect">
            <a:avLst/>
          </a:prstGeom>
          <a:noFill/>
        </p:spPr>
        <p:txBody>
          <a:bodyPr wrap="square" lIns="0" tIns="0" rIns="0" bIns="0" rtlCol="0">
            <a:noAutofit/>
          </a:bodyPr>
          <a:lstStyle/>
          <a:p>
            <a:pPr algn="ctr"/>
            <a:r>
              <a:rPr lang="en-US" sz="2800" dirty="0"/>
              <a:t>185 days</a:t>
            </a:r>
          </a:p>
        </p:txBody>
      </p:sp>
      <p:sp>
        <p:nvSpPr>
          <p:cNvPr id="16" name="TextBox 15">
            <a:extLst>
              <a:ext uri="{FF2B5EF4-FFF2-40B4-BE49-F238E27FC236}">
                <a16:creationId xmlns:a16="http://schemas.microsoft.com/office/drawing/2014/main" id="{DA0CF463-0660-DFA8-7683-8802604CF584}"/>
              </a:ext>
            </a:extLst>
          </p:cNvPr>
          <p:cNvSpPr txBox="1"/>
          <p:nvPr/>
        </p:nvSpPr>
        <p:spPr>
          <a:xfrm>
            <a:off x="9416224" y="4087011"/>
            <a:ext cx="1941163" cy="629392"/>
          </a:xfrm>
          <a:prstGeom prst="rect">
            <a:avLst/>
          </a:prstGeom>
          <a:noFill/>
        </p:spPr>
        <p:txBody>
          <a:bodyPr wrap="square" lIns="0" tIns="0" rIns="0" bIns="0" rtlCol="0">
            <a:noAutofit/>
          </a:bodyPr>
          <a:lstStyle/>
          <a:p>
            <a:pPr algn="ctr"/>
            <a:r>
              <a:rPr lang="en-US" sz="2800" dirty="0"/>
              <a:t>283.5 days</a:t>
            </a:r>
          </a:p>
        </p:txBody>
      </p:sp>
      <p:sp>
        <p:nvSpPr>
          <p:cNvPr id="17" name="TextBox 16">
            <a:extLst>
              <a:ext uri="{FF2B5EF4-FFF2-40B4-BE49-F238E27FC236}">
                <a16:creationId xmlns:a16="http://schemas.microsoft.com/office/drawing/2014/main" id="{80A50DDA-E8EA-BE39-FE17-0240EBDD00E1}"/>
              </a:ext>
            </a:extLst>
          </p:cNvPr>
          <p:cNvSpPr txBox="1"/>
          <p:nvPr/>
        </p:nvSpPr>
        <p:spPr>
          <a:xfrm>
            <a:off x="9416224" y="5072026"/>
            <a:ext cx="1941163" cy="629392"/>
          </a:xfrm>
          <a:prstGeom prst="rect">
            <a:avLst/>
          </a:prstGeom>
          <a:noFill/>
        </p:spPr>
        <p:txBody>
          <a:bodyPr wrap="square" lIns="0" tIns="0" rIns="0" bIns="0" rtlCol="0">
            <a:noAutofit/>
          </a:bodyPr>
          <a:lstStyle/>
          <a:p>
            <a:pPr algn="ctr"/>
            <a:r>
              <a:rPr lang="en-US" sz="2800" dirty="0"/>
              <a:t>129 days</a:t>
            </a:r>
          </a:p>
        </p:txBody>
      </p:sp>
      <p:cxnSp>
        <p:nvCxnSpPr>
          <p:cNvPr id="19" name="Straight Connector 18">
            <a:extLst>
              <a:ext uri="{FF2B5EF4-FFF2-40B4-BE49-F238E27FC236}">
                <a16:creationId xmlns:a16="http://schemas.microsoft.com/office/drawing/2014/main" id="{96510FDA-AF08-F1A9-E246-27F391602876}"/>
              </a:ext>
            </a:extLst>
          </p:cNvPr>
          <p:cNvCxnSpPr/>
          <p:nvPr/>
        </p:nvCxnSpPr>
        <p:spPr>
          <a:xfrm>
            <a:off x="9285504" y="2902806"/>
            <a:ext cx="0" cy="27716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ADE524-F8B7-E0B0-C99F-32E5C59EC4EC}"/>
              </a:ext>
            </a:extLst>
          </p:cNvPr>
          <p:cNvCxnSpPr/>
          <p:nvPr/>
        </p:nvCxnSpPr>
        <p:spPr>
          <a:xfrm>
            <a:off x="9280067" y="3835728"/>
            <a:ext cx="22134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2202DB-9A40-2A83-BC98-B88CD3CC8F45}"/>
              </a:ext>
            </a:extLst>
          </p:cNvPr>
          <p:cNvCxnSpPr/>
          <p:nvPr/>
        </p:nvCxnSpPr>
        <p:spPr>
          <a:xfrm>
            <a:off x="9280066" y="4819401"/>
            <a:ext cx="221347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13DD4FC-D02B-F956-8F36-C5CB7ED16AC9}"/>
              </a:ext>
            </a:extLst>
          </p:cNvPr>
          <p:cNvGrpSpPr/>
          <p:nvPr/>
        </p:nvGrpSpPr>
        <p:grpSpPr>
          <a:xfrm>
            <a:off x="496578" y="2968831"/>
            <a:ext cx="5875253" cy="3511344"/>
            <a:chOff x="496578" y="2968831"/>
            <a:chExt cx="5875253" cy="3511344"/>
          </a:xfrm>
        </p:grpSpPr>
        <p:pic>
          <p:nvPicPr>
            <p:cNvPr id="10" name="Picture 9">
              <a:extLst>
                <a:ext uri="{FF2B5EF4-FFF2-40B4-BE49-F238E27FC236}">
                  <a16:creationId xmlns:a16="http://schemas.microsoft.com/office/drawing/2014/main" id="{58A374E3-4A0A-4AD3-4FFD-472BB20CA105}"/>
                </a:ext>
              </a:extLst>
            </p:cNvPr>
            <p:cNvPicPr>
              <a:picLocks noChangeAspect="1"/>
            </p:cNvPicPr>
            <p:nvPr/>
          </p:nvPicPr>
          <p:blipFill>
            <a:blip r:embed="rId4"/>
            <a:stretch>
              <a:fillRect/>
            </a:stretch>
          </p:blipFill>
          <p:spPr>
            <a:xfrm>
              <a:off x="496578" y="2968831"/>
              <a:ext cx="5875253" cy="3343750"/>
            </a:xfrm>
            <a:prstGeom prst="rect">
              <a:avLst/>
            </a:prstGeom>
          </p:spPr>
        </p:pic>
        <p:sp>
          <p:nvSpPr>
            <p:cNvPr id="23" name="Rectangle 22">
              <a:extLst>
                <a:ext uri="{FF2B5EF4-FFF2-40B4-BE49-F238E27FC236}">
                  <a16:creationId xmlns:a16="http://schemas.microsoft.com/office/drawing/2014/main" id="{80B5396B-6EBC-AE2F-BE46-D6C5BB8D25F7}"/>
                </a:ext>
              </a:extLst>
            </p:cNvPr>
            <p:cNvSpPr/>
            <p:nvPr/>
          </p:nvSpPr>
          <p:spPr>
            <a:xfrm>
              <a:off x="617517" y="6103917"/>
              <a:ext cx="1710047" cy="376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grpSp>
      <p:cxnSp>
        <p:nvCxnSpPr>
          <p:cNvPr id="25" name="Straight Connector 24">
            <a:extLst>
              <a:ext uri="{FF2B5EF4-FFF2-40B4-BE49-F238E27FC236}">
                <a16:creationId xmlns:a16="http://schemas.microsoft.com/office/drawing/2014/main" id="{D3270D49-8F80-E18D-3F07-09872C1632B6}"/>
              </a:ext>
            </a:extLst>
          </p:cNvPr>
          <p:cNvCxnSpPr/>
          <p:nvPr/>
        </p:nvCxnSpPr>
        <p:spPr>
          <a:xfrm>
            <a:off x="11485127" y="2902806"/>
            <a:ext cx="0" cy="27716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0715245-D360-3608-F683-E2BF28CBF8D7}"/>
              </a:ext>
            </a:extLst>
          </p:cNvPr>
          <p:cNvSpPr txBox="1"/>
          <p:nvPr/>
        </p:nvSpPr>
        <p:spPr>
          <a:xfrm>
            <a:off x="89456" y="6588175"/>
            <a:ext cx="1483019" cy="377825"/>
          </a:xfrm>
          <a:prstGeom prst="rect">
            <a:avLst/>
          </a:prstGeom>
          <a:noFill/>
        </p:spPr>
        <p:txBody>
          <a:bodyPr wrap="square" lIns="0" tIns="0" rIns="0" bIns="0" rtlCol="0">
            <a:noAutofit/>
          </a:bodyPr>
          <a:lstStyle/>
          <a:p>
            <a:pPr algn="l"/>
            <a:r>
              <a:rPr lang="en-US" sz="1200" dirty="0" err="1"/>
              <a:t>Deguchi</a:t>
            </a:r>
            <a:r>
              <a:rPr lang="en-US" sz="1200" dirty="0"/>
              <a:t> et al.2023</a:t>
            </a:r>
          </a:p>
        </p:txBody>
      </p:sp>
      <p:pic>
        <p:nvPicPr>
          <p:cNvPr id="2" name="Graphic 1" descr="Dog with solid fill">
            <a:extLst>
              <a:ext uri="{FF2B5EF4-FFF2-40B4-BE49-F238E27FC236}">
                <a16:creationId xmlns:a16="http://schemas.microsoft.com/office/drawing/2014/main" id="{ED0A6F7E-1F14-AB57-7C03-572AB25E5B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62301" y="-34417"/>
            <a:ext cx="1190171" cy="1190171"/>
          </a:xfrm>
          <a:prstGeom prst="rect">
            <a:avLst/>
          </a:prstGeom>
        </p:spPr>
      </p:pic>
    </p:spTree>
    <p:extLst>
      <p:ext uri="{BB962C8B-B14F-4D97-AF65-F5344CB8AC3E}">
        <p14:creationId xmlns:p14="http://schemas.microsoft.com/office/powerpoint/2010/main" val="23104365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9CE452-2467-1108-C36A-35CBD28DBD75}"/>
              </a:ext>
            </a:extLst>
          </p:cNvPr>
          <p:cNvPicPr>
            <a:picLocks noChangeAspect="1"/>
          </p:cNvPicPr>
          <p:nvPr/>
        </p:nvPicPr>
        <p:blipFill>
          <a:blip r:embed="rId3"/>
          <a:stretch>
            <a:fillRect/>
          </a:stretch>
        </p:blipFill>
        <p:spPr>
          <a:xfrm>
            <a:off x="943923" y="1261641"/>
            <a:ext cx="10304153" cy="4930053"/>
          </a:xfrm>
          <a:prstGeom prst="rect">
            <a:avLst/>
          </a:prstGeom>
        </p:spPr>
      </p:pic>
      <p:sp>
        <p:nvSpPr>
          <p:cNvPr id="2" name="Slide Number Placeholder 1">
            <a:extLst>
              <a:ext uri="{FF2B5EF4-FFF2-40B4-BE49-F238E27FC236}">
                <a16:creationId xmlns:a16="http://schemas.microsoft.com/office/drawing/2014/main" id="{D76A9472-F08B-2302-2892-EDE513ACF3B5}"/>
              </a:ext>
            </a:extLst>
          </p:cNvPr>
          <p:cNvSpPr>
            <a:spLocks noGrp="1"/>
          </p:cNvSpPr>
          <p:nvPr>
            <p:ph type="sldNum" sz="quarter" idx="12"/>
          </p:nvPr>
        </p:nvSpPr>
        <p:spPr/>
        <p:txBody>
          <a:bodyPr/>
          <a:lstStyle/>
          <a:p>
            <a:fld id="{29CC380D-5F44-41E8-971E-CDD19ED6F8E3}" type="slidenum">
              <a:rPr lang="en-GB" smtClean="0"/>
              <a:t>13</a:t>
            </a:fld>
            <a:endParaRPr lang="en-GB"/>
          </a:p>
        </p:txBody>
      </p:sp>
      <p:sp>
        <p:nvSpPr>
          <p:cNvPr id="5" name="Rectangle: Single Corner Rounded 4">
            <a:extLst>
              <a:ext uri="{FF2B5EF4-FFF2-40B4-BE49-F238E27FC236}">
                <a16:creationId xmlns:a16="http://schemas.microsoft.com/office/drawing/2014/main" id="{24F494C5-FE51-AE8E-2240-9258F1E37C82}"/>
              </a:ext>
            </a:extLst>
          </p:cNvPr>
          <p:cNvSpPr/>
          <p:nvPr/>
        </p:nvSpPr>
        <p:spPr>
          <a:xfrm>
            <a:off x="0" y="0"/>
            <a:ext cx="4201610" cy="1261641"/>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Microbiome</a:t>
            </a:r>
          </a:p>
        </p:txBody>
      </p:sp>
      <p:sp>
        <p:nvSpPr>
          <p:cNvPr id="8" name="TextBox 7">
            <a:extLst>
              <a:ext uri="{FF2B5EF4-FFF2-40B4-BE49-F238E27FC236}">
                <a16:creationId xmlns:a16="http://schemas.microsoft.com/office/drawing/2014/main" id="{F7620DA3-1CDF-1D18-0641-0CCA866CAB4A}"/>
              </a:ext>
            </a:extLst>
          </p:cNvPr>
          <p:cNvSpPr txBox="1"/>
          <p:nvPr/>
        </p:nvSpPr>
        <p:spPr>
          <a:xfrm>
            <a:off x="195944" y="6588175"/>
            <a:ext cx="2011680" cy="431074"/>
          </a:xfrm>
          <a:prstGeom prst="rect">
            <a:avLst/>
          </a:prstGeom>
          <a:noFill/>
        </p:spPr>
        <p:txBody>
          <a:bodyPr wrap="square" lIns="0" tIns="0" rIns="0" bIns="0" rtlCol="0">
            <a:noAutofit/>
          </a:bodyPr>
          <a:lstStyle/>
          <a:p>
            <a:pPr algn="l"/>
            <a:r>
              <a:rPr lang="en-US" sz="1200" dirty="0"/>
              <a:t>Gopalakrishnan et al., 2018</a:t>
            </a:r>
          </a:p>
        </p:txBody>
      </p:sp>
      <p:pic>
        <p:nvPicPr>
          <p:cNvPr id="3" name="Content Placeholder 11" descr="Man with solid fill">
            <a:extLst>
              <a:ext uri="{FF2B5EF4-FFF2-40B4-BE49-F238E27FC236}">
                <a16:creationId xmlns:a16="http://schemas.microsoft.com/office/drawing/2014/main" id="{C94844CF-23EE-33BA-178A-409B2DC010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8729" y="223173"/>
            <a:ext cx="914400" cy="914400"/>
          </a:xfrm>
          <a:prstGeom prst="rect">
            <a:avLst/>
          </a:prstGeom>
        </p:spPr>
      </p:pic>
      <p:sp>
        <p:nvSpPr>
          <p:cNvPr id="4" name="Rectangle 3">
            <a:extLst>
              <a:ext uri="{FF2B5EF4-FFF2-40B4-BE49-F238E27FC236}">
                <a16:creationId xmlns:a16="http://schemas.microsoft.com/office/drawing/2014/main" id="{58CFF79C-C139-D6D2-2AA3-8337DF9B36C3}"/>
              </a:ext>
            </a:extLst>
          </p:cNvPr>
          <p:cNvSpPr/>
          <p:nvPr/>
        </p:nvSpPr>
        <p:spPr>
          <a:xfrm>
            <a:off x="5766318" y="2593910"/>
            <a:ext cx="615821" cy="1101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Tree>
    <p:extLst>
      <p:ext uri="{BB962C8B-B14F-4D97-AF65-F5344CB8AC3E}">
        <p14:creationId xmlns:p14="http://schemas.microsoft.com/office/powerpoint/2010/main" val="8969921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A68DAD-0D5D-42AF-90FB-2038545692D5}"/>
              </a:ext>
            </a:extLst>
          </p:cNvPr>
          <p:cNvSpPr>
            <a:spLocks noGrp="1"/>
          </p:cNvSpPr>
          <p:nvPr>
            <p:ph type="sldNum" sz="quarter" idx="12"/>
          </p:nvPr>
        </p:nvSpPr>
        <p:spPr/>
        <p:txBody>
          <a:bodyPr/>
          <a:lstStyle/>
          <a:p>
            <a:fld id="{29CC380D-5F44-41E8-971E-CDD19ED6F8E3}" type="slidenum">
              <a:rPr lang="en-GB" smtClean="0"/>
              <a:t>14</a:t>
            </a:fld>
            <a:endParaRPr lang="en-GB"/>
          </a:p>
        </p:txBody>
      </p:sp>
      <p:pic>
        <p:nvPicPr>
          <p:cNvPr id="4" name="Picture 3" descr="Diagram&#10;&#10;Description automatically generated">
            <a:extLst>
              <a:ext uri="{FF2B5EF4-FFF2-40B4-BE49-F238E27FC236}">
                <a16:creationId xmlns:a16="http://schemas.microsoft.com/office/drawing/2014/main" id="{C93CE3F1-B0AF-4744-8D35-322C7A4DB21F}"/>
              </a:ext>
            </a:extLst>
          </p:cNvPr>
          <p:cNvPicPr>
            <a:picLocks noChangeAspect="1"/>
          </p:cNvPicPr>
          <p:nvPr/>
        </p:nvPicPr>
        <p:blipFill rotWithShape="1">
          <a:blip r:embed="rId3">
            <a:extLst>
              <a:ext uri="{28A0092B-C50C-407E-A947-70E740481C1C}">
                <a14:useLocalDpi xmlns:a14="http://schemas.microsoft.com/office/drawing/2010/main" val="0"/>
              </a:ext>
            </a:extLst>
          </a:blip>
          <a:srcRect l="27000" t="22598" r="17393" b="52062"/>
          <a:stretch/>
        </p:blipFill>
        <p:spPr>
          <a:xfrm>
            <a:off x="1005840" y="209005"/>
            <a:ext cx="9407384" cy="2338252"/>
          </a:xfrm>
          <a:prstGeom prst="rect">
            <a:avLst/>
          </a:prstGeom>
        </p:spPr>
      </p:pic>
      <p:pic>
        <p:nvPicPr>
          <p:cNvPr id="6" name="Picture 5" descr="Diagram&#10;&#10;Description automatically generated">
            <a:extLst>
              <a:ext uri="{FF2B5EF4-FFF2-40B4-BE49-F238E27FC236}">
                <a16:creationId xmlns:a16="http://schemas.microsoft.com/office/drawing/2014/main" id="{D3F833D4-AF4B-4F12-B136-8987E780B201}"/>
              </a:ext>
            </a:extLst>
          </p:cNvPr>
          <p:cNvPicPr>
            <a:picLocks noChangeAspect="1"/>
          </p:cNvPicPr>
          <p:nvPr/>
        </p:nvPicPr>
        <p:blipFill rotWithShape="1">
          <a:blip r:embed="rId3">
            <a:extLst>
              <a:ext uri="{28A0092B-C50C-407E-A947-70E740481C1C}">
                <a14:useLocalDpi xmlns:a14="http://schemas.microsoft.com/office/drawing/2010/main" val="0"/>
              </a:ext>
            </a:extLst>
          </a:blip>
          <a:srcRect l="26357" t="46955" r="39036" b="23188"/>
          <a:stretch/>
        </p:blipFill>
        <p:spPr>
          <a:xfrm>
            <a:off x="2109651" y="2913016"/>
            <a:ext cx="7199762" cy="3388124"/>
          </a:xfrm>
          <a:prstGeom prst="rect">
            <a:avLst/>
          </a:prstGeom>
        </p:spPr>
      </p:pic>
      <p:sp>
        <p:nvSpPr>
          <p:cNvPr id="5" name="TextBox 4">
            <a:extLst>
              <a:ext uri="{FF2B5EF4-FFF2-40B4-BE49-F238E27FC236}">
                <a16:creationId xmlns:a16="http://schemas.microsoft.com/office/drawing/2014/main" id="{9E82F08C-3276-480E-86BF-F29817413845}"/>
              </a:ext>
            </a:extLst>
          </p:cNvPr>
          <p:cNvSpPr txBox="1"/>
          <p:nvPr/>
        </p:nvSpPr>
        <p:spPr>
          <a:xfrm>
            <a:off x="195944" y="6588175"/>
            <a:ext cx="2011680" cy="431074"/>
          </a:xfrm>
          <a:prstGeom prst="rect">
            <a:avLst/>
          </a:prstGeom>
          <a:noFill/>
        </p:spPr>
        <p:txBody>
          <a:bodyPr wrap="square" lIns="0" tIns="0" rIns="0" bIns="0" rtlCol="0">
            <a:noAutofit/>
          </a:bodyPr>
          <a:lstStyle/>
          <a:p>
            <a:pPr algn="l"/>
            <a:r>
              <a:rPr lang="en-US" sz="1200" dirty="0"/>
              <a:t>Gopalakrishnan et al., 2018</a:t>
            </a:r>
          </a:p>
        </p:txBody>
      </p:sp>
      <p:pic>
        <p:nvPicPr>
          <p:cNvPr id="7" name="Graphic 6" descr="Rat with solid fill">
            <a:extLst>
              <a:ext uri="{FF2B5EF4-FFF2-40B4-BE49-F238E27FC236}">
                <a16:creationId xmlns:a16="http://schemas.microsoft.com/office/drawing/2014/main" id="{918B9D0E-663B-49B3-9770-F153A72603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869" y="3947700"/>
            <a:ext cx="1318755" cy="1318755"/>
          </a:xfrm>
          <a:prstGeom prst="rect">
            <a:avLst/>
          </a:prstGeom>
        </p:spPr>
      </p:pic>
    </p:spTree>
    <p:extLst>
      <p:ext uri="{BB962C8B-B14F-4D97-AF65-F5344CB8AC3E}">
        <p14:creationId xmlns:p14="http://schemas.microsoft.com/office/powerpoint/2010/main" val="177671598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C3F42E-CEE8-2EE2-E64F-BCA148FE7CE2}"/>
              </a:ext>
            </a:extLst>
          </p:cNvPr>
          <p:cNvSpPr>
            <a:spLocks noGrp="1"/>
          </p:cNvSpPr>
          <p:nvPr>
            <p:ph type="sldNum" sz="quarter" idx="12"/>
          </p:nvPr>
        </p:nvSpPr>
        <p:spPr/>
        <p:txBody>
          <a:bodyPr/>
          <a:lstStyle/>
          <a:p>
            <a:fld id="{29CC380D-5F44-41E8-971E-CDD19ED6F8E3}" type="slidenum">
              <a:rPr lang="en-GB" smtClean="0"/>
              <a:t>15</a:t>
            </a:fld>
            <a:endParaRPr lang="en-GB"/>
          </a:p>
        </p:txBody>
      </p:sp>
      <p:sp>
        <p:nvSpPr>
          <p:cNvPr id="3" name="Rectangle: Single Corner Rounded 2">
            <a:extLst>
              <a:ext uri="{FF2B5EF4-FFF2-40B4-BE49-F238E27FC236}">
                <a16:creationId xmlns:a16="http://schemas.microsoft.com/office/drawing/2014/main" id="{850F18A2-088D-F301-B63C-98CC430EB822}"/>
              </a:ext>
            </a:extLst>
          </p:cNvPr>
          <p:cNvSpPr/>
          <p:nvPr/>
        </p:nvSpPr>
        <p:spPr>
          <a:xfrm>
            <a:off x="0" y="0"/>
            <a:ext cx="4201610" cy="1261641"/>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Influence of </a:t>
            </a:r>
          </a:p>
          <a:p>
            <a:pPr algn="ctr"/>
            <a:r>
              <a:rPr lang="en-US" sz="3600" dirty="0">
                <a:solidFill>
                  <a:schemeClr val="bg1"/>
                </a:solidFill>
              </a:rPr>
              <a:t>Antibiotics</a:t>
            </a:r>
          </a:p>
        </p:txBody>
      </p:sp>
      <p:pic>
        <p:nvPicPr>
          <p:cNvPr id="5" name="Picture 4">
            <a:extLst>
              <a:ext uri="{FF2B5EF4-FFF2-40B4-BE49-F238E27FC236}">
                <a16:creationId xmlns:a16="http://schemas.microsoft.com/office/drawing/2014/main" id="{E190AB7A-7DE9-4E0E-425F-03EFBE38BD12}"/>
              </a:ext>
            </a:extLst>
          </p:cNvPr>
          <p:cNvPicPr>
            <a:picLocks noChangeAspect="1"/>
          </p:cNvPicPr>
          <p:nvPr/>
        </p:nvPicPr>
        <p:blipFill>
          <a:blip r:embed="rId3"/>
          <a:stretch>
            <a:fillRect/>
          </a:stretch>
        </p:blipFill>
        <p:spPr>
          <a:xfrm>
            <a:off x="4291014" y="223173"/>
            <a:ext cx="7509100" cy="5858362"/>
          </a:xfrm>
          <a:prstGeom prst="rect">
            <a:avLst/>
          </a:prstGeom>
        </p:spPr>
      </p:pic>
      <p:sp>
        <p:nvSpPr>
          <p:cNvPr id="6" name="TextBox 5">
            <a:extLst>
              <a:ext uri="{FF2B5EF4-FFF2-40B4-BE49-F238E27FC236}">
                <a16:creationId xmlns:a16="http://schemas.microsoft.com/office/drawing/2014/main" id="{D98E37C9-8EA6-8B71-9AD6-BE32C6F727F0}"/>
              </a:ext>
            </a:extLst>
          </p:cNvPr>
          <p:cNvSpPr txBox="1"/>
          <p:nvPr/>
        </p:nvSpPr>
        <p:spPr>
          <a:xfrm>
            <a:off x="391886" y="2416629"/>
            <a:ext cx="3809724" cy="3840480"/>
          </a:xfrm>
          <a:prstGeom prst="rect">
            <a:avLst/>
          </a:prstGeom>
          <a:noFill/>
        </p:spPr>
        <p:txBody>
          <a:bodyPr wrap="square" lIns="0" tIns="0" rIns="0" bIns="0" rtlCol="0">
            <a:noAutofit/>
          </a:bodyPr>
          <a:lstStyle/>
          <a:p>
            <a:pPr algn="l"/>
            <a:r>
              <a:rPr lang="en-US" sz="2400" dirty="0"/>
              <a:t>“Antibiotics represented a predictor of resistance to PD-1 blockade, independent from classical prognostic markers in NSCLC and RCC.”</a:t>
            </a:r>
          </a:p>
        </p:txBody>
      </p:sp>
      <p:sp>
        <p:nvSpPr>
          <p:cNvPr id="7" name="TextBox 6">
            <a:extLst>
              <a:ext uri="{FF2B5EF4-FFF2-40B4-BE49-F238E27FC236}">
                <a16:creationId xmlns:a16="http://schemas.microsoft.com/office/drawing/2014/main" id="{7B41A993-2E52-6A19-D312-AC82B01B0594}"/>
              </a:ext>
            </a:extLst>
          </p:cNvPr>
          <p:cNvSpPr txBox="1"/>
          <p:nvPr/>
        </p:nvSpPr>
        <p:spPr>
          <a:xfrm>
            <a:off x="50589" y="6588175"/>
            <a:ext cx="1319349" cy="216000"/>
          </a:xfrm>
          <a:prstGeom prst="rect">
            <a:avLst/>
          </a:prstGeom>
          <a:noFill/>
        </p:spPr>
        <p:txBody>
          <a:bodyPr wrap="square" lIns="0" tIns="0" rIns="0" bIns="0" rtlCol="0">
            <a:noAutofit/>
          </a:bodyPr>
          <a:lstStyle/>
          <a:p>
            <a:pPr algn="l"/>
            <a:r>
              <a:rPr lang="en-US" sz="1200" dirty="0" err="1"/>
              <a:t>Routy</a:t>
            </a:r>
            <a:r>
              <a:rPr lang="en-US" sz="1200" dirty="0"/>
              <a:t> et al., 2018</a:t>
            </a:r>
          </a:p>
        </p:txBody>
      </p:sp>
      <p:pic>
        <p:nvPicPr>
          <p:cNvPr id="4" name="Content Placeholder 11" descr="Man with solid fill">
            <a:extLst>
              <a:ext uri="{FF2B5EF4-FFF2-40B4-BE49-F238E27FC236}">
                <a16:creationId xmlns:a16="http://schemas.microsoft.com/office/drawing/2014/main" id="{71F8FF23-F11E-20C9-4B45-F84AFA505A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2318" y="47595"/>
            <a:ext cx="914400" cy="914400"/>
          </a:xfrm>
          <a:prstGeom prst="rect">
            <a:avLst/>
          </a:prstGeom>
        </p:spPr>
      </p:pic>
    </p:spTree>
    <p:extLst>
      <p:ext uri="{BB962C8B-B14F-4D97-AF65-F5344CB8AC3E}">
        <p14:creationId xmlns:p14="http://schemas.microsoft.com/office/powerpoint/2010/main" val="97567685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520632-0E94-A1C8-D6FC-AEAA3C0897B1}"/>
              </a:ext>
            </a:extLst>
          </p:cNvPr>
          <p:cNvSpPr>
            <a:spLocks noGrp="1"/>
          </p:cNvSpPr>
          <p:nvPr>
            <p:ph type="sldNum" sz="quarter" idx="12"/>
          </p:nvPr>
        </p:nvSpPr>
        <p:spPr>
          <a:solidFill>
            <a:schemeClr val="bg1"/>
          </a:solidFill>
        </p:spPr>
        <p:txBody>
          <a:bodyPr/>
          <a:lstStyle/>
          <a:p>
            <a:fld id="{29CC380D-5F44-41E8-971E-CDD19ED6F8E3}" type="slidenum">
              <a:rPr lang="en-GB" smtClean="0"/>
              <a:t>16</a:t>
            </a:fld>
            <a:endParaRPr lang="en-GB"/>
          </a:p>
        </p:txBody>
      </p:sp>
      <p:sp>
        <p:nvSpPr>
          <p:cNvPr id="3" name="Rectangle: Single Corner Rounded 2">
            <a:extLst>
              <a:ext uri="{FF2B5EF4-FFF2-40B4-BE49-F238E27FC236}">
                <a16:creationId xmlns:a16="http://schemas.microsoft.com/office/drawing/2014/main" id="{81F9E76A-A14F-E307-D1D9-4089BBB211D3}"/>
              </a:ext>
            </a:extLst>
          </p:cNvPr>
          <p:cNvSpPr/>
          <p:nvPr/>
        </p:nvSpPr>
        <p:spPr>
          <a:xfrm>
            <a:off x="0" y="0"/>
            <a:ext cx="4201610" cy="1261641"/>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Influence of </a:t>
            </a:r>
          </a:p>
          <a:p>
            <a:pPr algn="ctr"/>
            <a:r>
              <a:rPr lang="en-US" sz="3600" dirty="0">
                <a:solidFill>
                  <a:schemeClr val="bg1"/>
                </a:solidFill>
              </a:rPr>
              <a:t>Antibiotics</a:t>
            </a:r>
            <a:r>
              <a:rPr lang="en-US" sz="3600" baseline="30000" dirty="0">
                <a:solidFill>
                  <a:schemeClr val="bg1"/>
                </a:solidFill>
              </a:rPr>
              <a:t>1</a:t>
            </a:r>
          </a:p>
        </p:txBody>
      </p:sp>
      <p:graphicFrame>
        <p:nvGraphicFramePr>
          <p:cNvPr id="8" name="Diagram 7">
            <a:extLst>
              <a:ext uri="{FF2B5EF4-FFF2-40B4-BE49-F238E27FC236}">
                <a16:creationId xmlns:a16="http://schemas.microsoft.com/office/drawing/2014/main" id="{C2B6FBBE-5642-B47B-EA1B-601F1472C84C}"/>
              </a:ext>
            </a:extLst>
          </p:cNvPr>
          <p:cNvGraphicFramePr/>
          <p:nvPr/>
        </p:nvGraphicFramePr>
        <p:xfrm>
          <a:off x="1338489" y="1364039"/>
          <a:ext cx="9454697" cy="5116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65394BD1-10D5-354A-45A3-8D6A0DDD6A03}"/>
              </a:ext>
            </a:extLst>
          </p:cNvPr>
          <p:cNvSpPr txBox="1"/>
          <p:nvPr/>
        </p:nvSpPr>
        <p:spPr>
          <a:xfrm>
            <a:off x="106730" y="6630346"/>
            <a:ext cx="1493470" cy="377825"/>
          </a:xfrm>
          <a:prstGeom prst="rect">
            <a:avLst/>
          </a:prstGeom>
          <a:noFill/>
        </p:spPr>
        <p:txBody>
          <a:bodyPr wrap="square" lIns="0" tIns="0" rIns="0" bIns="0" rtlCol="0">
            <a:noAutofit/>
          </a:bodyPr>
          <a:lstStyle/>
          <a:p>
            <a:pPr algn="l"/>
            <a:r>
              <a:rPr lang="en-US" sz="1200" dirty="0"/>
              <a:t>1. Patel et al., 2021. </a:t>
            </a:r>
          </a:p>
        </p:txBody>
      </p:sp>
      <p:pic>
        <p:nvPicPr>
          <p:cNvPr id="4" name="Content Placeholder 11" descr="Man with solid fill">
            <a:extLst>
              <a:ext uri="{FF2B5EF4-FFF2-40B4-BE49-F238E27FC236}">
                <a16:creationId xmlns:a16="http://schemas.microsoft.com/office/drawing/2014/main" id="{6BD2BDE2-B4EB-3D08-3FD5-4D9FBB82BB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38729" y="223173"/>
            <a:ext cx="914400" cy="914400"/>
          </a:xfrm>
          <a:prstGeom prst="rect">
            <a:avLst/>
          </a:prstGeom>
        </p:spPr>
      </p:pic>
    </p:spTree>
    <p:extLst>
      <p:ext uri="{BB962C8B-B14F-4D97-AF65-F5344CB8AC3E}">
        <p14:creationId xmlns:p14="http://schemas.microsoft.com/office/powerpoint/2010/main" val="282007703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2CA0E-2201-630C-1A4E-8F4AFD8BC23F}"/>
              </a:ext>
            </a:extLst>
          </p:cNvPr>
          <p:cNvSpPr>
            <a:spLocks noGrp="1"/>
          </p:cNvSpPr>
          <p:nvPr>
            <p:ph type="title"/>
          </p:nvPr>
        </p:nvSpPr>
        <p:spPr>
          <a:xfrm>
            <a:off x="2638425" y="349835"/>
            <a:ext cx="9324975" cy="850107"/>
          </a:xfrm>
        </p:spPr>
        <p:txBody>
          <a:bodyPr/>
          <a:lstStyle/>
          <a:p>
            <a:r>
              <a:rPr lang="en-US" sz="2400" dirty="0"/>
              <a:t>Demonstrated a reasonable expectation of efficacy in reducing the solid tumor burden in dogs with…</a:t>
            </a:r>
          </a:p>
        </p:txBody>
      </p:sp>
      <p:sp>
        <p:nvSpPr>
          <p:cNvPr id="4" name="Slide Number Placeholder 3">
            <a:extLst>
              <a:ext uri="{FF2B5EF4-FFF2-40B4-BE49-F238E27FC236}">
                <a16:creationId xmlns:a16="http://schemas.microsoft.com/office/drawing/2014/main" id="{68B67D69-AC32-F4DE-C70B-EF4A0402C61C}"/>
              </a:ext>
            </a:extLst>
          </p:cNvPr>
          <p:cNvSpPr>
            <a:spLocks noGrp="1"/>
          </p:cNvSpPr>
          <p:nvPr>
            <p:ph type="sldNum" sz="quarter" idx="12"/>
          </p:nvPr>
        </p:nvSpPr>
        <p:spPr/>
        <p:txBody>
          <a:bodyPr/>
          <a:lstStyle/>
          <a:p>
            <a:fld id="{29CC380D-5F44-41E8-971E-CDD19ED6F8E3}" type="slidenum">
              <a:rPr lang="en-GB" smtClean="0"/>
              <a:t>17</a:t>
            </a:fld>
            <a:endParaRPr lang="en-GB"/>
          </a:p>
        </p:txBody>
      </p:sp>
      <p:sp>
        <p:nvSpPr>
          <p:cNvPr id="6" name="Text Placeholder 5">
            <a:extLst>
              <a:ext uri="{FF2B5EF4-FFF2-40B4-BE49-F238E27FC236}">
                <a16:creationId xmlns:a16="http://schemas.microsoft.com/office/drawing/2014/main" id="{2C262998-70E6-13C3-8A62-919F1479D5F5}"/>
              </a:ext>
            </a:extLst>
          </p:cNvPr>
          <p:cNvSpPr>
            <a:spLocks noGrp="1"/>
          </p:cNvSpPr>
          <p:nvPr>
            <p:ph type="body" sz="quarter" idx="13"/>
          </p:nvPr>
        </p:nvSpPr>
        <p:spPr>
          <a:xfrm>
            <a:off x="377825" y="1596758"/>
            <a:ext cx="5488744" cy="1766606"/>
          </a:xfrm>
        </p:spPr>
        <p:txBody>
          <a:bodyPr/>
          <a:lstStyle/>
          <a:p>
            <a:r>
              <a:rPr lang="en-US" sz="1600" b="1" dirty="0"/>
              <a:t>Stage I, II, and III mast cell tumors</a:t>
            </a:r>
            <a:r>
              <a:rPr lang="en-US" sz="1600" b="1" baseline="30000" dirty="0"/>
              <a:t>1</a:t>
            </a:r>
          </a:p>
          <a:p>
            <a:pPr marL="171450" indent="-171450">
              <a:buFontTx/>
              <a:buChar char="-"/>
            </a:pPr>
            <a:r>
              <a:rPr lang="en-US" sz="1400" dirty="0"/>
              <a:t>Stage 1: Solitary tumors confined to the dermis and without regional lymph node involvement</a:t>
            </a:r>
          </a:p>
          <a:p>
            <a:pPr marL="171450" indent="-171450">
              <a:buFontTx/>
              <a:buChar char="-"/>
            </a:pPr>
            <a:r>
              <a:rPr lang="en-US" sz="1400" dirty="0"/>
              <a:t>Stage 2: Solitary tumors confined to the dermis and with regional lymph node involvement</a:t>
            </a:r>
          </a:p>
          <a:p>
            <a:pPr marL="171450" indent="-171450">
              <a:buFontTx/>
              <a:buChar char="-"/>
            </a:pPr>
            <a:r>
              <a:rPr lang="en-US" sz="1400" dirty="0"/>
              <a:t>Stage 3: Multiple dermal tumors or large infiltrating tumors with or without regional lymph node involvement</a:t>
            </a:r>
          </a:p>
        </p:txBody>
      </p:sp>
      <p:sp>
        <p:nvSpPr>
          <p:cNvPr id="8" name="Text Placeholder 7">
            <a:extLst>
              <a:ext uri="{FF2B5EF4-FFF2-40B4-BE49-F238E27FC236}">
                <a16:creationId xmlns:a16="http://schemas.microsoft.com/office/drawing/2014/main" id="{21C0350F-BF9B-0F55-1CCE-AE73FF81A9F2}"/>
              </a:ext>
            </a:extLst>
          </p:cNvPr>
          <p:cNvSpPr>
            <a:spLocks noGrp="1"/>
          </p:cNvSpPr>
          <p:nvPr>
            <p:ph type="body" sz="quarter" idx="15"/>
          </p:nvPr>
        </p:nvSpPr>
        <p:spPr>
          <a:xfrm>
            <a:off x="6324177" y="1596759"/>
            <a:ext cx="5488744" cy="1766606"/>
          </a:xfrm>
        </p:spPr>
        <p:txBody>
          <a:bodyPr/>
          <a:lstStyle/>
          <a:p>
            <a:r>
              <a:rPr lang="en-US" sz="1600" b="1" dirty="0"/>
              <a:t>Stage II and III melanoma</a:t>
            </a:r>
            <a:r>
              <a:rPr lang="en-US" sz="1600" b="1" baseline="30000" dirty="0"/>
              <a:t>1</a:t>
            </a:r>
            <a:r>
              <a:rPr lang="en-US" sz="1600" b="1" dirty="0"/>
              <a:t> (e.g. oral melanoma staging)</a:t>
            </a:r>
            <a:endParaRPr lang="en-US" sz="1600" b="1" baseline="30000" dirty="0"/>
          </a:p>
          <a:p>
            <a:pPr marL="171450" indent="-171450">
              <a:buFontTx/>
              <a:buChar char="-"/>
            </a:pPr>
            <a:r>
              <a:rPr lang="en-US" sz="1400" dirty="0"/>
              <a:t>Stage 2: Tumor 2-4 cm in diameter, no evidence of regional node involvement; no evidence of distant metastasis</a:t>
            </a:r>
          </a:p>
          <a:p>
            <a:pPr marL="171450" indent="-171450">
              <a:buFontTx/>
              <a:buChar char="-"/>
            </a:pPr>
            <a:r>
              <a:rPr lang="en-US" sz="1400" dirty="0"/>
              <a:t>Stage 3: Tumor 2-4 cm in diameter, with regional node involvement and no evidence of distant metastasis OR tumor &gt;4 cm in diameter with no evidence of regional node involvement; no evidence of distant metastasis</a:t>
            </a:r>
          </a:p>
        </p:txBody>
      </p:sp>
      <p:pic>
        <p:nvPicPr>
          <p:cNvPr id="10" name="Picture 4" descr="oral melanoma aspirate-small">
            <a:extLst>
              <a:ext uri="{FF2B5EF4-FFF2-40B4-BE49-F238E27FC236}">
                <a16:creationId xmlns:a16="http://schemas.microsoft.com/office/drawing/2014/main" id="{0BCB38ED-F706-03EB-5D85-3BDDDD1910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188" t="30341" r="10833" b="18827"/>
          <a:stretch/>
        </p:blipFill>
        <p:spPr>
          <a:xfrm>
            <a:off x="9702800" y="4358244"/>
            <a:ext cx="1834217" cy="1665815"/>
          </a:xfrm>
          <a:prstGeom prst="rect">
            <a:avLst/>
          </a:prstGeom>
        </p:spPr>
      </p:pic>
      <p:pic>
        <p:nvPicPr>
          <p:cNvPr id="11" name="Picture 5" descr="A close-up of a purple and white background&#10;&#10;Description automatically generated with low confidence">
            <a:extLst>
              <a:ext uri="{FF2B5EF4-FFF2-40B4-BE49-F238E27FC236}">
                <a16:creationId xmlns:a16="http://schemas.microsoft.com/office/drawing/2014/main" id="{E8DFA6CF-1707-2432-FA88-30765BC3B8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112" t="60307" r="33862" b="1"/>
          <a:stretch/>
        </p:blipFill>
        <p:spPr>
          <a:xfrm>
            <a:off x="3674828" y="4358244"/>
            <a:ext cx="1960038" cy="1665817"/>
          </a:xfrm>
          <a:prstGeom prst="rect">
            <a:avLst/>
          </a:prstGeom>
        </p:spPr>
      </p:pic>
      <p:sp>
        <p:nvSpPr>
          <p:cNvPr id="12" name="TextBox 11">
            <a:extLst>
              <a:ext uri="{FF2B5EF4-FFF2-40B4-BE49-F238E27FC236}">
                <a16:creationId xmlns:a16="http://schemas.microsoft.com/office/drawing/2014/main" id="{24B94BAD-C7FF-80A5-E83D-7CAB95A68B86}"/>
              </a:ext>
            </a:extLst>
          </p:cNvPr>
          <p:cNvSpPr txBox="1"/>
          <p:nvPr/>
        </p:nvSpPr>
        <p:spPr>
          <a:xfrm>
            <a:off x="132401" y="6349420"/>
            <a:ext cx="7444056" cy="317490"/>
          </a:xfrm>
          <a:prstGeom prst="rect">
            <a:avLst/>
          </a:prstGeom>
          <a:noFill/>
        </p:spPr>
        <p:txBody>
          <a:bodyPr wrap="square" lIns="0" tIns="0" rIns="0" bIns="0" rtlCol="0">
            <a:noAutofit/>
          </a:bodyPr>
          <a:lstStyle/>
          <a:p>
            <a:r>
              <a:rPr lang="en-US" sz="1000" dirty="0"/>
              <a:t>1. World Health Organization Clinical Staging System; 1980.</a:t>
            </a:r>
          </a:p>
          <a:p>
            <a:r>
              <a:rPr lang="en-US" sz="1000" dirty="0"/>
              <a:t>2. Morsey, M., Stock, M., </a:t>
            </a:r>
            <a:r>
              <a:rPr lang="en-US" sz="1000" dirty="0" err="1"/>
              <a:t>Boeckh</a:t>
            </a:r>
            <a:r>
              <a:rPr lang="en-US" sz="1000" dirty="0"/>
              <a:t>, A., Lehmann, H. (2021, June 9-12). </a:t>
            </a:r>
            <a:r>
              <a:rPr lang="en-US" sz="1000" i="1" dirty="0"/>
              <a:t>An Anti-Canine PD-1 Monoclonal Antibody for Immunotherapy of Cancer in Dogs </a:t>
            </a:r>
            <a:r>
              <a:rPr lang="en-US" sz="1000" dirty="0"/>
              <a:t>[Poster presentation]. 2021 ACVIM Forum, Virtual. </a:t>
            </a:r>
          </a:p>
          <a:p>
            <a:pPr algn="l"/>
            <a:endParaRPr lang="en-US" sz="1000" dirty="0"/>
          </a:p>
        </p:txBody>
      </p:sp>
      <p:sp>
        <p:nvSpPr>
          <p:cNvPr id="2" name="TextBox 1">
            <a:extLst>
              <a:ext uri="{FF2B5EF4-FFF2-40B4-BE49-F238E27FC236}">
                <a16:creationId xmlns:a16="http://schemas.microsoft.com/office/drawing/2014/main" id="{C6F716E5-D991-3BF9-0B96-22F208E94FD2}"/>
              </a:ext>
            </a:extLst>
          </p:cNvPr>
          <p:cNvSpPr txBox="1"/>
          <p:nvPr/>
        </p:nvSpPr>
        <p:spPr>
          <a:xfrm>
            <a:off x="522513" y="4358244"/>
            <a:ext cx="3004457" cy="1864426"/>
          </a:xfrm>
          <a:prstGeom prst="rect">
            <a:avLst/>
          </a:prstGeom>
          <a:noFill/>
        </p:spPr>
        <p:txBody>
          <a:bodyPr wrap="square" lIns="0" tIns="0" rIns="0" bIns="0" rtlCol="0">
            <a:noAutofit/>
          </a:bodyPr>
          <a:lstStyle/>
          <a:p>
            <a:pPr algn="l"/>
            <a:r>
              <a:rPr lang="en-US" sz="6000" dirty="0">
                <a:solidFill>
                  <a:schemeClr val="accent1"/>
                </a:solidFill>
              </a:rPr>
              <a:t>73%</a:t>
            </a:r>
          </a:p>
          <a:p>
            <a:pPr algn="l"/>
            <a:r>
              <a:rPr lang="en-US" sz="1800" dirty="0"/>
              <a:t>Target lesion decreased in size or maintained stable disease</a:t>
            </a:r>
            <a:r>
              <a:rPr lang="en-US" sz="1800" baseline="30000" dirty="0"/>
              <a:t>2</a:t>
            </a:r>
          </a:p>
        </p:txBody>
      </p:sp>
      <p:sp>
        <p:nvSpPr>
          <p:cNvPr id="3" name="TextBox 2">
            <a:extLst>
              <a:ext uri="{FF2B5EF4-FFF2-40B4-BE49-F238E27FC236}">
                <a16:creationId xmlns:a16="http://schemas.microsoft.com/office/drawing/2014/main" id="{110AFBC7-2536-C25F-E353-5BDACA4607F7}"/>
              </a:ext>
            </a:extLst>
          </p:cNvPr>
          <p:cNvSpPr txBox="1"/>
          <p:nvPr/>
        </p:nvSpPr>
        <p:spPr>
          <a:xfrm>
            <a:off x="6557136" y="4358243"/>
            <a:ext cx="3004457" cy="1864426"/>
          </a:xfrm>
          <a:prstGeom prst="rect">
            <a:avLst/>
          </a:prstGeom>
          <a:noFill/>
        </p:spPr>
        <p:txBody>
          <a:bodyPr wrap="square" lIns="0" tIns="0" rIns="0" bIns="0" rtlCol="0">
            <a:noAutofit/>
          </a:bodyPr>
          <a:lstStyle/>
          <a:p>
            <a:pPr algn="l"/>
            <a:r>
              <a:rPr lang="en-US" sz="6000" dirty="0">
                <a:solidFill>
                  <a:schemeClr val="accent1"/>
                </a:solidFill>
              </a:rPr>
              <a:t>60% </a:t>
            </a:r>
          </a:p>
          <a:p>
            <a:pPr algn="l"/>
            <a:r>
              <a:rPr lang="en-US" sz="1800" dirty="0"/>
              <a:t>Target lesion decreased in size or maintained stable disease</a:t>
            </a:r>
            <a:r>
              <a:rPr lang="en-US" sz="1800" baseline="30000" dirty="0"/>
              <a:t>2</a:t>
            </a:r>
          </a:p>
        </p:txBody>
      </p:sp>
      <p:sp>
        <p:nvSpPr>
          <p:cNvPr id="7" name="TextBox 6">
            <a:extLst>
              <a:ext uri="{FF2B5EF4-FFF2-40B4-BE49-F238E27FC236}">
                <a16:creationId xmlns:a16="http://schemas.microsoft.com/office/drawing/2014/main" id="{B137B39B-BB73-3C0A-4F1A-4ACB43BE61F1}"/>
              </a:ext>
            </a:extLst>
          </p:cNvPr>
          <p:cNvSpPr txBox="1"/>
          <p:nvPr/>
        </p:nvSpPr>
        <p:spPr>
          <a:xfrm>
            <a:off x="237506" y="484540"/>
            <a:ext cx="2256312" cy="754570"/>
          </a:xfrm>
          <a:prstGeom prst="rect">
            <a:avLst/>
          </a:prstGeom>
          <a:noFill/>
        </p:spPr>
        <p:txBody>
          <a:bodyPr wrap="square" lIns="0" tIns="0" rIns="0" bIns="0" rtlCol="0">
            <a:noAutofit/>
          </a:bodyPr>
          <a:lstStyle/>
          <a:p>
            <a:pPr algn="l"/>
            <a:r>
              <a:rPr lang="en-US" sz="3600" b="1" dirty="0" err="1">
                <a:solidFill>
                  <a:schemeClr val="accent1"/>
                </a:solidFill>
              </a:rPr>
              <a:t>Gilvetmab</a:t>
            </a:r>
            <a:endParaRPr lang="en-US" sz="3600" b="1" dirty="0">
              <a:solidFill>
                <a:schemeClr val="accent1"/>
              </a:solidFill>
            </a:endParaRPr>
          </a:p>
        </p:txBody>
      </p:sp>
      <p:sp>
        <p:nvSpPr>
          <p:cNvPr id="9" name="TextBox 8">
            <a:extLst>
              <a:ext uri="{FF2B5EF4-FFF2-40B4-BE49-F238E27FC236}">
                <a16:creationId xmlns:a16="http://schemas.microsoft.com/office/drawing/2014/main" id="{F8907DBC-06E7-6542-3AFE-64A19DBC66AA}"/>
              </a:ext>
            </a:extLst>
          </p:cNvPr>
          <p:cNvSpPr txBox="1"/>
          <p:nvPr/>
        </p:nvSpPr>
        <p:spPr>
          <a:xfrm>
            <a:off x="2417302" y="4096987"/>
            <a:ext cx="1109668" cy="317490"/>
          </a:xfrm>
          <a:prstGeom prst="rect">
            <a:avLst/>
          </a:prstGeom>
          <a:noFill/>
        </p:spPr>
        <p:txBody>
          <a:bodyPr wrap="square" lIns="0" tIns="0" rIns="0" bIns="0" rtlCol="0">
            <a:noAutofit/>
          </a:bodyPr>
          <a:lstStyle/>
          <a:p>
            <a:pPr algn="l"/>
            <a:r>
              <a:rPr lang="en-US" sz="2000" b="1" dirty="0"/>
              <a:t>26 Dogs</a:t>
            </a:r>
          </a:p>
        </p:txBody>
      </p:sp>
      <p:sp>
        <p:nvSpPr>
          <p:cNvPr id="13" name="TextBox 12">
            <a:extLst>
              <a:ext uri="{FF2B5EF4-FFF2-40B4-BE49-F238E27FC236}">
                <a16:creationId xmlns:a16="http://schemas.microsoft.com/office/drawing/2014/main" id="{6E13B490-581D-F7C7-849D-58911C0830D6}"/>
              </a:ext>
            </a:extLst>
          </p:cNvPr>
          <p:cNvSpPr txBox="1"/>
          <p:nvPr/>
        </p:nvSpPr>
        <p:spPr>
          <a:xfrm>
            <a:off x="8522529" y="4050649"/>
            <a:ext cx="1109668" cy="317490"/>
          </a:xfrm>
          <a:prstGeom prst="rect">
            <a:avLst/>
          </a:prstGeom>
          <a:noFill/>
        </p:spPr>
        <p:txBody>
          <a:bodyPr wrap="square" lIns="0" tIns="0" rIns="0" bIns="0" rtlCol="0">
            <a:noAutofit/>
          </a:bodyPr>
          <a:lstStyle/>
          <a:p>
            <a:pPr algn="l"/>
            <a:r>
              <a:rPr lang="en-US" sz="2000" b="1" dirty="0"/>
              <a:t>25 Dogs</a:t>
            </a:r>
          </a:p>
        </p:txBody>
      </p:sp>
      <p:sp>
        <p:nvSpPr>
          <p:cNvPr id="14" name="TextBox 13">
            <a:extLst>
              <a:ext uri="{FF2B5EF4-FFF2-40B4-BE49-F238E27FC236}">
                <a16:creationId xmlns:a16="http://schemas.microsoft.com/office/drawing/2014/main" id="{496D4BBA-D890-FCBB-08AE-48D19EE63DAC}"/>
              </a:ext>
            </a:extLst>
          </p:cNvPr>
          <p:cNvSpPr txBox="1"/>
          <p:nvPr/>
        </p:nvSpPr>
        <p:spPr>
          <a:xfrm>
            <a:off x="7830774" y="6610930"/>
            <a:ext cx="2339788" cy="186735"/>
          </a:xfrm>
          <a:prstGeom prst="rect">
            <a:avLst/>
          </a:prstGeom>
          <a:noFill/>
        </p:spPr>
        <p:txBody>
          <a:bodyPr wrap="square" lIns="0" tIns="0" rIns="0" bIns="0" rtlCol="0">
            <a:noAutofit/>
          </a:bodyPr>
          <a:lstStyle/>
          <a:p>
            <a:r>
              <a:rPr lang="en-US" sz="1200" dirty="0"/>
              <a:t>Images courtesy of Dr. David Vail</a:t>
            </a:r>
          </a:p>
          <a:p>
            <a:pPr algn="l"/>
            <a:endParaRPr lang="en-US" sz="1200" dirty="0"/>
          </a:p>
        </p:txBody>
      </p:sp>
    </p:spTree>
    <p:extLst>
      <p:ext uri="{BB962C8B-B14F-4D97-AF65-F5344CB8AC3E}">
        <p14:creationId xmlns:p14="http://schemas.microsoft.com/office/powerpoint/2010/main" val="632269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5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fade">
                                      <p:cBhvr>
                                        <p:cTn id="39" dur="500"/>
                                        <p:tgtEl>
                                          <p:spTgt spid="8">
                                            <p:txEl>
                                              <p:pRg st="1" end="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build="p"/>
      <p:bldP spid="2" grpId="0"/>
      <p:bldP spid="3" grpId="0"/>
      <p:bldP spid="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7035B-66E1-39FD-A059-87C9405995E9}"/>
              </a:ext>
            </a:extLst>
          </p:cNvPr>
          <p:cNvSpPr>
            <a:spLocks noGrp="1"/>
          </p:cNvSpPr>
          <p:nvPr>
            <p:ph type="title"/>
          </p:nvPr>
        </p:nvSpPr>
        <p:spPr>
          <a:xfrm>
            <a:off x="377825" y="377825"/>
            <a:ext cx="7523163" cy="850107"/>
          </a:xfrm>
        </p:spPr>
        <p:txBody>
          <a:bodyPr anchor="ctr">
            <a:normAutofit/>
          </a:bodyPr>
          <a:lstStyle/>
          <a:p>
            <a:r>
              <a:rPr lang="en-US" dirty="0"/>
              <a:t>How is it administered?</a:t>
            </a:r>
          </a:p>
        </p:txBody>
      </p:sp>
      <p:sp>
        <p:nvSpPr>
          <p:cNvPr id="3" name="Slide Number Placeholder 2">
            <a:extLst>
              <a:ext uri="{FF2B5EF4-FFF2-40B4-BE49-F238E27FC236}">
                <a16:creationId xmlns:a16="http://schemas.microsoft.com/office/drawing/2014/main" id="{7342E5DD-09E3-7BA4-4A1A-09B7FF3317F4}"/>
              </a:ext>
            </a:extLst>
          </p:cNvPr>
          <p:cNvSpPr>
            <a:spLocks noGrp="1"/>
          </p:cNvSpPr>
          <p:nvPr>
            <p:ph type="sldNum" sz="quarter" idx="12"/>
          </p:nvPr>
        </p:nvSpPr>
        <p:spPr>
          <a:xfrm>
            <a:off x="11584744" y="6480175"/>
            <a:ext cx="229431" cy="216000"/>
          </a:xfrm>
        </p:spPr>
        <p:txBody>
          <a:bodyPr anchor="ctr">
            <a:normAutofit/>
          </a:bodyPr>
          <a:lstStyle/>
          <a:p>
            <a:pPr>
              <a:spcAft>
                <a:spcPts val="600"/>
              </a:spcAft>
            </a:pPr>
            <a:fld id="{29CC380D-5F44-41E8-971E-CDD19ED6F8E3}" type="slidenum">
              <a:rPr lang="en-GB" smtClean="0"/>
              <a:pPr>
                <a:spcAft>
                  <a:spcPts val="600"/>
                </a:spcAft>
              </a:pPr>
              <a:t>18</a:t>
            </a:fld>
            <a:endParaRPr lang="en-GB"/>
          </a:p>
        </p:txBody>
      </p:sp>
      <p:graphicFrame>
        <p:nvGraphicFramePr>
          <p:cNvPr id="7" name="Content Placeholder 4">
            <a:extLst>
              <a:ext uri="{FF2B5EF4-FFF2-40B4-BE49-F238E27FC236}">
                <a16:creationId xmlns:a16="http://schemas.microsoft.com/office/drawing/2014/main" id="{02F9C27C-2B01-47A0-33F4-746FBE0E83A2}"/>
              </a:ext>
            </a:extLst>
          </p:cNvPr>
          <p:cNvGraphicFramePr>
            <a:graphicFrameLocks noGrp="1"/>
          </p:cNvGraphicFramePr>
          <p:nvPr>
            <p:ph idx="1"/>
            <p:extLst>
              <p:ext uri="{D42A27DB-BD31-4B8C-83A1-F6EECF244321}">
                <p14:modId xmlns:p14="http://schemas.microsoft.com/office/powerpoint/2010/main" val="3642685379"/>
              </p:ext>
            </p:extLst>
          </p:nvPr>
        </p:nvGraphicFramePr>
        <p:xfrm>
          <a:off x="377825" y="1925637"/>
          <a:ext cx="11436350" cy="4132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578853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0F0E-57F4-74BE-09B8-6358BC23EDF3}"/>
              </a:ext>
            </a:extLst>
          </p:cNvPr>
          <p:cNvSpPr>
            <a:spLocks noGrp="1"/>
          </p:cNvSpPr>
          <p:nvPr>
            <p:ph type="title"/>
          </p:nvPr>
        </p:nvSpPr>
        <p:spPr/>
        <p:txBody>
          <a:bodyPr/>
          <a:lstStyle/>
          <a:p>
            <a:r>
              <a:rPr lang="en-US" dirty="0"/>
              <a:t>Sample Monitoring Sheet for </a:t>
            </a:r>
            <a:r>
              <a:rPr lang="en-US" dirty="0" err="1"/>
              <a:t>Gilvetmab</a:t>
            </a:r>
            <a:r>
              <a:rPr lang="en-US" dirty="0"/>
              <a:t> Administration</a:t>
            </a:r>
          </a:p>
        </p:txBody>
      </p:sp>
      <p:sp>
        <p:nvSpPr>
          <p:cNvPr id="3" name="Slide Number Placeholder 2">
            <a:extLst>
              <a:ext uri="{FF2B5EF4-FFF2-40B4-BE49-F238E27FC236}">
                <a16:creationId xmlns:a16="http://schemas.microsoft.com/office/drawing/2014/main" id="{7BD88AF4-7567-9D16-4D88-F94BA865462E}"/>
              </a:ext>
            </a:extLst>
          </p:cNvPr>
          <p:cNvSpPr>
            <a:spLocks noGrp="1"/>
          </p:cNvSpPr>
          <p:nvPr>
            <p:ph type="sldNum" sz="quarter" idx="12"/>
          </p:nvPr>
        </p:nvSpPr>
        <p:spPr/>
        <p:txBody>
          <a:bodyPr/>
          <a:lstStyle/>
          <a:p>
            <a:fld id="{29CC380D-5F44-41E8-971E-CDD19ED6F8E3}" type="slidenum">
              <a:rPr lang="en-GB" smtClean="0"/>
              <a:pPr/>
              <a:t>19</a:t>
            </a:fld>
            <a:endParaRPr lang="en-GB"/>
          </a:p>
        </p:txBody>
      </p:sp>
      <p:pic>
        <p:nvPicPr>
          <p:cNvPr id="7" name="Picture 6">
            <a:extLst>
              <a:ext uri="{FF2B5EF4-FFF2-40B4-BE49-F238E27FC236}">
                <a16:creationId xmlns:a16="http://schemas.microsoft.com/office/drawing/2014/main" id="{1C0B1143-CCEA-187A-346B-C1DCF93F73E9}"/>
              </a:ext>
            </a:extLst>
          </p:cNvPr>
          <p:cNvPicPr>
            <a:picLocks noChangeAspect="1"/>
          </p:cNvPicPr>
          <p:nvPr/>
        </p:nvPicPr>
        <p:blipFill>
          <a:blip r:embed="rId3"/>
          <a:stretch>
            <a:fillRect/>
          </a:stretch>
        </p:blipFill>
        <p:spPr>
          <a:xfrm>
            <a:off x="2874168" y="1463048"/>
            <a:ext cx="6443663" cy="5233127"/>
          </a:xfrm>
          <a:prstGeom prst="rect">
            <a:avLst/>
          </a:prstGeom>
        </p:spPr>
      </p:pic>
    </p:spTree>
    <p:extLst>
      <p:ext uri="{BB962C8B-B14F-4D97-AF65-F5344CB8AC3E}">
        <p14:creationId xmlns:p14="http://schemas.microsoft.com/office/powerpoint/2010/main" val="7026671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728A9A-EAE1-4ECC-9703-D9BDD3D8CA5D}"/>
              </a:ext>
            </a:extLst>
          </p:cNvPr>
          <p:cNvSpPr>
            <a:spLocks noGrp="1"/>
          </p:cNvSpPr>
          <p:nvPr>
            <p:ph type="sldNum" sz="quarter" idx="12"/>
          </p:nvPr>
        </p:nvSpPr>
        <p:spPr/>
        <p:txBody>
          <a:bodyPr/>
          <a:lstStyle/>
          <a:p>
            <a:fld id="{29CC380D-5F44-41E8-971E-CDD19ED6F8E3}" type="slidenum">
              <a:rPr lang="en-GB" smtClean="0"/>
              <a:t>2</a:t>
            </a:fld>
            <a:endParaRPr lang="en-GB"/>
          </a:p>
        </p:txBody>
      </p:sp>
      <p:pic>
        <p:nvPicPr>
          <p:cNvPr id="6" name="Picture 5">
            <a:extLst>
              <a:ext uri="{FF2B5EF4-FFF2-40B4-BE49-F238E27FC236}">
                <a16:creationId xmlns:a16="http://schemas.microsoft.com/office/drawing/2014/main" id="{CF6A0E0D-BC4B-446B-9DA7-7EAC045C9BC0}"/>
              </a:ext>
            </a:extLst>
          </p:cNvPr>
          <p:cNvPicPr>
            <a:picLocks noChangeAspect="1"/>
          </p:cNvPicPr>
          <p:nvPr/>
        </p:nvPicPr>
        <p:blipFill rotWithShape="1">
          <a:blip r:embed="rId3">
            <a:extLst>
              <a:ext uri="{28A0092B-C50C-407E-A947-70E740481C1C}">
                <a14:useLocalDpi xmlns:a14="http://schemas.microsoft.com/office/drawing/2010/main" val="0"/>
              </a:ext>
            </a:extLst>
          </a:blip>
          <a:srcRect t="46667" r="63611" b="4074"/>
          <a:stretch/>
        </p:blipFill>
        <p:spPr>
          <a:xfrm>
            <a:off x="1524000" y="3200400"/>
            <a:ext cx="3327400" cy="3378200"/>
          </a:xfrm>
          <a:prstGeom prst="rect">
            <a:avLst/>
          </a:prstGeom>
        </p:spPr>
      </p:pic>
      <p:pic>
        <p:nvPicPr>
          <p:cNvPr id="8" name="Picture 7" descr="A picture containing blur&#10;&#10;Description automatically generated">
            <a:extLst>
              <a:ext uri="{FF2B5EF4-FFF2-40B4-BE49-F238E27FC236}">
                <a16:creationId xmlns:a16="http://schemas.microsoft.com/office/drawing/2014/main" id="{7900E5C9-F90A-4459-8BCE-BD9E8CC5F0BA}"/>
              </a:ext>
            </a:extLst>
          </p:cNvPr>
          <p:cNvPicPr>
            <a:picLocks noChangeAspect="1"/>
          </p:cNvPicPr>
          <p:nvPr/>
        </p:nvPicPr>
        <p:blipFill rotWithShape="1">
          <a:blip r:embed="rId4">
            <a:extLst>
              <a:ext uri="{28A0092B-C50C-407E-A947-70E740481C1C}">
                <a14:useLocalDpi xmlns:a14="http://schemas.microsoft.com/office/drawing/2010/main" val="0"/>
              </a:ext>
            </a:extLst>
          </a:blip>
          <a:srcRect l="43472" t="50000" r="28472" b="12037"/>
          <a:stretch/>
        </p:blipFill>
        <p:spPr>
          <a:xfrm>
            <a:off x="5499100" y="3429000"/>
            <a:ext cx="2565400" cy="2603500"/>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1A6094BB-337C-419D-95DC-EE229EA6E749}"/>
              </a:ext>
            </a:extLst>
          </p:cNvPr>
          <p:cNvPicPr>
            <a:picLocks noChangeAspect="1"/>
          </p:cNvPicPr>
          <p:nvPr/>
        </p:nvPicPr>
        <p:blipFill rotWithShape="1">
          <a:blip r:embed="rId5">
            <a:extLst>
              <a:ext uri="{28A0092B-C50C-407E-A947-70E740481C1C}">
                <a14:useLocalDpi xmlns:a14="http://schemas.microsoft.com/office/drawing/2010/main" val="0"/>
              </a:ext>
            </a:extLst>
          </a:blip>
          <a:srcRect l="38194" t="57407" r="46667" b="22778"/>
          <a:stretch/>
        </p:blipFill>
        <p:spPr>
          <a:xfrm>
            <a:off x="5016500" y="3937000"/>
            <a:ext cx="1384300" cy="1358900"/>
          </a:xfrm>
          <a:prstGeom prst="rect">
            <a:avLst/>
          </a:prstGeom>
        </p:spPr>
      </p:pic>
      <p:pic>
        <p:nvPicPr>
          <p:cNvPr id="12" name="Picture 11">
            <a:extLst>
              <a:ext uri="{FF2B5EF4-FFF2-40B4-BE49-F238E27FC236}">
                <a16:creationId xmlns:a16="http://schemas.microsoft.com/office/drawing/2014/main" id="{C368E4D3-20A9-4912-9B37-D40C5E672921}"/>
              </a:ext>
            </a:extLst>
          </p:cNvPr>
          <p:cNvPicPr>
            <a:picLocks noChangeAspect="1"/>
          </p:cNvPicPr>
          <p:nvPr/>
        </p:nvPicPr>
        <p:blipFill rotWithShape="1">
          <a:blip r:embed="rId6">
            <a:extLst>
              <a:ext uri="{28A0092B-C50C-407E-A947-70E740481C1C}">
                <a14:useLocalDpi xmlns:a14="http://schemas.microsoft.com/office/drawing/2010/main" val="0"/>
              </a:ext>
            </a:extLst>
          </a:blip>
          <a:srcRect l="29167" t="62037" r="58611" b="25185"/>
          <a:stretch/>
        </p:blipFill>
        <p:spPr>
          <a:xfrm>
            <a:off x="4191000" y="4254500"/>
            <a:ext cx="1117600" cy="876300"/>
          </a:xfrm>
          <a:prstGeom prst="rect">
            <a:avLst/>
          </a:prstGeom>
        </p:spPr>
      </p:pic>
      <p:pic>
        <p:nvPicPr>
          <p:cNvPr id="14" name="Picture 13" descr="A picture containing night sky&#10;&#10;Description automatically generated">
            <a:extLst>
              <a:ext uri="{FF2B5EF4-FFF2-40B4-BE49-F238E27FC236}">
                <a16:creationId xmlns:a16="http://schemas.microsoft.com/office/drawing/2014/main" id="{F08E1221-E139-4E33-9EB0-73095C227728}"/>
              </a:ext>
            </a:extLst>
          </p:cNvPr>
          <p:cNvPicPr>
            <a:picLocks noChangeAspect="1"/>
          </p:cNvPicPr>
          <p:nvPr/>
        </p:nvPicPr>
        <p:blipFill rotWithShape="1">
          <a:blip r:embed="rId7">
            <a:extLst>
              <a:ext uri="{28A0092B-C50C-407E-A947-70E740481C1C}">
                <a14:useLocalDpi xmlns:a14="http://schemas.microsoft.com/office/drawing/2010/main" val="0"/>
              </a:ext>
            </a:extLst>
          </a:blip>
          <a:srcRect l="31111" t="79815" r="57639" b="7407"/>
          <a:stretch/>
        </p:blipFill>
        <p:spPr>
          <a:xfrm>
            <a:off x="4368800" y="5473700"/>
            <a:ext cx="1028700" cy="876300"/>
          </a:xfrm>
          <a:prstGeom prst="rect">
            <a:avLst/>
          </a:prstGeom>
        </p:spPr>
      </p:pic>
      <p:pic>
        <p:nvPicPr>
          <p:cNvPr id="16" name="Picture 15" descr="A picture containing night sky&#10;&#10;Description automatically generated">
            <a:extLst>
              <a:ext uri="{FF2B5EF4-FFF2-40B4-BE49-F238E27FC236}">
                <a16:creationId xmlns:a16="http://schemas.microsoft.com/office/drawing/2014/main" id="{E3BA744C-F303-4327-8C92-5EE328D0180A}"/>
              </a:ext>
            </a:extLst>
          </p:cNvPr>
          <p:cNvPicPr>
            <a:picLocks noChangeAspect="1"/>
          </p:cNvPicPr>
          <p:nvPr/>
        </p:nvPicPr>
        <p:blipFill rotWithShape="1">
          <a:blip r:embed="rId8">
            <a:extLst>
              <a:ext uri="{28A0092B-C50C-407E-A947-70E740481C1C}">
                <a14:useLocalDpi xmlns:a14="http://schemas.microsoft.com/office/drawing/2010/main" val="0"/>
              </a:ext>
            </a:extLst>
          </a:blip>
          <a:srcRect l="38195" t="74815" r="50000" b="9815"/>
          <a:stretch/>
        </p:blipFill>
        <p:spPr>
          <a:xfrm rot="233350">
            <a:off x="5048250" y="5170325"/>
            <a:ext cx="1079500" cy="1054100"/>
          </a:xfrm>
          <a:prstGeom prst="rect">
            <a:avLst/>
          </a:prstGeom>
        </p:spPr>
      </p:pic>
      <p:pic>
        <p:nvPicPr>
          <p:cNvPr id="3" name="Picture 2" descr="A picture containing night sky&#10;&#10;Description automatically generated">
            <a:extLst>
              <a:ext uri="{FF2B5EF4-FFF2-40B4-BE49-F238E27FC236}">
                <a16:creationId xmlns:a16="http://schemas.microsoft.com/office/drawing/2014/main" id="{5EBA11A8-79BF-47B2-80D8-00333F334B0D}"/>
              </a:ext>
            </a:extLst>
          </p:cNvPr>
          <p:cNvPicPr>
            <a:picLocks noChangeAspect="1"/>
          </p:cNvPicPr>
          <p:nvPr/>
        </p:nvPicPr>
        <p:blipFill rotWithShape="1">
          <a:blip r:embed="rId9">
            <a:extLst>
              <a:ext uri="{28A0092B-C50C-407E-A947-70E740481C1C}">
                <a14:useLocalDpi xmlns:a14="http://schemas.microsoft.com/office/drawing/2010/main" val="0"/>
              </a:ext>
            </a:extLst>
          </a:blip>
          <a:srcRect l="44980" t="48518" r="45819" b="39260"/>
          <a:stretch/>
        </p:blipFill>
        <p:spPr>
          <a:xfrm>
            <a:off x="5636937" y="3327400"/>
            <a:ext cx="841376" cy="838198"/>
          </a:xfrm>
          <a:prstGeom prst="rect">
            <a:avLst/>
          </a:prstGeom>
        </p:spPr>
      </p:pic>
      <p:pic>
        <p:nvPicPr>
          <p:cNvPr id="23" name="Picture 22" descr="A picture containing night sky&#10;&#10;Description automatically generated">
            <a:extLst>
              <a:ext uri="{FF2B5EF4-FFF2-40B4-BE49-F238E27FC236}">
                <a16:creationId xmlns:a16="http://schemas.microsoft.com/office/drawing/2014/main" id="{0562DED0-492B-4AD3-9CBE-BA9ED5E56C5E}"/>
              </a:ext>
            </a:extLst>
          </p:cNvPr>
          <p:cNvPicPr>
            <a:picLocks noChangeAspect="1"/>
          </p:cNvPicPr>
          <p:nvPr/>
        </p:nvPicPr>
        <p:blipFill rotWithShape="1">
          <a:blip r:embed="rId9">
            <a:extLst>
              <a:ext uri="{28A0092B-C50C-407E-A947-70E740481C1C}">
                <a14:useLocalDpi xmlns:a14="http://schemas.microsoft.com/office/drawing/2010/main" val="0"/>
              </a:ext>
            </a:extLst>
          </a:blip>
          <a:srcRect l="44980" t="48518" r="45819" b="39260"/>
          <a:stretch/>
        </p:blipFill>
        <p:spPr>
          <a:xfrm rot="768980">
            <a:off x="6119537" y="3125346"/>
            <a:ext cx="841376" cy="838198"/>
          </a:xfrm>
          <a:prstGeom prst="rect">
            <a:avLst/>
          </a:prstGeom>
        </p:spPr>
      </p:pic>
      <p:pic>
        <p:nvPicPr>
          <p:cNvPr id="24" name="Picture 23" descr="A picture containing night sky&#10;&#10;Description automatically generated">
            <a:extLst>
              <a:ext uri="{FF2B5EF4-FFF2-40B4-BE49-F238E27FC236}">
                <a16:creationId xmlns:a16="http://schemas.microsoft.com/office/drawing/2014/main" id="{E3D1111B-C0C0-4E23-9B33-90CAFCE45312}"/>
              </a:ext>
            </a:extLst>
          </p:cNvPr>
          <p:cNvPicPr>
            <a:picLocks noChangeAspect="1"/>
          </p:cNvPicPr>
          <p:nvPr/>
        </p:nvPicPr>
        <p:blipFill rotWithShape="1">
          <a:blip r:embed="rId9">
            <a:extLst>
              <a:ext uri="{28A0092B-C50C-407E-A947-70E740481C1C}">
                <a14:useLocalDpi xmlns:a14="http://schemas.microsoft.com/office/drawing/2010/main" val="0"/>
              </a:ext>
            </a:extLst>
          </a:blip>
          <a:srcRect l="44980" t="48518" r="45819" b="39260"/>
          <a:stretch/>
        </p:blipFill>
        <p:spPr>
          <a:xfrm rot="1851014">
            <a:off x="6589685" y="3075199"/>
            <a:ext cx="841376" cy="838198"/>
          </a:xfrm>
          <a:prstGeom prst="rect">
            <a:avLst/>
          </a:prstGeom>
        </p:spPr>
      </p:pic>
      <p:pic>
        <p:nvPicPr>
          <p:cNvPr id="25" name="Picture 24" descr="A picture containing night sky&#10;&#10;Description automatically generated">
            <a:extLst>
              <a:ext uri="{FF2B5EF4-FFF2-40B4-BE49-F238E27FC236}">
                <a16:creationId xmlns:a16="http://schemas.microsoft.com/office/drawing/2014/main" id="{709916E0-A145-484C-911B-3830A1DE4832}"/>
              </a:ext>
            </a:extLst>
          </p:cNvPr>
          <p:cNvPicPr>
            <a:picLocks noChangeAspect="1"/>
          </p:cNvPicPr>
          <p:nvPr/>
        </p:nvPicPr>
        <p:blipFill rotWithShape="1">
          <a:blip r:embed="rId9">
            <a:extLst>
              <a:ext uri="{28A0092B-C50C-407E-A947-70E740481C1C}">
                <a14:useLocalDpi xmlns:a14="http://schemas.microsoft.com/office/drawing/2010/main" val="0"/>
              </a:ext>
            </a:extLst>
          </a:blip>
          <a:srcRect l="44980" t="48518" r="45819" b="39260"/>
          <a:stretch/>
        </p:blipFill>
        <p:spPr>
          <a:xfrm rot="3588131">
            <a:off x="7103482" y="3332715"/>
            <a:ext cx="841376" cy="838198"/>
          </a:xfrm>
          <a:prstGeom prst="rect">
            <a:avLst/>
          </a:prstGeom>
        </p:spPr>
      </p:pic>
      <p:pic>
        <p:nvPicPr>
          <p:cNvPr id="26" name="Picture 25" descr="A picture containing night sky&#10;&#10;Description automatically generated">
            <a:extLst>
              <a:ext uri="{FF2B5EF4-FFF2-40B4-BE49-F238E27FC236}">
                <a16:creationId xmlns:a16="http://schemas.microsoft.com/office/drawing/2014/main" id="{4049B047-01CD-4B2B-A5B7-08A49F84AC1A}"/>
              </a:ext>
            </a:extLst>
          </p:cNvPr>
          <p:cNvPicPr>
            <a:picLocks noChangeAspect="1"/>
          </p:cNvPicPr>
          <p:nvPr/>
        </p:nvPicPr>
        <p:blipFill rotWithShape="1">
          <a:blip r:embed="rId9">
            <a:extLst>
              <a:ext uri="{28A0092B-C50C-407E-A947-70E740481C1C}">
                <a14:useLocalDpi xmlns:a14="http://schemas.microsoft.com/office/drawing/2010/main" val="0"/>
              </a:ext>
            </a:extLst>
          </a:blip>
          <a:srcRect l="44980" t="48518" r="45819" b="39260"/>
          <a:stretch/>
        </p:blipFill>
        <p:spPr>
          <a:xfrm rot="5400000">
            <a:off x="7509137" y="3703342"/>
            <a:ext cx="841376" cy="838198"/>
          </a:xfrm>
          <a:prstGeom prst="rect">
            <a:avLst/>
          </a:prstGeom>
        </p:spPr>
      </p:pic>
      <p:pic>
        <p:nvPicPr>
          <p:cNvPr id="17" name="Picture 16" descr="A picture containing night sky&#10;&#10;Description automatically generated">
            <a:extLst>
              <a:ext uri="{FF2B5EF4-FFF2-40B4-BE49-F238E27FC236}">
                <a16:creationId xmlns:a16="http://schemas.microsoft.com/office/drawing/2014/main" id="{725F1DC9-627E-4A80-B4C3-30925B4E1471}"/>
              </a:ext>
            </a:extLst>
          </p:cNvPr>
          <p:cNvPicPr>
            <a:picLocks noChangeAspect="1"/>
          </p:cNvPicPr>
          <p:nvPr/>
        </p:nvPicPr>
        <p:blipFill rotWithShape="1">
          <a:blip r:embed="rId10">
            <a:extLst>
              <a:ext uri="{28A0092B-C50C-407E-A947-70E740481C1C}">
                <a14:useLocalDpi xmlns:a14="http://schemas.microsoft.com/office/drawing/2010/main" val="0"/>
              </a:ext>
            </a:extLst>
          </a:blip>
          <a:srcRect l="49861" t="711" r="19722" b="56326"/>
          <a:stretch/>
        </p:blipFill>
        <p:spPr>
          <a:xfrm>
            <a:off x="3188948" y="-12701"/>
            <a:ext cx="2781302" cy="2946400"/>
          </a:xfrm>
          <a:prstGeom prst="rect">
            <a:avLst/>
          </a:prstGeom>
        </p:spPr>
      </p:pic>
      <p:pic>
        <p:nvPicPr>
          <p:cNvPr id="27" name="Picture 26" descr="A picture containing night sky&#10;&#10;Description automatically generated">
            <a:extLst>
              <a:ext uri="{FF2B5EF4-FFF2-40B4-BE49-F238E27FC236}">
                <a16:creationId xmlns:a16="http://schemas.microsoft.com/office/drawing/2014/main" id="{2038E0A3-3C9F-4E40-BAAC-89E32302E54A}"/>
              </a:ext>
            </a:extLst>
          </p:cNvPr>
          <p:cNvPicPr>
            <a:picLocks noChangeAspect="1"/>
          </p:cNvPicPr>
          <p:nvPr/>
        </p:nvPicPr>
        <p:blipFill rotWithShape="1">
          <a:blip r:embed="rId11">
            <a:extLst>
              <a:ext uri="{28A0092B-C50C-407E-A947-70E740481C1C}">
                <a14:useLocalDpi xmlns:a14="http://schemas.microsoft.com/office/drawing/2010/main" val="0"/>
              </a:ext>
            </a:extLst>
          </a:blip>
          <a:srcRect l="29571" t="50741" r="62274" b="41296"/>
          <a:stretch/>
        </p:blipFill>
        <p:spPr>
          <a:xfrm rot="2837038">
            <a:off x="4507599" y="2616200"/>
            <a:ext cx="745701" cy="546100"/>
          </a:xfrm>
          <a:prstGeom prst="rect">
            <a:avLst/>
          </a:prstGeom>
        </p:spPr>
      </p:pic>
      <p:pic>
        <p:nvPicPr>
          <p:cNvPr id="28" name="Picture 27" descr="A picture containing night sky&#10;&#10;Description automatically generated">
            <a:extLst>
              <a:ext uri="{FF2B5EF4-FFF2-40B4-BE49-F238E27FC236}">
                <a16:creationId xmlns:a16="http://schemas.microsoft.com/office/drawing/2014/main" id="{44F70686-80F5-491C-9C06-309925F68808}"/>
              </a:ext>
            </a:extLst>
          </p:cNvPr>
          <p:cNvPicPr>
            <a:picLocks noChangeAspect="1"/>
          </p:cNvPicPr>
          <p:nvPr/>
        </p:nvPicPr>
        <p:blipFill rotWithShape="1">
          <a:blip r:embed="rId11">
            <a:extLst>
              <a:ext uri="{28A0092B-C50C-407E-A947-70E740481C1C}">
                <a14:useLocalDpi xmlns:a14="http://schemas.microsoft.com/office/drawing/2010/main" val="0"/>
              </a:ext>
            </a:extLst>
          </a:blip>
          <a:srcRect l="29571" t="50741" r="62274" b="41296"/>
          <a:stretch/>
        </p:blipFill>
        <p:spPr>
          <a:xfrm rot="3291189">
            <a:off x="5040520" y="2377356"/>
            <a:ext cx="745701" cy="546100"/>
          </a:xfrm>
          <a:prstGeom prst="rect">
            <a:avLst/>
          </a:prstGeom>
        </p:spPr>
      </p:pic>
      <p:pic>
        <p:nvPicPr>
          <p:cNvPr id="29" name="Picture 28" descr="A picture containing night sky&#10;&#10;Description automatically generated">
            <a:extLst>
              <a:ext uri="{FF2B5EF4-FFF2-40B4-BE49-F238E27FC236}">
                <a16:creationId xmlns:a16="http://schemas.microsoft.com/office/drawing/2014/main" id="{AD7E4CA6-C042-47A4-813D-749AE3DAB650}"/>
              </a:ext>
            </a:extLst>
          </p:cNvPr>
          <p:cNvPicPr>
            <a:picLocks noChangeAspect="1"/>
          </p:cNvPicPr>
          <p:nvPr/>
        </p:nvPicPr>
        <p:blipFill rotWithShape="1">
          <a:blip r:embed="rId11">
            <a:extLst>
              <a:ext uri="{28A0092B-C50C-407E-A947-70E740481C1C}">
                <a14:useLocalDpi xmlns:a14="http://schemas.microsoft.com/office/drawing/2010/main" val="0"/>
              </a:ext>
            </a:extLst>
          </a:blip>
          <a:srcRect l="29571" t="50741" r="62274" b="41296"/>
          <a:stretch/>
        </p:blipFill>
        <p:spPr>
          <a:xfrm rot="1980653">
            <a:off x="5358389" y="1957349"/>
            <a:ext cx="745701" cy="546100"/>
          </a:xfrm>
          <a:prstGeom prst="rect">
            <a:avLst/>
          </a:prstGeom>
        </p:spPr>
      </p:pic>
      <p:pic>
        <p:nvPicPr>
          <p:cNvPr id="30" name="Picture 29" descr="A picture containing night sky&#10;&#10;Description automatically generated">
            <a:extLst>
              <a:ext uri="{FF2B5EF4-FFF2-40B4-BE49-F238E27FC236}">
                <a16:creationId xmlns:a16="http://schemas.microsoft.com/office/drawing/2014/main" id="{1BB2B992-B763-47F1-ABE4-395A2097E6CD}"/>
              </a:ext>
            </a:extLst>
          </p:cNvPr>
          <p:cNvPicPr>
            <a:picLocks noChangeAspect="1"/>
          </p:cNvPicPr>
          <p:nvPr/>
        </p:nvPicPr>
        <p:blipFill rotWithShape="1">
          <a:blip r:embed="rId11">
            <a:extLst>
              <a:ext uri="{28A0092B-C50C-407E-A947-70E740481C1C}">
                <a14:useLocalDpi xmlns:a14="http://schemas.microsoft.com/office/drawing/2010/main" val="0"/>
              </a:ext>
            </a:extLst>
          </a:blip>
          <a:srcRect l="29571" t="50741" r="62274" b="41296"/>
          <a:stretch/>
        </p:blipFill>
        <p:spPr>
          <a:xfrm rot="838803">
            <a:off x="5597399" y="1537386"/>
            <a:ext cx="745701" cy="546100"/>
          </a:xfrm>
          <a:prstGeom prst="rect">
            <a:avLst/>
          </a:prstGeom>
        </p:spPr>
      </p:pic>
      <p:pic>
        <p:nvPicPr>
          <p:cNvPr id="31" name="Picture 30" descr="A picture containing night sky&#10;&#10;Description automatically generated">
            <a:extLst>
              <a:ext uri="{FF2B5EF4-FFF2-40B4-BE49-F238E27FC236}">
                <a16:creationId xmlns:a16="http://schemas.microsoft.com/office/drawing/2014/main" id="{A6C7A3AC-3798-41B5-99EC-876E57F78E49}"/>
              </a:ext>
            </a:extLst>
          </p:cNvPr>
          <p:cNvPicPr>
            <a:picLocks noChangeAspect="1"/>
          </p:cNvPicPr>
          <p:nvPr/>
        </p:nvPicPr>
        <p:blipFill rotWithShape="1">
          <a:blip r:embed="rId11">
            <a:extLst>
              <a:ext uri="{28A0092B-C50C-407E-A947-70E740481C1C}">
                <a14:useLocalDpi xmlns:a14="http://schemas.microsoft.com/office/drawing/2010/main" val="0"/>
              </a:ext>
            </a:extLst>
          </a:blip>
          <a:srcRect l="29571" t="50741" r="62274" b="41296"/>
          <a:stretch/>
        </p:blipFill>
        <p:spPr>
          <a:xfrm>
            <a:off x="5659257" y="1040677"/>
            <a:ext cx="745701" cy="546100"/>
          </a:xfrm>
          <a:prstGeom prst="rect">
            <a:avLst/>
          </a:prstGeom>
        </p:spPr>
      </p:pic>
      <p:pic>
        <p:nvPicPr>
          <p:cNvPr id="32" name="Picture 31" descr="A picture containing night sky&#10;&#10;Description automatically generated">
            <a:extLst>
              <a:ext uri="{FF2B5EF4-FFF2-40B4-BE49-F238E27FC236}">
                <a16:creationId xmlns:a16="http://schemas.microsoft.com/office/drawing/2014/main" id="{64776038-B4F9-478E-8180-6622F0138DB3}"/>
              </a:ext>
            </a:extLst>
          </p:cNvPr>
          <p:cNvPicPr>
            <a:picLocks noChangeAspect="1"/>
          </p:cNvPicPr>
          <p:nvPr/>
        </p:nvPicPr>
        <p:blipFill rotWithShape="1">
          <a:blip r:embed="rId11">
            <a:extLst>
              <a:ext uri="{28A0092B-C50C-407E-A947-70E740481C1C}">
                <a14:useLocalDpi xmlns:a14="http://schemas.microsoft.com/office/drawing/2010/main" val="0"/>
              </a:ext>
            </a:extLst>
          </a:blip>
          <a:srcRect l="29571" t="50741" r="62274" b="41296"/>
          <a:stretch/>
        </p:blipFill>
        <p:spPr>
          <a:xfrm rot="12267954">
            <a:off x="2833845" y="767627"/>
            <a:ext cx="745701" cy="546100"/>
          </a:xfrm>
          <a:prstGeom prst="rect">
            <a:avLst/>
          </a:prstGeom>
        </p:spPr>
      </p:pic>
      <p:pic>
        <p:nvPicPr>
          <p:cNvPr id="33" name="Picture 32" descr="A picture containing night sky&#10;&#10;Description automatically generated">
            <a:extLst>
              <a:ext uri="{FF2B5EF4-FFF2-40B4-BE49-F238E27FC236}">
                <a16:creationId xmlns:a16="http://schemas.microsoft.com/office/drawing/2014/main" id="{5DBABE29-4974-4368-A207-ADAB79C4B803}"/>
              </a:ext>
            </a:extLst>
          </p:cNvPr>
          <p:cNvPicPr>
            <a:picLocks noChangeAspect="1"/>
          </p:cNvPicPr>
          <p:nvPr/>
        </p:nvPicPr>
        <p:blipFill rotWithShape="1">
          <a:blip r:embed="rId11">
            <a:extLst>
              <a:ext uri="{28A0092B-C50C-407E-A947-70E740481C1C}">
                <a14:useLocalDpi xmlns:a14="http://schemas.microsoft.com/office/drawing/2010/main" val="0"/>
              </a:ext>
            </a:extLst>
          </a:blip>
          <a:srcRect l="29571" t="50741" r="62274" b="41296"/>
          <a:stretch/>
        </p:blipFill>
        <p:spPr>
          <a:xfrm rot="12267954">
            <a:off x="3202860" y="267252"/>
            <a:ext cx="745701" cy="546100"/>
          </a:xfrm>
          <a:prstGeom prst="rect">
            <a:avLst/>
          </a:prstGeom>
        </p:spPr>
      </p:pic>
      <p:pic>
        <p:nvPicPr>
          <p:cNvPr id="34" name="Picture 33" descr="A picture containing night sky&#10;&#10;Description automatically generated">
            <a:extLst>
              <a:ext uri="{FF2B5EF4-FFF2-40B4-BE49-F238E27FC236}">
                <a16:creationId xmlns:a16="http://schemas.microsoft.com/office/drawing/2014/main" id="{1E35F902-AB90-4781-9443-861B446CB27B}"/>
              </a:ext>
            </a:extLst>
          </p:cNvPr>
          <p:cNvPicPr>
            <a:picLocks noChangeAspect="1"/>
          </p:cNvPicPr>
          <p:nvPr/>
        </p:nvPicPr>
        <p:blipFill rotWithShape="1">
          <a:blip r:embed="rId11">
            <a:extLst>
              <a:ext uri="{28A0092B-C50C-407E-A947-70E740481C1C}">
                <a14:useLocalDpi xmlns:a14="http://schemas.microsoft.com/office/drawing/2010/main" val="0"/>
              </a:ext>
            </a:extLst>
          </a:blip>
          <a:srcRect l="29571" t="50741" r="62274" b="41296"/>
          <a:stretch/>
        </p:blipFill>
        <p:spPr>
          <a:xfrm rot="9420250">
            <a:off x="2866182" y="1665422"/>
            <a:ext cx="745701" cy="546100"/>
          </a:xfrm>
          <a:prstGeom prst="rect">
            <a:avLst/>
          </a:prstGeom>
        </p:spPr>
      </p:pic>
      <p:pic>
        <p:nvPicPr>
          <p:cNvPr id="35" name="Picture 34" descr="A picture containing night sky&#10;&#10;Description automatically generated">
            <a:extLst>
              <a:ext uri="{FF2B5EF4-FFF2-40B4-BE49-F238E27FC236}">
                <a16:creationId xmlns:a16="http://schemas.microsoft.com/office/drawing/2014/main" id="{D6B82F79-E659-423C-AFF8-0337C8D14755}"/>
              </a:ext>
            </a:extLst>
          </p:cNvPr>
          <p:cNvPicPr>
            <a:picLocks noChangeAspect="1"/>
          </p:cNvPicPr>
          <p:nvPr/>
        </p:nvPicPr>
        <p:blipFill rotWithShape="1">
          <a:blip r:embed="rId11">
            <a:extLst>
              <a:ext uri="{28A0092B-C50C-407E-A947-70E740481C1C}">
                <a14:useLocalDpi xmlns:a14="http://schemas.microsoft.com/office/drawing/2010/main" val="0"/>
              </a:ext>
            </a:extLst>
          </a:blip>
          <a:srcRect l="29571" t="50741" r="62274" b="41296"/>
          <a:stretch/>
        </p:blipFill>
        <p:spPr>
          <a:xfrm rot="7953188">
            <a:off x="3390578" y="2240233"/>
            <a:ext cx="745701" cy="546100"/>
          </a:xfrm>
          <a:prstGeom prst="rect">
            <a:avLst/>
          </a:prstGeom>
        </p:spPr>
      </p:pic>
      <p:pic>
        <p:nvPicPr>
          <p:cNvPr id="36" name="Picture 35">
            <a:extLst>
              <a:ext uri="{FF2B5EF4-FFF2-40B4-BE49-F238E27FC236}">
                <a16:creationId xmlns:a16="http://schemas.microsoft.com/office/drawing/2014/main" id="{4F6497C9-4403-41D7-A38E-C69C40B690BA}"/>
              </a:ext>
            </a:extLst>
          </p:cNvPr>
          <p:cNvPicPr>
            <a:picLocks noChangeAspect="1"/>
          </p:cNvPicPr>
          <p:nvPr/>
        </p:nvPicPr>
        <p:blipFill rotWithShape="1">
          <a:blip r:embed="rId6">
            <a:extLst>
              <a:ext uri="{28A0092B-C50C-407E-A947-70E740481C1C}">
                <a14:useLocalDpi xmlns:a14="http://schemas.microsoft.com/office/drawing/2010/main" val="0"/>
              </a:ext>
            </a:extLst>
          </a:blip>
          <a:srcRect l="29167" t="62037" r="58611" b="25185"/>
          <a:stretch/>
        </p:blipFill>
        <p:spPr>
          <a:xfrm rot="16397060">
            <a:off x="8890000" y="127000"/>
            <a:ext cx="1117600" cy="876300"/>
          </a:xfrm>
          <a:prstGeom prst="rect">
            <a:avLst/>
          </a:prstGeom>
        </p:spPr>
      </p:pic>
      <p:pic>
        <p:nvPicPr>
          <p:cNvPr id="37" name="Picture 36" descr="A picture containing logo&#10;&#10;Description automatically generated">
            <a:extLst>
              <a:ext uri="{FF2B5EF4-FFF2-40B4-BE49-F238E27FC236}">
                <a16:creationId xmlns:a16="http://schemas.microsoft.com/office/drawing/2014/main" id="{54725FE9-D33A-4530-BE2E-32FB0E32EF74}"/>
              </a:ext>
            </a:extLst>
          </p:cNvPr>
          <p:cNvPicPr>
            <a:picLocks noChangeAspect="1"/>
          </p:cNvPicPr>
          <p:nvPr/>
        </p:nvPicPr>
        <p:blipFill rotWithShape="1">
          <a:blip r:embed="rId5">
            <a:extLst>
              <a:ext uri="{28A0092B-C50C-407E-A947-70E740481C1C}">
                <a14:useLocalDpi xmlns:a14="http://schemas.microsoft.com/office/drawing/2010/main" val="0"/>
              </a:ext>
            </a:extLst>
          </a:blip>
          <a:srcRect l="38194" t="57407" r="46667" b="22778"/>
          <a:stretch/>
        </p:blipFill>
        <p:spPr>
          <a:xfrm rot="5400000">
            <a:off x="8854894" y="1035050"/>
            <a:ext cx="1384300" cy="1358900"/>
          </a:xfrm>
          <a:prstGeom prst="rect">
            <a:avLst/>
          </a:prstGeom>
        </p:spPr>
      </p:pic>
      <p:pic>
        <p:nvPicPr>
          <p:cNvPr id="38" name="Picture 37" descr="A picture containing night sky&#10;&#10;Description automatically generated">
            <a:extLst>
              <a:ext uri="{FF2B5EF4-FFF2-40B4-BE49-F238E27FC236}">
                <a16:creationId xmlns:a16="http://schemas.microsoft.com/office/drawing/2014/main" id="{3F3DC612-3F70-4621-82E8-C18CB914D923}"/>
              </a:ext>
            </a:extLst>
          </p:cNvPr>
          <p:cNvPicPr>
            <a:picLocks noChangeAspect="1"/>
          </p:cNvPicPr>
          <p:nvPr/>
        </p:nvPicPr>
        <p:blipFill rotWithShape="1">
          <a:blip r:embed="rId8">
            <a:extLst>
              <a:ext uri="{28A0092B-C50C-407E-A947-70E740481C1C}">
                <a14:useLocalDpi xmlns:a14="http://schemas.microsoft.com/office/drawing/2010/main" val="0"/>
              </a:ext>
            </a:extLst>
          </a:blip>
          <a:srcRect l="38195" t="74815" r="50000" b="9815"/>
          <a:stretch/>
        </p:blipFill>
        <p:spPr>
          <a:xfrm rot="6825344">
            <a:off x="8872276" y="1892369"/>
            <a:ext cx="1079500" cy="1054100"/>
          </a:xfrm>
          <a:prstGeom prst="rect">
            <a:avLst/>
          </a:prstGeom>
        </p:spPr>
      </p:pic>
      <p:pic>
        <p:nvPicPr>
          <p:cNvPr id="39" name="Picture 38" descr="A picture containing night sky&#10;&#10;Description automatically generated">
            <a:extLst>
              <a:ext uri="{FF2B5EF4-FFF2-40B4-BE49-F238E27FC236}">
                <a16:creationId xmlns:a16="http://schemas.microsoft.com/office/drawing/2014/main" id="{85240C2E-D3BF-4917-89DB-8958B168D633}"/>
              </a:ext>
            </a:extLst>
          </p:cNvPr>
          <p:cNvPicPr>
            <a:picLocks noChangeAspect="1"/>
          </p:cNvPicPr>
          <p:nvPr/>
        </p:nvPicPr>
        <p:blipFill rotWithShape="1">
          <a:blip r:embed="rId7">
            <a:extLst>
              <a:ext uri="{28A0092B-C50C-407E-A947-70E740481C1C}">
                <a14:useLocalDpi xmlns:a14="http://schemas.microsoft.com/office/drawing/2010/main" val="0"/>
              </a:ext>
            </a:extLst>
          </a:blip>
          <a:srcRect l="31111" t="79815" r="57639" b="7407"/>
          <a:stretch/>
        </p:blipFill>
        <p:spPr>
          <a:xfrm rot="17661761">
            <a:off x="8906637" y="3038200"/>
            <a:ext cx="1028700" cy="876300"/>
          </a:xfrm>
          <a:prstGeom prst="rect">
            <a:avLst/>
          </a:prstGeom>
        </p:spPr>
      </p:pic>
      <p:sp>
        <p:nvSpPr>
          <p:cNvPr id="43" name="TextBox 42">
            <a:extLst>
              <a:ext uri="{FF2B5EF4-FFF2-40B4-BE49-F238E27FC236}">
                <a16:creationId xmlns:a16="http://schemas.microsoft.com/office/drawing/2014/main" id="{EFFD1D8D-998F-402F-9586-62F98B237020}"/>
              </a:ext>
            </a:extLst>
          </p:cNvPr>
          <p:cNvSpPr txBox="1"/>
          <p:nvPr/>
        </p:nvSpPr>
        <p:spPr>
          <a:xfrm>
            <a:off x="10032296" y="355600"/>
            <a:ext cx="1980654" cy="443862"/>
          </a:xfrm>
          <a:prstGeom prst="rect">
            <a:avLst/>
          </a:prstGeom>
          <a:noFill/>
        </p:spPr>
        <p:txBody>
          <a:bodyPr wrap="square" lIns="0" tIns="0" rIns="0" bIns="0" rtlCol="0">
            <a:noAutofit/>
          </a:bodyPr>
          <a:lstStyle/>
          <a:p>
            <a:pPr algn="l"/>
            <a:r>
              <a:rPr lang="en-US" sz="2000"/>
              <a:t>MHC II</a:t>
            </a:r>
          </a:p>
        </p:txBody>
      </p:sp>
      <p:sp>
        <p:nvSpPr>
          <p:cNvPr id="44" name="TextBox 43">
            <a:extLst>
              <a:ext uri="{FF2B5EF4-FFF2-40B4-BE49-F238E27FC236}">
                <a16:creationId xmlns:a16="http://schemas.microsoft.com/office/drawing/2014/main" id="{0403C91A-2DF2-456B-819C-2BAD387B67B4}"/>
              </a:ext>
            </a:extLst>
          </p:cNvPr>
          <p:cNvSpPr txBox="1"/>
          <p:nvPr/>
        </p:nvSpPr>
        <p:spPr>
          <a:xfrm>
            <a:off x="10027324" y="1294881"/>
            <a:ext cx="1980654" cy="443862"/>
          </a:xfrm>
          <a:prstGeom prst="rect">
            <a:avLst/>
          </a:prstGeom>
          <a:noFill/>
        </p:spPr>
        <p:txBody>
          <a:bodyPr wrap="square" lIns="0" tIns="0" rIns="0" bIns="0" rtlCol="0">
            <a:noAutofit/>
          </a:bodyPr>
          <a:lstStyle/>
          <a:p>
            <a:pPr algn="l"/>
            <a:r>
              <a:rPr lang="en-US" sz="2000"/>
              <a:t>TCR</a:t>
            </a:r>
          </a:p>
        </p:txBody>
      </p:sp>
      <p:sp>
        <p:nvSpPr>
          <p:cNvPr id="45" name="TextBox 44">
            <a:extLst>
              <a:ext uri="{FF2B5EF4-FFF2-40B4-BE49-F238E27FC236}">
                <a16:creationId xmlns:a16="http://schemas.microsoft.com/office/drawing/2014/main" id="{399BB60B-182C-4E30-A671-FE02F4F3B823}"/>
              </a:ext>
            </a:extLst>
          </p:cNvPr>
          <p:cNvSpPr txBox="1"/>
          <p:nvPr/>
        </p:nvSpPr>
        <p:spPr>
          <a:xfrm>
            <a:off x="10034919" y="2287941"/>
            <a:ext cx="1980654" cy="443862"/>
          </a:xfrm>
          <a:prstGeom prst="rect">
            <a:avLst/>
          </a:prstGeom>
          <a:noFill/>
        </p:spPr>
        <p:txBody>
          <a:bodyPr wrap="square" lIns="0" tIns="0" rIns="0" bIns="0" rtlCol="0">
            <a:noAutofit/>
          </a:bodyPr>
          <a:lstStyle/>
          <a:p>
            <a:pPr algn="l"/>
            <a:r>
              <a:rPr lang="en-US" sz="2000"/>
              <a:t>CD28</a:t>
            </a:r>
          </a:p>
        </p:txBody>
      </p:sp>
      <p:sp>
        <p:nvSpPr>
          <p:cNvPr id="46" name="TextBox 45">
            <a:extLst>
              <a:ext uri="{FF2B5EF4-FFF2-40B4-BE49-F238E27FC236}">
                <a16:creationId xmlns:a16="http://schemas.microsoft.com/office/drawing/2014/main" id="{6A17A68C-CDE3-4EFF-8DA1-A190FD0D7E07}"/>
              </a:ext>
            </a:extLst>
          </p:cNvPr>
          <p:cNvSpPr txBox="1"/>
          <p:nvPr/>
        </p:nvSpPr>
        <p:spPr>
          <a:xfrm>
            <a:off x="10025818" y="3274725"/>
            <a:ext cx="1980654" cy="443862"/>
          </a:xfrm>
          <a:prstGeom prst="rect">
            <a:avLst/>
          </a:prstGeom>
          <a:noFill/>
        </p:spPr>
        <p:txBody>
          <a:bodyPr wrap="square" lIns="0" tIns="0" rIns="0" bIns="0" rtlCol="0">
            <a:noAutofit/>
          </a:bodyPr>
          <a:lstStyle/>
          <a:p>
            <a:pPr algn="l"/>
            <a:r>
              <a:rPr lang="en-US" sz="2000"/>
              <a:t>B7</a:t>
            </a:r>
          </a:p>
        </p:txBody>
      </p:sp>
      <p:grpSp>
        <p:nvGrpSpPr>
          <p:cNvPr id="50" name="Group 49">
            <a:extLst>
              <a:ext uri="{FF2B5EF4-FFF2-40B4-BE49-F238E27FC236}">
                <a16:creationId xmlns:a16="http://schemas.microsoft.com/office/drawing/2014/main" id="{2AF8DC26-21C6-4612-A393-1EC1940DAC7F}"/>
              </a:ext>
            </a:extLst>
          </p:cNvPr>
          <p:cNvGrpSpPr/>
          <p:nvPr/>
        </p:nvGrpSpPr>
        <p:grpSpPr>
          <a:xfrm>
            <a:off x="9121738" y="4026524"/>
            <a:ext cx="2932285" cy="838198"/>
            <a:chOff x="9080665" y="4545396"/>
            <a:chExt cx="2932285" cy="838198"/>
          </a:xfrm>
        </p:grpSpPr>
        <p:pic>
          <p:nvPicPr>
            <p:cNvPr id="41" name="Picture 40" descr="A picture containing night sky&#10;&#10;Description automatically generated">
              <a:extLst>
                <a:ext uri="{FF2B5EF4-FFF2-40B4-BE49-F238E27FC236}">
                  <a16:creationId xmlns:a16="http://schemas.microsoft.com/office/drawing/2014/main" id="{1E70F314-1810-4778-AA2A-1F27A7034F03}"/>
                </a:ext>
              </a:extLst>
            </p:cNvPr>
            <p:cNvPicPr>
              <a:picLocks noChangeAspect="1"/>
            </p:cNvPicPr>
            <p:nvPr/>
          </p:nvPicPr>
          <p:blipFill rotWithShape="1">
            <a:blip r:embed="rId9">
              <a:extLst>
                <a:ext uri="{28A0092B-C50C-407E-A947-70E740481C1C}">
                  <a14:useLocalDpi xmlns:a14="http://schemas.microsoft.com/office/drawing/2010/main" val="0"/>
                </a:ext>
              </a:extLst>
            </a:blip>
            <a:srcRect l="44980" t="48518" r="45819" b="39260"/>
            <a:stretch/>
          </p:blipFill>
          <p:spPr>
            <a:xfrm rot="2176833">
              <a:off x="9080665" y="4545396"/>
              <a:ext cx="841376" cy="838198"/>
            </a:xfrm>
            <a:prstGeom prst="rect">
              <a:avLst/>
            </a:prstGeom>
          </p:spPr>
        </p:pic>
        <p:sp>
          <p:nvSpPr>
            <p:cNvPr id="48" name="TextBox 47">
              <a:extLst>
                <a:ext uri="{FF2B5EF4-FFF2-40B4-BE49-F238E27FC236}">
                  <a16:creationId xmlns:a16="http://schemas.microsoft.com/office/drawing/2014/main" id="{BF4F4A59-1E23-4034-80E2-9FFF595CC8B1}"/>
                </a:ext>
              </a:extLst>
            </p:cNvPr>
            <p:cNvSpPr txBox="1"/>
            <p:nvPr/>
          </p:nvSpPr>
          <p:spPr>
            <a:xfrm>
              <a:off x="10032296" y="4876801"/>
              <a:ext cx="1980654" cy="443862"/>
            </a:xfrm>
            <a:prstGeom prst="rect">
              <a:avLst/>
            </a:prstGeom>
            <a:noFill/>
          </p:spPr>
          <p:txBody>
            <a:bodyPr wrap="square" lIns="0" tIns="0" rIns="0" bIns="0" rtlCol="0">
              <a:noAutofit/>
            </a:bodyPr>
            <a:lstStyle/>
            <a:p>
              <a:pPr algn="l"/>
              <a:r>
                <a:rPr lang="en-US" sz="2000"/>
                <a:t>PD-1</a:t>
              </a:r>
            </a:p>
          </p:txBody>
        </p:sp>
      </p:grpSp>
      <p:grpSp>
        <p:nvGrpSpPr>
          <p:cNvPr id="51" name="Group 50">
            <a:extLst>
              <a:ext uri="{FF2B5EF4-FFF2-40B4-BE49-F238E27FC236}">
                <a16:creationId xmlns:a16="http://schemas.microsoft.com/office/drawing/2014/main" id="{0609A6C2-E1BC-447B-89E3-5AEA2972A9E3}"/>
              </a:ext>
            </a:extLst>
          </p:cNvPr>
          <p:cNvGrpSpPr/>
          <p:nvPr/>
        </p:nvGrpSpPr>
        <p:grpSpPr>
          <a:xfrm>
            <a:off x="9153211" y="5120424"/>
            <a:ext cx="2853261" cy="745701"/>
            <a:chOff x="9153211" y="5323996"/>
            <a:chExt cx="2853261" cy="745701"/>
          </a:xfrm>
        </p:grpSpPr>
        <p:pic>
          <p:nvPicPr>
            <p:cNvPr id="42" name="Picture 41" descr="A picture containing night sky&#10;&#10;Description automatically generated">
              <a:extLst>
                <a:ext uri="{FF2B5EF4-FFF2-40B4-BE49-F238E27FC236}">
                  <a16:creationId xmlns:a16="http://schemas.microsoft.com/office/drawing/2014/main" id="{24D70826-38A1-4412-A08C-284CE51FA72E}"/>
                </a:ext>
              </a:extLst>
            </p:cNvPr>
            <p:cNvPicPr>
              <a:picLocks noChangeAspect="1"/>
            </p:cNvPicPr>
            <p:nvPr/>
          </p:nvPicPr>
          <p:blipFill rotWithShape="1">
            <a:blip r:embed="rId11">
              <a:extLst>
                <a:ext uri="{28A0092B-C50C-407E-A947-70E740481C1C}">
                  <a14:useLocalDpi xmlns:a14="http://schemas.microsoft.com/office/drawing/2010/main" val="0"/>
                </a:ext>
              </a:extLst>
            </a:blip>
            <a:srcRect l="29571" t="50741" r="62274" b="41296"/>
            <a:stretch/>
          </p:blipFill>
          <p:spPr>
            <a:xfrm rot="15890526">
              <a:off x="9053410" y="5423797"/>
              <a:ext cx="745701" cy="546100"/>
            </a:xfrm>
            <a:prstGeom prst="rect">
              <a:avLst/>
            </a:prstGeom>
          </p:spPr>
        </p:pic>
        <p:sp>
          <p:nvSpPr>
            <p:cNvPr id="49" name="TextBox 48">
              <a:extLst>
                <a:ext uri="{FF2B5EF4-FFF2-40B4-BE49-F238E27FC236}">
                  <a16:creationId xmlns:a16="http://schemas.microsoft.com/office/drawing/2014/main" id="{72BA0E33-33F7-48D8-A482-128757D9BDA4}"/>
                </a:ext>
              </a:extLst>
            </p:cNvPr>
            <p:cNvSpPr txBox="1"/>
            <p:nvPr/>
          </p:nvSpPr>
          <p:spPr>
            <a:xfrm>
              <a:off x="10025818" y="5600077"/>
              <a:ext cx="1980654" cy="443862"/>
            </a:xfrm>
            <a:prstGeom prst="rect">
              <a:avLst/>
            </a:prstGeom>
            <a:noFill/>
          </p:spPr>
          <p:txBody>
            <a:bodyPr wrap="square" lIns="0" tIns="0" rIns="0" bIns="0" rtlCol="0">
              <a:noAutofit/>
            </a:bodyPr>
            <a:lstStyle/>
            <a:p>
              <a:pPr algn="l"/>
              <a:r>
                <a:rPr lang="en-US" sz="2000"/>
                <a:t>PD-L1 or PD-L2</a:t>
              </a:r>
            </a:p>
          </p:txBody>
        </p:sp>
      </p:grpSp>
      <p:pic>
        <p:nvPicPr>
          <p:cNvPr id="5" name="Picture 4" descr="Application&#10;&#10;Description automatically generated with low confidence">
            <a:extLst>
              <a:ext uri="{FF2B5EF4-FFF2-40B4-BE49-F238E27FC236}">
                <a16:creationId xmlns:a16="http://schemas.microsoft.com/office/drawing/2014/main" id="{965F9EEE-4005-4BFF-BB02-1B49CFB3CE58}"/>
              </a:ext>
            </a:extLst>
          </p:cNvPr>
          <p:cNvPicPr>
            <a:picLocks noChangeAspect="1"/>
          </p:cNvPicPr>
          <p:nvPr/>
        </p:nvPicPr>
        <p:blipFill rotWithShape="1">
          <a:blip r:embed="rId12">
            <a:extLst>
              <a:ext uri="{28A0092B-C50C-407E-A947-70E740481C1C}">
                <a14:useLocalDpi xmlns:a14="http://schemas.microsoft.com/office/drawing/2010/main" val="0"/>
              </a:ext>
            </a:extLst>
          </a:blip>
          <a:srcRect l="73239" t="55650" r="18265" b="33718"/>
          <a:stretch/>
        </p:blipFill>
        <p:spPr>
          <a:xfrm rot="8366119">
            <a:off x="5052907" y="2828606"/>
            <a:ext cx="1168059" cy="1096285"/>
          </a:xfrm>
          <a:prstGeom prst="rect">
            <a:avLst/>
          </a:prstGeom>
        </p:spPr>
      </p:pic>
      <p:pic>
        <p:nvPicPr>
          <p:cNvPr id="57" name="Picture 56" descr="Application&#10;&#10;Description automatically generated with low confidence">
            <a:extLst>
              <a:ext uri="{FF2B5EF4-FFF2-40B4-BE49-F238E27FC236}">
                <a16:creationId xmlns:a16="http://schemas.microsoft.com/office/drawing/2014/main" id="{6FBBF9CA-7E03-43FA-AE73-498246B318BA}"/>
              </a:ext>
            </a:extLst>
          </p:cNvPr>
          <p:cNvPicPr>
            <a:picLocks noChangeAspect="1"/>
          </p:cNvPicPr>
          <p:nvPr/>
        </p:nvPicPr>
        <p:blipFill rotWithShape="1">
          <a:blip r:embed="rId12">
            <a:extLst>
              <a:ext uri="{28A0092B-C50C-407E-A947-70E740481C1C}">
                <a14:useLocalDpi xmlns:a14="http://schemas.microsoft.com/office/drawing/2010/main" val="0"/>
              </a:ext>
            </a:extLst>
          </a:blip>
          <a:srcRect l="73239" t="55650" r="18265" b="33718"/>
          <a:stretch/>
        </p:blipFill>
        <p:spPr>
          <a:xfrm rot="8919416">
            <a:off x="5725422" y="2496957"/>
            <a:ext cx="1168059" cy="1096285"/>
          </a:xfrm>
          <a:prstGeom prst="rect">
            <a:avLst/>
          </a:prstGeom>
        </p:spPr>
      </p:pic>
      <p:pic>
        <p:nvPicPr>
          <p:cNvPr id="58" name="Picture 57" descr="Application&#10;&#10;Description automatically generated with low confidence">
            <a:extLst>
              <a:ext uri="{FF2B5EF4-FFF2-40B4-BE49-F238E27FC236}">
                <a16:creationId xmlns:a16="http://schemas.microsoft.com/office/drawing/2014/main" id="{AF5E4EFE-94D4-48B7-BDFF-2CD0B0C1AEB7}"/>
              </a:ext>
            </a:extLst>
          </p:cNvPr>
          <p:cNvPicPr>
            <a:picLocks noChangeAspect="1"/>
          </p:cNvPicPr>
          <p:nvPr/>
        </p:nvPicPr>
        <p:blipFill rotWithShape="1">
          <a:blip r:embed="rId12">
            <a:extLst>
              <a:ext uri="{28A0092B-C50C-407E-A947-70E740481C1C}">
                <a14:useLocalDpi xmlns:a14="http://schemas.microsoft.com/office/drawing/2010/main" val="0"/>
              </a:ext>
            </a:extLst>
          </a:blip>
          <a:srcRect l="73239" t="55650" r="18265" b="33718"/>
          <a:stretch/>
        </p:blipFill>
        <p:spPr>
          <a:xfrm rot="11829586">
            <a:off x="6639923" y="2461001"/>
            <a:ext cx="1168059" cy="1096285"/>
          </a:xfrm>
          <a:prstGeom prst="rect">
            <a:avLst/>
          </a:prstGeom>
        </p:spPr>
      </p:pic>
      <p:pic>
        <p:nvPicPr>
          <p:cNvPr id="59" name="Picture 58" descr="Application&#10;&#10;Description automatically generated with low confidence">
            <a:extLst>
              <a:ext uri="{FF2B5EF4-FFF2-40B4-BE49-F238E27FC236}">
                <a16:creationId xmlns:a16="http://schemas.microsoft.com/office/drawing/2014/main" id="{BD285C7F-18D8-41EB-A3C5-3A43DF1E6754}"/>
              </a:ext>
            </a:extLst>
          </p:cNvPr>
          <p:cNvPicPr>
            <a:picLocks noChangeAspect="1"/>
          </p:cNvPicPr>
          <p:nvPr/>
        </p:nvPicPr>
        <p:blipFill rotWithShape="1">
          <a:blip r:embed="rId12">
            <a:extLst>
              <a:ext uri="{28A0092B-C50C-407E-A947-70E740481C1C}">
                <a14:useLocalDpi xmlns:a14="http://schemas.microsoft.com/office/drawing/2010/main" val="0"/>
              </a:ext>
            </a:extLst>
          </a:blip>
          <a:srcRect l="73239" t="55650" r="18265" b="33718"/>
          <a:stretch/>
        </p:blipFill>
        <p:spPr>
          <a:xfrm rot="12859628">
            <a:off x="7363888" y="2776641"/>
            <a:ext cx="1168059" cy="1096285"/>
          </a:xfrm>
          <a:prstGeom prst="rect">
            <a:avLst/>
          </a:prstGeom>
        </p:spPr>
      </p:pic>
      <p:pic>
        <p:nvPicPr>
          <p:cNvPr id="64" name="Picture 63" descr="Application&#10;&#10;Description automatically generated with low confidence">
            <a:extLst>
              <a:ext uri="{FF2B5EF4-FFF2-40B4-BE49-F238E27FC236}">
                <a16:creationId xmlns:a16="http://schemas.microsoft.com/office/drawing/2014/main" id="{1065EFE1-CF23-4E1A-A791-0C1364E89623}"/>
              </a:ext>
            </a:extLst>
          </p:cNvPr>
          <p:cNvPicPr>
            <a:picLocks noChangeAspect="1"/>
          </p:cNvPicPr>
          <p:nvPr/>
        </p:nvPicPr>
        <p:blipFill rotWithShape="1">
          <a:blip r:embed="rId12">
            <a:extLst>
              <a:ext uri="{28A0092B-C50C-407E-A947-70E740481C1C}">
                <a14:useLocalDpi xmlns:a14="http://schemas.microsoft.com/office/drawing/2010/main" val="0"/>
              </a:ext>
            </a:extLst>
          </a:blip>
          <a:srcRect l="73239" t="55650" r="18265" b="33718"/>
          <a:stretch/>
        </p:blipFill>
        <p:spPr>
          <a:xfrm rot="13881681">
            <a:off x="7909862" y="3369135"/>
            <a:ext cx="1168059" cy="109628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2AF7132-1793-4D5D-9520-950250930047}"/>
              </a:ext>
            </a:extLst>
          </p:cNvPr>
          <p:cNvPicPr>
            <a:picLocks noChangeAspect="1"/>
          </p:cNvPicPr>
          <p:nvPr/>
        </p:nvPicPr>
        <p:blipFill rotWithShape="1">
          <a:blip r:embed="rId13">
            <a:extLst>
              <a:ext uri="{28A0092B-C50C-407E-A947-70E740481C1C}">
                <a14:useLocalDpi xmlns:a14="http://schemas.microsoft.com/office/drawing/2010/main" val="0"/>
              </a:ext>
            </a:extLst>
          </a:blip>
          <a:srcRect l="50141" r="18715" b="56327"/>
          <a:stretch/>
        </p:blipFill>
        <p:spPr>
          <a:xfrm>
            <a:off x="3213362" y="-12701"/>
            <a:ext cx="2847800" cy="2995131"/>
          </a:xfrm>
          <a:prstGeom prst="rect">
            <a:avLst/>
          </a:prstGeom>
        </p:spPr>
      </p:pic>
      <p:sp>
        <p:nvSpPr>
          <p:cNvPr id="74" name="TextBox 73">
            <a:extLst>
              <a:ext uri="{FF2B5EF4-FFF2-40B4-BE49-F238E27FC236}">
                <a16:creationId xmlns:a16="http://schemas.microsoft.com/office/drawing/2014/main" id="{A529A345-3069-46BB-B241-D64D56A3039B}"/>
              </a:ext>
            </a:extLst>
          </p:cNvPr>
          <p:cNvSpPr txBox="1"/>
          <p:nvPr/>
        </p:nvSpPr>
        <p:spPr>
          <a:xfrm>
            <a:off x="0" y="6644702"/>
            <a:ext cx="2311400" cy="329055"/>
          </a:xfrm>
          <a:prstGeom prst="rect">
            <a:avLst/>
          </a:prstGeom>
          <a:noFill/>
        </p:spPr>
        <p:txBody>
          <a:bodyPr wrap="square" lIns="0" tIns="0" rIns="0" bIns="0" rtlCol="0">
            <a:noAutofit/>
          </a:bodyPr>
          <a:lstStyle/>
          <a:p>
            <a:pPr algn="l"/>
            <a:r>
              <a:rPr lang="en-US" sz="1200" dirty="0"/>
              <a:t>Artwork by Dr. Laura Greene</a:t>
            </a:r>
          </a:p>
        </p:txBody>
      </p:sp>
      <p:sp>
        <p:nvSpPr>
          <p:cNvPr id="78" name="Rectangle 77">
            <a:extLst>
              <a:ext uri="{FF2B5EF4-FFF2-40B4-BE49-F238E27FC236}">
                <a16:creationId xmlns:a16="http://schemas.microsoft.com/office/drawing/2014/main" id="{829B597F-ACBB-4743-B19F-9CF2978A572A}"/>
              </a:ext>
            </a:extLst>
          </p:cNvPr>
          <p:cNvSpPr/>
          <p:nvPr/>
        </p:nvSpPr>
        <p:spPr>
          <a:xfrm>
            <a:off x="5935765" y="4431600"/>
            <a:ext cx="1424196" cy="838198"/>
          </a:xfrm>
          <a:prstGeom prst="rect">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 name="TextBox 1">
            <a:extLst>
              <a:ext uri="{FF2B5EF4-FFF2-40B4-BE49-F238E27FC236}">
                <a16:creationId xmlns:a16="http://schemas.microsoft.com/office/drawing/2014/main" id="{7DDE90DA-299A-47E8-9D3D-D6B2755AC6D2}"/>
              </a:ext>
            </a:extLst>
          </p:cNvPr>
          <p:cNvSpPr txBox="1"/>
          <p:nvPr/>
        </p:nvSpPr>
        <p:spPr>
          <a:xfrm>
            <a:off x="6162256" y="4616450"/>
            <a:ext cx="1424195" cy="518479"/>
          </a:xfrm>
          <a:prstGeom prst="rect">
            <a:avLst/>
          </a:prstGeom>
          <a:noFill/>
        </p:spPr>
        <p:txBody>
          <a:bodyPr wrap="square" lIns="0" tIns="0" rIns="0" bIns="0" rtlCol="0">
            <a:noAutofit/>
          </a:bodyPr>
          <a:lstStyle/>
          <a:p>
            <a:pPr algn="l"/>
            <a:r>
              <a:rPr lang="en-US" sz="3200" b="1" dirty="0"/>
              <a:t>T cell</a:t>
            </a:r>
          </a:p>
        </p:txBody>
      </p:sp>
      <p:sp>
        <p:nvSpPr>
          <p:cNvPr id="77" name="Rectangle 76">
            <a:extLst>
              <a:ext uri="{FF2B5EF4-FFF2-40B4-BE49-F238E27FC236}">
                <a16:creationId xmlns:a16="http://schemas.microsoft.com/office/drawing/2014/main" id="{88848DFF-BED7-4658-9027-1EFA32BF80F2}"/>
              </a:ext>
            </a:extLst>
          </p:cNvPr>
          <p:cNvSpPr/>
          <p:nvPr/>
        </p:nvSpPr>
        <p:spPr>
          <a:xfrm>
            <a:off x="2619066" y="4221882"/>
            <a:ext cx="1713466" cy="1251818"/>
          </a:xfrm>
          <a:prstGeom prst="rect">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75" name="TextBox 74">
            <a:extLst>
              <a:ext uri="{FF2B5EF4-FFF2-40B4-BE49-F238E27FC236}">
                <a16:creationId xmlns:a16="http://schemas.microsoft.com/office/drawing/2014/main" id="{B10D9768-8677-416A-A4E5-ABECC5BE6B02}"/>
              </a:ext>
            </a:extLst>
          </p:cNvPr>
          <p:cNvSpPr txBox="1"/>
          <p:nvPr/>
        </p:nvSpPr>
        <p:spPr>
          <a:xfrm>
            <a:off x="2681017" y="4339220"/>
            <a:ext cx="1581789" cy="518479"/>
          </a:xfrm>
          <a:prstGeom prst="rect">
            <a:avLst/>
          </a:prstGeom>
          <a:noFill/>
        </p:spPr>
        <p:txBody>
          <a:bodyPr wrap="square" lIns="0" tIns="0" rIns="0" bIns="0" rtlCol="0">
            <a:noAutofit/>
          </a:bodyPr>
          <a:lstStyle/>
          <a:p>
            <a:pPr algn="l"/>
            <a:r>
              <a:rPr lang="en-US" sz="2400" b="1" dirty="0"/>
              <a:t>Antigen Presenting Cell</a:t>
            </a:r>
          </a:p>
        </p:txBody>
      </p:sp>
      <p:sp>
        <p:nvSpPr>
          <p:cNvPr id="9" name="Rectangle 8">
            <a:extLst>
              <a:ext uri="{FF2B5EF4-FFF2-40B4-BE49-F238E27FC236}">
                <a16:creationId xmlns:a16="http://schemas.microsoft.com/office/drawing/2014/main" id="{687BBE55-218F-40B6-B902-00CED44DDE5C}"/>
              </a:ext>
            </a:extLst>
          </p:cNvPr>
          <p:cNvSpPr/>
          <p:nvPr/>
        </p:nvSpPr>
        <p:spPr>
          <a:xfrm>
            <a:off x="3763428" y="943251"/>
            <a:ext cx="1570567" cy="987690"/>
          </a:xfrm>
          <a:prstGeom prst="rect">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76" name="TextBox 75">
            <a:extLst>
              <a:ext uri="{FF2B5EF4-FFF2-40B4-BE49-F238E27FC236}">
                <a16:creationId xmlns:a16="http://schemas.microsoft.com/office/drawing/2014/main" id="{0184C130-A3B9-4317-B2D1-4C6302EF1A9E}"/>
              </a:ext>
            </a:extLst>
          </p:cNvPr>
          <p:cNvSpPr txBox="1"/>
          <p:nvPr/>
        </p:nvSpPr>
        <p:spPr>
          <a:xfrm>
            <a:off x="3845627" y="923910"/>
            <a:ext cx="1424195" cy="518479"/>
          </a:xfrm>
          <a:prstGeom prst="rect">
            <a:avLst/>
          </a:prstGeom>
          <a:noFill/>
        </p:spPr>
        <p:txBody>
          <a:bodyPr wrap="square" lIns="0" tIns="0" rIns="0" bIns="0" rtlCol="0">
            <a:noAutofit/>
          </a:bodyPr>
          <a:lstStyle/>
          <a:p>
            <a:pPr algn="l"/>
            <a:r>
              <a:rPr lang="en-US" sz="3200" b="1" dirty="0"/>
              <a:t>Tumor Cell</a:t>
            </a:r>
          </a:p>
        </p:txBody>
      </p:sp>
    </p:spTree>
    <p:extLst>
      <p:ext uri="{BB962C8B-B14F-4D97-AF65-F5344CB8AC3E}">
        <p14:creationId xmlns:p14="http://schemas.microsoft.com/office/powerpoint/2010/main" val="65561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1000"/>
                                        <p:tgtEl>
                                          <p:spTgt spid="59"/>
                                        </p:tgtEl>
                                      </p:cBhvr>
                                    </p:animEffect>
                                    <p:anim calcmode="lin" valueType="num">
                                      <p:cBhvr>
                                        <p:cTn id="23" dur="1000" fill="hold"/>
                                        <p:tgtEl>
                                          <p:spTgt spid="59"/>
                                        </p:tgtEl>
                                        <p:attrNameLst>
                                          <p:attrName>ppt_x</p:attrName>
                                        </p:attrNameLst>
                                      </p:cBhvr>
                                      <p:tavLst>
                                        <p:tav tm="0">
                                          <p:val>
                                            <p:strVal val="#ppt_x"/>
                                          </p:val>
                                        </p:tav>
                                        <p:tav tm="100000">
                                          <p:val>
                                            <p:strVal val="#ppt_x"/>
                                          </p:val>
                                        </p:tav>
                                      </p:tavLst>
                                    </p:anim>
                                    <p:anim calcmode="lin" valueType="num">
                                      <p:cBhvr>
                                        <p:cTn id="24" dur="1000" fill="hold"/>
                                        <p:tgtEl>
                                          <p:spTgt spid="5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1000"/>
                                        <p:tgtEl>
                                          <p:spTgt spid="64"/>
                                        </p:tgtEl>
                                      </p:cBhvr>
                                    </p:animEffect>
                                    <p:anim calcmode="lin" valueType="num">
                                      <p:cBhvr>
                                        <p:cTn id="28" dur="1000" fill="hold"/>
                                        <p:tgtEl>
                                          <p:spTgt spid="64"/>
                                        </p:tgtEl>
                                        <p:attrNameLst>
                                          <p:attrName>ppt_x</p:attrName>
                                        </p:attrNameLst>
                                      </p:cBhvr>
                                      <p:tavLst>
                                        <p:tav tm="0">
                                          <p:val>
                                            <p:strVal val="#ppt_x"/>
                                          </p:val>
                                        </p:tav>
                                        <p:tav tm="100000">
                                          <p:val>
                                            <p:strVal val="#ppt_x"/>
                                          </p:val>
                                        </p:tav>
                                      </p:tavLst>
                                    </p:anim>
                                    <p:anim calcmode="lin" valueType="num">
                                      <p:cBhvr>
                                        <p:cTn id="2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7"/>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738AF7-0BF5-4DF6-B3B5-1D89D131D5C0}"/>
              </a:ext>
            </a:extLst>
          </p:cNvPr>
          <p:cNvSpPr>
            <a:spLocks noGrp="1"/>
          </p:cNvSpPr>
          <p:nvPr>
            <p:ph type="sldNum" sz="quarter" idx="12"/>
          </p:nvPr>
        </p:nvSpPr>
        <p:spPr/>
        <p:txBody>
          <a:bodyPr/>
          <a:lstStyle/>
          <a:p>
            <a:fld id="{29CC380D-5F44-41E8-971E-CDD19ED6F8E3}" type="slidenum">
              <a:rPr lang="en-GB" smtClean="0"/>
              <a:t>20</a:t>
            </a:fld>
            <a:endParaRPr lang="en-GB"/>
          </a:p>
        </p:txBody>
      </p:sp>
      <p:sp>
        <p:nvSpPr>
          <p:cNvPr id="6" name="Rectangle 5">
            <a:extLst>
              <a:ext uri="{FF2B5EF4-FFF2-40B4-BE49-F238E27FC236}">
                <a16:creationId xmlns:a16="http://schemas.microsoft.com/office/drawing/2014/main" id="{569B0B1F-8662-45B5-A909-55A70B1E4B79}"/>
              </a:ext>
            </a:extLst>
          </p:cNvPr>
          <p:cNvSpPr/>
          <p:nvPr/>
        </p:nvSpPr>
        <p:spPr>
          <a:xfrm>
            <a:off x="0" y="-7"/>
            <a:ext cx="12192000" cy="1182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Invention ExtraBold" panose="020B0803020008020204" pitchFamily="34" charset="0"/>
              </a:rPr>
              <a:t>  </a:t>
            </a:r>
            <a:r>
              <a:rPr lang="en-US" sz="3200" dirty="0" err="1">
                <a:solidFill>
                  <a:schemeClr val="bg1"/>
                </a:solidFill>
                <a:latin typeface="Invention ExtraBold" panose="020B0803020008020204" pitchFamily="34" charset="0"/>
              </a:rPr>
              <a:t>Caninized</a:t>
            </a:r>
            <a:r>
              <a:rPr lang="en-US" sz="3200" dirty="0">
                <a:solidFill>
                  <a:schemeClr val="bg1"/>
                </a:solidFill>
                <a:latin typeface="Invention ExtraBold" panose="020B0803020008020204" pitchFamily="34" charset="0"/>
              </a:rPr>
              <a:t> Anti-PD-1 Monoclonal Antibody</a:t>
            </a:r>
            <a:r>
              <a:rPr lang="en-US" sz="3200" baseline="30000" dirty="0">
                <a:solidFill>
                  <a:schemeClr val="bg1"/>
                </a:solidFill>
                <a:latin typeface="Invention ExtraBold" panose="020B0803020008020204" pitchFamily="34" charset="0"/>
              </a:rPr>
              <a:t>1</a:t>
            </a:r>
          </a:p>
        </p:txBody>
      </p:sp>
      <p:pic>
        <p:nvPicPr>
          <p:cNvPr id="7" name="Graphic 6" descr="Dog with solid fill">
            <a:extLst>
              <a:ext uri="{FF2B5EF4-FFF2-40B4-BE49-F238E27FC236}">
                <a16:creationId xmlns:a16="http://schemas.microsoft.com/office/drawing/2014/main" id="{74E8C465-2F93-4FB4-B056-3A9CD18507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2892" y="45476"/>
            <a:ext cx="1091448" cy="1091448"/>
          </a:xfrm>
          <a:prstGeom prst="rect">
            <a:avLst/>
          </a:prstGeom>
        </p:spPr>
      </p:pic>
      <p:sp>
        <p:nvSpPr>
          <p:cNvPr id="8" name="Rectangle 7">
            <a:extLst>
              <a:ext uri="{FF2B5EF4-FFF2-40B4-BE49-F238E27FC236}">
                <a16:creationId xmlns:a16="http://schemas.microsoft.com/office/drawing/2014/main" id="{982B2E95-9E48-47D1-A800-C7A971246CC2}"/>
              </a:ext>
            </a:extLst>
          </p:cNvPr>
          <p:cNvSpPr/>
          <p:nvPr/>
        </p:nvSpPr>
        <p:spPr>
          <a:xfrm>
            <a:off x="-5" y="1182407"/>
            <a:ext cx="6101255" cy="88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USDA Conditionally Licensed </a:t>
            </a:r>
            <a:r>
              <a:rPr lang="en-US" sz="2400" dirty="0" err="1">
                <a:solidFill>
                  <a:schemeClr val="bg1"/>
                </a:solidFill>
              </a:rPr>
              <a:t>gilvetmab</a:t>
            </a:r>
            <a:endParaRPr lang="en-US" sz="2400" dirty="0">
              <a:solidFill>
                <a:schemeClr val="bg1"/>
              </a:solidFill>
            </a:endParaRPr>
          </a:p>
        </p:txBody>
      </p:sp>
      <p:graphicFrame>
        <p:nvGraphicFramePr>
          <p:cNvPr id="9" name="Chart 8">
            <a:extLst>
              <a:ext uri="{FF2B5EF4-FFF2-40B4-BE49-F238E27FC236}">
                <a16:creationId xmlns:a16="http://schemas.microsoft.com/office/drawing/2014/main" id="{6D8ED6FE-2D54-4EB9-976B-367A7F244977}"/>
              </a:ext>
            </a:extLst>
          </p:cNvPr>
          <p:cNvGraphicFramePr>
            <a:graphicFrameLocks/>
          </p:cNvGraphicFramePr>
          <p:nvPr/>
        </p:nvGraphicFramePr>
        <p:xfrm>
          <a:off x="6639166" y="2171698"/>
          <a:ext cx="4734135" cy="3301627"/>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97D16EEC-C048-477C-9D10-71BB9C75F313}"/>
              </a:ext>
            </a:extLst>
          </p:cNvPr>
          <p:cNvSpPr txBox="1"/>
          <p:nvPr/>
        </p:nvSpPr>
        <p:spPr>
          <a:xfrm>
            <a:off x="755333" y="3021656"/>
            <a:ext cx="3654622" cy="161384"/>
          </a:xfrm>
          <a:prstGeom prst="rect">
            <a:avLst/>
          </a:prstGeom>
          <a:noFill/>
        </p:spPr>
        <p:txBody>
          <a:bodyPr wrap="square" lIns="0" tIns="0" rIns="0" bIns="0" rtlCol="0">
            <a:noAutofit/>
          </a:bodyPr>
          <a:lstStyle/>
          <a:p>
            <a:pPr algn="l"/>
            <a:r>
              <a:rPr lang="en-US" sz="2000" b="1" u="sng" dirty="0" err="1"/>
              <a:t>Gilvetmab</a:t>
            </a:r>
            <a:r>
              <a:rPr lang="en-US" sz="2000" b="1" u="sng" dirty="0"/>
              <a:t> has demonstrated:</a:t>
            </a:r>
          </a:p>
        </p:txBody>
      </p:sp>
      <p:sp>
        <p:nvSpPr>
          <p:cNvPr id="12" name="TextBox 11">
            <a:extLst>
              <a:ext uri="{FF2B5EF4-FFF2-40B4-BE49-F238E27FC236}">
                <a16:creationId xmlns:a16="http://schemas.microsoft.com/office/drawing/2014/main" id="{55A6DBC7-D848-4344-8E43-36609D91A9D0}"/>
              </a:ext>
            </a:extLst>
          </p:cNvPr>
          <p:cNvSpPr txBox="1"/>
          <p:nvPr/>
        </p:nvSpPr>
        <p:spPr>
          <a:xfrm>
            <a:off x="1271169" y="3652327"/>
            <a:ext cx="3937439" cy="965974"/>
          </a:xfrm>
          <a:prstGeom prst="rect">
            <a:avLst/>
          </a:prstGeom>
          <a:noFill/>
        </p:spPr>
        <p:txBody>
          <a:bodyPr wrap="square" lIns="0" tIns="0" rIns="0" bIns="0" rtlCol="0">
            <a:noAutofit/>
          </a:bodyPr>
          <a:lstStyle/>
          <a:p>
            <a:pPr algn="l"/>
            <a:r>
              <a:rPr lang="en-US" sz="1800" dirty="0"/>
              <a:t>Ability to enhance IFN-gamma secretion from </a:t>
            </a:r>
            <a:r>
              <a:rPr lang="en-US" sz="1800" dirty="0" err="1"/>
              <a:t>ConA</a:t>
            </a:r>
            <a:r>
              <a:rPr lang="en-US" sz="1800" dirty="0"/>
              <a:t> stimulated PBMC</a:t>
            </a:r>
          </a:p>
        </p:txBody>
      </p:sp>
      <p:sp>
        <p:nvSpPr>
          <p:cNvPr id="16" name="TextBox 15">
            <a:extLst>
              <a:ext uri="{FF2B5EF4-FFF2-40B4-BE49-F238E27FC236}">
                <a16:creationId xmlns:a16="http://schemas.microsoft.com/office/drawing/2014/main" id="{7D0DD8BF-C9CB-4D0D-AA2E-DFD2DCFED2CE}"/>
              </a:ext>
            </a:extLst>
          </p:cNvPr>
          <p:cNvSpPr txBox="1"/>
          <p:nvPr/>
        </p:nvSpPr>
        <p:spPr>
          <a:xfrm rot="16200000">
            <a:off x="4868122" y="3143022"/>
            <a:ext cx="2942613" cy="369332"/>
          </a:xfrm>
          <a:prstGeom prst="rect">
            <a:avLst/>
          </a:prstGeom>
          <a:noFill/>
        </p:spPr>
        <p:txBody>
          <a:bodyPr wrap="square" rtlCol="0">
            <a:spAutoFit/>
          </a:bodyPr>
          <a:lstStyle/>
          <a:p>
            <a:r>
              <a:rPr lang="en-US" sz="1800" b="1" dirty="0"/>
              <a:t>IFN-gamma (ng/ml)</a:t>
            </a:r>
          </a:p>
        </p:txBody>
      </p:sp>
      <p:sp>
        <p:nvSpPr>
          <p:cNvPr id="3" name="TextBox 2">
            <a:extLst>
              <a:ext uri="{FF2B5EF4-FFF2-40B4-BE49-F238E27FC236}">
                <a16:creationId xmlns:a16="http://schemas.microsoft.com/office/drawing/2014/main" id="{EF569380-DE44-4E64-9CE5-6406C2672638}"/>
              </a:ext>
            </a:extLst>
          </p:cNvPr>
          <p:cNvSpPr txBox="1"/>
          <p:nvPr/>
        </p:nvSpPr>
        <p:spPr>
          <a:xfrm>
            <a:off x="1747777" y="4618301"/>
            <a:ext cx="3206188" cy="833377"/>
          </a:xfrm>
          <a:prstGeom prst="rect">
            <a:avLst/>
          </a:prstGeom>
          <a:noFill/>
        </p:spPr>
        <p:txBody>
          <a:bodyPr wrap="square" lIns="0" tIns="0" rIns="0" bIns="0" rtlCol="0">
            <a:noAutofit/>
          </a:bodyPr>
          <a:lstStyle/>
          <a:p>
            <a:pPr algn="l"/>
            <a:r>
              <a:rPr lang="en-US" sz="1800" dirty="0"/>
              <a:t>PBMC from healthy dogs</a:t>
            </a:r>
          </a:p>
        </p:txBody>
      </p:sp>
      <p:sp>
        <p:nvSpPr>
          <p:cNvPr id="4" name="Oval 3">
            <a:extLst>
              <a:ext uri="{FF2B5EF4-FFF2-40B4-BE49-F238E27FC236}">
                <a16:creationId xmlns:a16="http://schemas.microsoft.com/office/drawing/2014/main" id="{C5E1EB7D-2075-43D2-BA27-A1212FF3C891}"/>
              </a:ext>
            </a:extLst>
          </p:cNvPr>
          <p:cNvSpPr/>
          <p:nvPr/>
        </p:nvSpPr>
        <p:spPr>
          <a:xfrm>
            <a:off x="931895" y="3706794"/>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3" name="Oval 12">
            <a:extLst>
              <a:ext uri="{FF2B5EF4-FFF2-40B4-BE49-F238E27FC236}">
                <a16:creationId xmlns:a16="http://schemas.microsoft.com/office/drawing/2014/main" id="{96089FFF-BEC8-4E2C-99FD-6A5DE5AE093B}"/>
              </a:ext>
            </a:extLst>
          </p:cNvPr>
          <p:cNvSpPr/>
          <p:nvPr/>
        </p:nvSpPr>
        <p:spPr>
          <a:xfrm>
            <a:off x="1400536" y="4653026"/>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 name="TextBox 4">
            <a:extLst>
              <a:ext uri="{FF2B5EF4-FFF2-40B4-BE49-F238E27FC236}">
                <a16:creationId xmlns:a16="http://schemas.microsoft.com/office/drawing/2014/main" id="{4567C3B7-F26A-4B93-B06F-805BB13E17A0}"/>
              </a:ext>
            </a:extLst>
          </p:cNvPr>
          <p:cNvSpPr txBox="1"/>
          <p:nvPr/>
        </p:nvSpPr>
        <p:spPr>
          <a:xfrm>
            <a:off x="126609" y="6417652"/>
            <a:ext cx="7413674" cy="499403"/>
          </a:xfrm>
          <a:prstGeom prst="rect">
            <a:avLst/>
          </a:prstGeom>
          <a:noFill/>
        </p:spPr>
        <p:txBody>
          <a:bodyPr wrap="square" lIns="0" tIns="0" rIns="0" bIns="0" rtlCol="0">
            <a:noAutofit/>
          </a:bodyPr>
          <a:lstStyle/>
          <a:p>
            <a:pPr algn="l"/>
            <a:r>
              <a:rPr lang="en-US" sz="1200" dirty="0"/>
              <a:t>1. Morsey, M., Stock, M., </a:t>
            </a:r>
            <a:r>
              <a:rPr lang="en-US" sz="1200" dirty="0" err="1"/>
              <a:t>Boeckh</a:t>
            </a:r>
            <a:r>
              <a:rPr lang="en-US" sz="1200" dirty="0"/>
              <a:t>, A., Lehmann, H. (2021, June 9-12). </a:t>
            </a:r>
            <a:r>
              <a:rPr lang="en-US" sz="1200" i="1" dirty="0"/>
              <a:t>An Anti-Canine PD-1 Monoclonal Antibody for Immunotherapy of Cancer in Dogs </a:t>
            </a:r>
            <a:r>
              <a:rPr lang="en-US" sz="1200" dirty="0"/>
              <a:t>[Poster presentation]. 2021 ACVIM Forum, Virtual. </a:t>
            </a:r>
          </a:p>
        </p:txBody>
      </p:sp>
    </p:spTree>
    <p:extLst>
      <p:ext uri="{BB962C8B-B14F-4D97-AF65-F5344CB8AC3E}">
        <p14:creationId xmlns:p14="http://schemas.microsoft.com/office/powerpoint/2010/main" val="163781759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738AF7-0BF5-4DF6-B3B5-1D89D131D5C0}"/>
              </a:ext>
            </a:extLst>
          </p:cNvPr>
          <p:cNvSpPr>
            <a:spLocks noGrp="1"/>
          </p:cNvSpPr>
          <p:nvPr>
            <p:ph type="sldNum" sz="quarter" idx="12"/>
          </p:nvPr>
        </p:nvSpPr>
        <p:spPr/>
        <p:txBody>
          <a:bodyPr/>
          <a:lstStyle/>
          <a:p>
            <a:fld id="{29CC380D-5F44-41E8-971E-CDD19ED6F8E3}" type="slidenum">
              <a:rPr lang="en-GB" smtClean="0"/>
              <a:t>21</a:t>
            </a:fld>
            <a:endParaRPr lang="en-GB"/>
          </a:p>
        </p:txBody>
      </p:sp>
      <p:sp>
        <p:nvSpPr>
          <p:cNvPr id="6" name="Rectangle 5">
            <a:extLst>
              <a:ext uri="{FF2B5EF4-FFF2-40B4-BE49-F238E27FC236}">
                <a16:creationId xmlns:a16="http://schemas.microsoft.com/office/drawing/2014/main" id="{569B0B1F-8662-45B5-A909-55A70B1E4B79}"/>
              </a:ext>
            </a:extLst>
          </p:cNvPr>
          <p:cNvSpPr/>
          <p:nvPr/>
        </p:nvSpPr>
        <p:spPr>
          <a:xfrm>
            <a:off x="0" y="-7"/>
            <a:ext cx="12192000" cy="1182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Invention ExtraBold" panose="020B0803020008020204" pitchFamily="34" charset="0"/>
              </a:rPr>
              <a:t>  </a:t>
            </a:r>
            <a:r>
              <a:rPr lang="en-US" sz="3200" dirty="0" err="1">
                <a:solidFill>
                  <a:schemeClr val="bg1"/>
                </a:solidFill>
                <a:latin typeface="Invention ExtraBold" panose="020B0803020008020204" pitchFamily="34" charset="0"/>
              </a:rPr>
              <a:t>Caninized</a:t>
            </a:r>
            <a:r>
              <a:rPr lang="en-US" sz="3200" dirty="0">
                <a:solidFill>
                  <a:schemeClr val="bg1"/>
                </a:solidFill>
                <a:latin typeface="Invention ExtraBold" panose="020B0803020008020204" pitchFamily="34" charset="0"/>
              </a:rPr>
              <a:t> Anti-PD-1 Monoclonal Antibody</a:t>
            </a:r>
            <a:r>
              <a:rPr lang="en-US" sz="3200" baseline="30000" dirty="0">
                <a:solidFill>
                  <a:schemeClr val="bg1"/>
                </a:solidFill>
                <a:latin typeface="Invention ExtraBold" panose="020B0803020008020204" pitchFamily="34" charset="0"/>
              </a:rPr>
              <a:t>1</a:t>
            </a:r>
          </a:p>
        </p:txBody>
      </p:sp>
      <p:pic>
        <p:nvPicPr>
          <p:cNvPr id="7" name="Graphic 6" descr="Dog with solid fill">
            <a:extLst>
              <a:ext uri="{FF2B5EF4-FFF2-40B4-BE49-F238E27FC236}">
                <a16:creationId xmlns:a16="http://schemas.microsoft.com/office/drawing/2014/main" id="{74E8C465-2F93-4FB4-B056-3A9CD18507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2061" y="45476"/>
            <a:ext cx="1053110" cy="1091448"/>
          </a:xfrm>
          <a:prstGeom prst="rect">
            <a:avLst/>
          </a:prstGeom>
        </p:spPr>
      </p:pic>
      <p:sp>
        <p:nvSpPr>
          <p:cNvPr id="8" name="Rectangle 7">
            <a:extLst>
              <a:ext uri="{FF2B5EF4-FFF2-40B4-BE49-F238E27FC236}">
                <a16:creationId xmlns:a16="http://schemas.microsoft.com/office/drawing/2014/main" id="{982B2E95-9E48-47D1-A800-C7A971246CC2}"/>
              </a:ext>
            </a:extLst>
          </p:cNvPr>
          <p:cNvSpPr/>
          <p:nvPr/>
        </p:nvSpPr>
        <p:spPr>
          <a:xfrm>
            <a:off x="-5" y="1182407"/>
            <a:ext cx="6101255" cy="88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USDA Conditionally Licensed </a:t>
            </a:r>
            <a:r>
              <a:rPr lang="en-US" sz="2400" dirty="0" err="1">
                <a:solidFill>
                  <a:schemeClr val="bg1"/>
                </a:solidFill>
              </a:rPr>
              <a:t>gilvetmab</a:t>
            </a:r>
            <a:endParaRPr lang="en-US" sz="2400" dirty="0">
              <a:solidFill>
                <a:schemeClr val="bg1"/>
              </a:solidFill>
            </a:endParaRPr>
          </a:p>
        </p:txBody>
      </p:sp>
      <p:sp>
        <p:nvSpPr>
          <p:cNvPr id="17" name="TextBox 16">
            <a:extLst>
              <a:ext uri="{FF2B5EF4-FFF2-40B4-BE49-F238E27FC236}">
                <a16:creationId xmlns:a16="http://schemas.microsoft.com/office/drawing/2014/main" id="{F31C801D-06E0-47A3-8C2F-40D87692CF6C}"/>
              </a:ext>
            </a:extLst>
          </p:cNvPr>
          <p:cNvSpPr txBox="1"/>
          <p:nvPr/>
        </p:nvSpPr>
        <p:spPr>
          <a:xfrm rot="16200000">
            <a:off x="5836339" y="2455730"/>
            <a:ext cx="1510350" cy="276999"/>
          </a:xfrm>
          <a:prstGeom prst="rect">
            <a:avLst/>
          </a:prstGeom>
          <a:noFill/>
        </p:spPr>
        <p:txBody>
          <a:bodyPr wrap="none" rtlCol="0">
            <a:spAutoFit/>
          </a:bodyPr>
          <a:lstStyle/>
          <a:p>
            <a:r>
              <a:rPr lang="en-US" sz="1200" dirty="0"/>
              <a:t>Mean % PD-1</a:t>
            </a:r>
            <a:r>
              <a:rPr lang="en-US" sz="1200" baseline="30000" dirty="0"/>
              <a:t>+</a:t>
            </a:r>
            <a:r>
              <a:rPr lang="en-US" sz="1200" dirty="0"/>
              <a:t> cells</a:t>
            </a:r>
          </a:p>
        </p:txBody>
      </p:sp>
      <p:graphicFrame>
        <p:nvGraphicFramePr>
          <p:cNvPr id="18" name="Chart 17">
            <a:extLst>
              <a:ext uri="{FF2B5EF4-FFF2-40B4-BE49-F238E27FC236}">
                <a16:creationId xmlns:a16="http://schemas.microsoft.com/office/drawing/2014/main" id="{C06BB357-36AE-4183-8E5B-A4363AC5659D}"/>
              </a:ext>
            </a:extLst>
          </p:cNvPr>
          <p:cNvGraphicFramePr>
            <a:graphicFrameLocks/>
          </p:cNvGraphicFramePr>
          <p:nvPr/>
        </p:nvGraphicFramePr>
        <p:xfrm>
          <a:off x="6664511" y="3879286"/>
          <a:ext cx="4010368" cy="2506634"/>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9E687757-77C9-4797-807B-1D21715BD6E9}"/>
              </a:ext>
            </a:extLst>
          </p:cNvPr>
          <p:cNvSpPr txBox="1"/>
          <p:nvPr/>
        </p:nvSpPr>
        <p:spPr>
          <a:xfrm rot="16200000">
            <a:off x="5825452" y="4889683"/>
            <a:ext cx="1510350" cy="276999"/>
          </a:xfrm>
          <a:prstGeom prst="rect">
            <a:avLst/>
          </a:prstGeom>
          <a:noFill/>
        </p:spPr>
        <p:txBody>
          <a:bodyPr wrap="none" rtlCol="0">
            <a:spAutoFit/>
          </a:bodyPr>
          <a:lstStyle/>
          <a:p>
            <a:r>
              <a:rPr lang="en-US" sz="1200" dirty="0"/>
              <a:t>Mean % PD-1</a:t>
            </a:r>
            <a:r>
              <a:rPr lang="en-US" sz="1200" baseline="30000" dirty="0"/>
              <a:t>+</a:t>
            </a:r>
            <a:r>
              <a:rPr lang="en-US" sz="1200" dirty="0"/>
              <a:t> cells</a:t>
            </a:r>
          </a:p>
        </p:txBody>
      </p:sp>
      <p:graphicFrame>
        <p:nvGraphicFramePr>
          <p:cNvPr id="20" name="Chart 19">
            <a:extLst>
              <a:ext uri="{FF2B5EF4-FFF2-40B4-BE49-F238E27FC236}">
                <a16:creationId xmlns:a16="http://schemas.microsoft.com/office/drawing/2014/main" id="{969918FE-16AC-4ECE-8BEB-A31A9D039D94}"/>
              </a:ext>
            </a:extLst>
          </p:cNvPr>
          <p:cNvGraphicFramePr>
            <a:graphicFrameLocks/>
          </p:cNvGraphicFramePr>
          <p:nvPr/>
        </p:nvGraphicFramePr>
        <p:xfrm>
          <a:off x="6737448" y="1368193"/>
          <a:ext cx="4010368" cy="2530538"/>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a:extLst>
              <a:ext uri="{FF2B5EF4-FFF2-40B4-BE49-F238E27FC236}">
                <a16:creationId xmlns:a16="http://schemas.microsoft.com/office/drawing/2014/main" id="{E8747BFF-29AE-4F29-942B-B071A81647B6}"/>
              </a:ext>
            </a:extLst>
          </p:cNvPr>
          <p:cNvSpPr txBox="1"/>
          <p:nvPr/>
        </p:nvSpPr>
        <p:spPr>
          <a:xfrm>
            <a:off x="755333" y="2570392"/>
            <a:ext cx="3654622" cy="161384"/>
          </a:xfrm>
          <a:prstGeom prst="rect">
            <a:avLst/>
          </a:prstGeom>
          <a:noFill/>
        </p:spPr>
        <p:txBody>
          <a:bodyPr wrap="square" lIns="0" tIns="0" rIns="0" bIns="0" rtlCol="0">
            <a:noAutofit/>
          </a:bodyPr>
          <a:lstStyle/>
          <a:p>
            <a:pPr algn="l"/>
            <a:r>
              <a:rPr lang="en-US" sz="2000" b="1" u="sng" dirty="0" err="1"/>
              <a:t>Gilvetmab</a:t>
            </a:r>
            <a:r>
              <a:rPr lang="en-US" sz="2000" b="1" u="sng" dirty="0"/>
              <a:t> has demonstrated:</a:t>
            </a:r>
          </a:p>
        </p:txBody>
      </p:sp>
      <p:sp>
        <p:nvSpPr>
          <p:cNvPr id="24" name="TextBox 23">
            <a:extLst>
              <a:ext uri="{FF2B5EF4-FFF2-40B4-BE49-F238E27FC236}">
                <a16:creationId xmlns:a16="http://schemas.microsoft.com/office/drawing/2014/main" id="{10358CC2-6022-4D0B-955B-227794F68043}"/>
              </a:ext>
            </a:extLst>
          </p:cNvPr>
          <p:cNvSpPr txBox="1"/>
          <p:nvPr/>
        </p:nvSpPr>
        <p:spPr>
          <a:xfrm>
            <a:off x="1271169" y="3201063"/>
            <a:ext cx="3937439" cy="965974"/>
          </a:xfrm>
          <a:prstGeom prst="rect">
            <a:avLst/>
          </a:prstGeom>
          <a:noFill/>
        </p:spPr>
        <p:txBody>
          <a:bodyPr wrap="square" lIns="0" tIns="0" rIns="0" bIns="0" rtlCol="0">
            <a:noAutofit/>
          </a:bodyPr>
          <a:lstStyle/>
          <a:p>
            <a:pPr algn="l"/>
            <a:r>
              <a:rPr lang="en-US" sz="1800" dirty="0"/>
              <a:t>Ability to engage with PD-1 expressed on CD4+ and CD8+ T cells</a:t>
            </a:r>
          </a:p>
        </p:txBody>
      </p:sp>
      <p:sp>
        <p:nvSpPr>
          <p:cNvPr id="25" name="TextBox 24">
            <a:extLst>
              <a:ext uri="{FF2B5EF4-FFF2-40B4-BE49-F238E27FC236}">
                <a16:creationId xmlns:a16="http://schemas.microsoft.com/office/drawing/2014/main" id="{4BE4300E-85C8-4999-BD9F-2FDC9FFAA1CC}"/>
              </a:ext>
            </a:extLst>
          </p:cNvPr>
          <p:cNvSpPr txBox="1"/>
          <p:nvPr/>
        </p:nvSpPr>
        <p:spPr>
          <a:xfrm>
            <a:off x="1739810" y="3898731"/>
            <a:ext cx="3206188" cy="833377"/>
          </a:xfrm>
          <a:prstGeom prst="rect">
            <a:avLst/>
          </a:prstGeom>
          <a:noFill/>
        </p:spPr>
        <p:txBody>
          <a:bodyPr wrap="square" lIns="0" tIns="0" rIns="0" bIns="0" rtlCol="0">
            <a:noAutofit/>
          </a:bodyPr>
          <a:lstStyle/>
          <a:p>
            <a:pPr algn="l"/>
            <a:r>
              <a:rPr lang="en-US" sz="1800" dirty="0"/>
              <a:t>Healthy dogs administered </a:t>
            </a:r>
            <a:r>
              <a:rPr lang="en-US" sz="1800" dirty="0" err="1"/>
              <a:t>gilvetmab</a:t>
            </a:r>
            <a:r>
              <a:rPr lang="en-US" sz="1800" dirty="0"/>
              <a:t> at the indicated dose over 5 cycles, 3-4 weeks apart</a:t>
            </a:r>
          </a:p>
        </p:txBody>
      </p:sp>
      <p:sp>
        <p:nvSpPr>
          <p:cNvPr id="26" name="Oval 25">
            <a:extLst>
              <a:ext uri="{FF2B5EF4-FFF2-40B4-BE49-F238E27FC236}">
                <a16:creationId xmlns:a16="http://schemas.microsoft.com/office/drawing/2014/main" id="{949EC3AB-4626-4A2F-AB03-BCA3F4E2B0AA}"/>
              </a:ext>
            </a:extLst>
          </p:cNvPr>
          <p:cNvSpPr/>
          <p:nvPr/>
        </p:nvSpPr>
        <p:spPr>
          <a:xfrm>
            <a:off x="931895" y="3255530"/>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7" name="Oval 26">
            <a:extLst>
              <a:ext uri="{FF2B5EF4-FFF2-40B4-BE49-F238E27FC236}">
                <a16:creationId xmlns:a16="http://schemas.microsoft.com/office/drawing/2014/main" id="{7E11B2DF-DE55-4C02-B693-DA7C65C2F246}"/>
              </a:ext>
            </a:extLst>
          </p:cNvPr>
          <p:cNvSpPr/>
          <p:nvPr/>
        </p:nvSpPr>
        <p:spPr>
          <a:xfrm>
            <a:off x="1400536" y="3964258"/>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8" name="TextBox 27">
            <a:extLst>
              <a:ext uri="{FF2B5EF4-FFF2-40B4-BE49-F238E27FC236}">
                <a16:creationId xmlns:a16="http://schemas.microsoft.com/office/drawing/2014/main" id="{BFEC5BD5-3C74-49FE-9A02-D11BD08B1785}"/>
              </a:ext>
            </a:extLst>
          </p:cNvPr>
          <p:cNvSpPr txBox="1"/>
          <p:nvPr/>
        </p:nvSpPr>
        <p:spPr>
          <a:xfrm>
            <a:off x="1739810" y="5147962"/>
            <a:ext cx="3206188" cy="833377"/>
          </a:xfrm>
          <a:prstGeom prst="rect">
            <a:avLst/>
          </a:prstGeom>
          <a:noFill/>
        </p:spPr>
        <p:txBody>
          <a:bodyPr wrap="square" lIns="0" tIns="0" rIns="0" bIns="0" rtlCol="0">
            <a:noAutofit/>
          </a:bodyPr>
          <a:lstStyle/>
          <a:p>
            <a:pPr algn="l"/>
            <a:r>
              <a:rPr lang="en-US" sz="1800" dirty="0"/>
              <a:t>Flow cytometry identifying PD-1+ T cells, via mouse anti-canine PD-1</a:t>
            </a:r>
          </a:p>
        </p:txBody>
      </p:sp>
      <p:sp>
        <p:nvSpPr>
          <p:cNvPr id="29" name="Oval 28">
            <a:extLst>
              <a:ext uri="{FF2B5EF4-FFF2-40B4-BE49-F238E27FC236}">
                <a16:creationId xmlns:a16="http://schemas.microsoft.com/office/drawing/2014/main" id="{29AF366B-6FB3-4C1F-B5AD-268C282862F9}"/>
              </a:ext>
            </a:extLst>
          </p:cNvPr>
          <p:cNvSpPr/>
          <p:nvPr/>
        </p:nvSpPr>
        <p:spPr>
          <a:xfrm>
            <a:off x="1400536" y="5213997"/>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1" name="TextBox 20">
            <a:extLst>
              <a:ext uri="{FF2B5EF4-FFF2-40B4-BE49-F238E27FC236}">
                <a16:creationId xmlns:a16="http://schemas.microsoft.com/office/drawing/2014/main" id="{38EFD630-C850-4DFB-925C-4595C5FCAC09}"/>
              </a:ext>
            </a:extLst>
          </p:cNvPr>
          <p:cNvSpPr txBox="1"/>
          <p:nvPr/>
        </p:nvSpPr>
        <p:spPr>
          <a:xfrm>
            <a:off x="126609" y="6417652"/>
            <a:ext cx="7413674" cy="499403"/>
          </a:xfrm>
          <a:prstGeom prst="rect">
            <a:avLst/>
          </a:prstGeom>
          <a:noFill/>
        </p:spPr>
        <p:txBody>
          <a:bodyPr wrap="square" lIns="0" tIns="0" rIns="0" bIns="0" rtlCol="0">
            <a:noAutofit/>
          </a:bodyPr>
          <a:lstStyle/>
          <a:p>
            <a:pPr algn="l"/>
            <a:r>
              <a:rPr lang="en-US" sz="1200" dirty="0"/>
              <a:t>1. Morsey, M., Stock, M., </a:t>
            </a:r>
            <a:r>
              <a:rPr lang="en-US" sz="1200" dirty="0" err="1"/>
              <a:t>Boeckh</a:t>
            </a:r>
            <a:r>
              <a:rPr lang="en-US" sz="1200" dirty="0"/>
              <a:t>, A., Lehmann, H. (2021, June 9-12). </a:t>
            </a:r>
            <a:r>
              <a:rPr lang="en-US" sz="1200" i="1" dirty="0"/>
              <a:t>An Anti-Canine PD-1 Monoclonal Antibody for Immunotherapy of Cancer in Dogs </a:t>
            </a:r>
            <a:r>
              <a:rPr lang="en-US" sz="1200" dirty="0"/>
              <a:t>[Poster presentation]. 2021 ACVIM Forum, Virtual. </a:t>
            </a:r>
          </a:p>
        </p:txBody>
      </p:sp>
    </p:spTree>
    <p:extLst>
      <p:ext uri="{BB962C8B-B14F-4D97-AF65-F5344CB8AC3E}">
        <p14:creationId xmlns:p14="http://schemas.microsoft.com/office/powerpoint/2010/main" val="376137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738AF7-0BF5-4DF6-B3B5-1D89D131D5C0}"/>
              </a:ext>
            </a:extLst>
          </p:cNvPr>
          <p:cNvSpPr>
            <a:spLocks noGrp="1"/>
          </p:cNvSpPr>
          <p:nvPr>
            <p:ph type="sldNum" sz="quarter" idx="12"/>
          </p:nvPr>
        </p:nvSpPr>
        <p:spPr/>
        <p:txBody>
          <a:bodyPr/>
          <a:lstStyle/>
          <a:p>
            <a:fld id="{29CC380D-5F44-41E8-971E-CDD19ED6F8E3}" type="slidenum">
              <a:rPr lang="en-GB" smtClean="0"/>
              <a:t>22</a:t>
            </a:fld>
            <a:endParaRPr lang="en-GB"/>
          </a:p>
        </p:txBody>
      </p:sp>
      <p:sp>
        <p:nvSpPr>
          <p:cNvPr id="6" name="Rectangle 5">
            <a:extLst>
              <a:ext uri="{FF2B5EF4-FFF2-40B4-BE49-F238E27FC236}">
                <a16:creationId xmlns:a16="http://schemas.microsoft.com/office/drawing/2014/main" id="{569B0B1F-8662-45B5-A909-55A70B1E4B79}"/>
              </a:ext>
            </a:extLst>
          </p:cNvPr>
          <p:cNvSpPr/>
          <p:nvPr/>
        </p:nvSpPr>
        <p:spPr>
          <a:xfrm>
            <a:off x="0" y="-7"/>
            <a:ext cx="12192000" cy="1182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Invention ExtraBold" panose="020B0803020008020204" pitchFamily="34" charset="0"/>
              </a:rPr>
              <a:t>  </a:t>
            </a:r>
            <a:r>
              <a:rPr lang="en-US" sz="3200" dirty="0" err="1">
                <a:solidFill>
                  <a:schemeClr val="bg1"/>
                </a:solidFill>
                <a:latin typeface="Invention ExtraBold" panose="020B0803020008020204" pitchFamily="34" charset="0"/>
              </a:rPr>
              <a:t>Caninized</a:t>
            </a:r>
            <a:r>
              <a:rPr lang="en-US" sz="3200" dirty="0">
                <a:solidFill>
                  <a:schemeClr val="bg1"/>
                </a:solidFill>
                <a:latin typeface="Invention ExtraBold" panose="020B0803020008020204" pitchFamily="34" charset="0"/>
              </a:rPr>
              <a:t> Anti-PD-1 Monoclonal Antibody</a:t>
            </a:r>
          </a:p>
        </p:txBody>
      </p:sp>
      <p:pic>
        <p:nvPicPr>
          <p:cNvPr id="7" name="Graphic 6" descr="Dog with solid fill">
            <a:extLst>
              <a:ext uri="{FF2B5EF4-FFF2-40B4-BE49-F238E27FC236}">
                <a16:creationId xmlns:a16="http://schemas.microsoft.com/office/drawing/2014/main" id="{74E8C465-2F93-4FB4-B056-3A9CD18507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2061" y="45476"/>
            <a:ext cx="1053110" cy="1091448"/>
          </a:xfrm>
          <a:prstGeom prst="rect">
            <a:avLst/>
          </a:prstGeom>
        </p:spPr>
      </p:pic>
      <p:sp>
        <p:nvSpPr>
          <p:cNvPr id="8" name="Rectangle 7">
            <a:extLst>
              <a:ext uri="{FF2B5EF4-FFF2-40B4-BE49-F238E27FC236}">
                <a16:creationId xmlns:a16="http://schemas.microsoft.com/office/drawing/2014/main" id="{982B2E95-9E48-47D1-A800-C7A971246CC2}"/>
              </a:ext>
            </a:extLst>
          </p:cNvPr>
          <p:cNvSpPr/>
          <p:nvPr/>
        </p:nvSpPr>
        <p:spPr>
          <a:xfrm>
            <a:off x="-5" y="1182407"/>
            <a:ext cx="6101255" cy="88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USDA Conditionally Licensed </a:t>
            </a:r>
            <a:r>
              <a:rPr lang="en-US" sz="2400" dirty="0" err="1">
                <a:solidFill>
                  <a:schemeClr val="bg1"/>
                </a:solidFill>
              </a:rPr>
              <a:t>gilvetmab</a:t>
            </a:r>
            <a:endParaRPr lang="en-US" sz="2400" dirty="0">
              <a:solidFill>
                <a:schemeClr val="bg1"/>
              </a:solidFill>
            </a:endParaRPr>
          </a:p>
        </p:txBody>
      </p:sp>
      <p:grpSp>
        <p:nvGrpSpPr>
          <p:cNvPr id="31" name="Group 30">
            <a:extLst>
              <a:ext uri="{FF2B5EF4-FFF2-40B4-BE49-F238E27FC236}">
                <a16:creationId xmlns:a16="http://schemas.microsoft.com/office/drawing/2014/main" id="{71D1B866-0A4F-4F33-82F6-BDCC62049519}"/>
              </a:ext>
            </a:extLst>
          </p:cNvPr>
          <p:cNvGrpSpPr/>
          <p:nvPr/>
        </p:nvGrpSpPr>
        <p:grpSpPr>
          <a:xfrm>
            <a:off x="6304849" y="1623844"/>
            <a:ext cx="5509326" cy="5201963"/>
            <a:chOff x="6654293" y="3912348"/>
            <a:chExt cx="4112713" cy="3336946"/>
          </a:xfrm>
        </p:grpSpPr>
        <p:grpSp>
          <p:nvGrpSpPr>
            <p:cNvPr id="34" name="Group 33">
              <a:extLst>
                <a:ext uri="{FF2B5EF4-FFF2-40B4-BE49-F238E27FC236}">
                  <a16:creationId xmlns:a16="http://schemas.microsoft.com/office/drawing/2014/main" id="{8AE600F8-EBBD-4632-B621-458AE1F770E3}"/>
                </a:ext>
              </a:extLst>
            </p:cNvPr>
            <p:cNvGrpSpPr/>
            <p:nvPr/>
          </p:nvGrpSpPr>
          <p:grpSpPr>
            <a:xfrm>
              <a:off x="6654293" y="4072232"/>
              <a:ext cx="4025007" cy="3177062"/>
              <a:chOff x="996140" y="535294"/>
              <a:chExt cx="5787124" cy="4974744"/>
            </a:xfrm>
          </p:grpSpPr>
          <p:pic>
            <p:nvPicPr>
              <p:cNvPr id="36" name="Picture 35">
                <a:extLst>
                  <a:ext uri="{FF2B5EF4-FFF2-40B4-BE49-F238E27FC236}">
                    <a16:creationId xmlns:a16="http://schemas.microsoft.com/office/drawing/2014/main" id="{370A6FBB-79FA-4385-8219-D906709A7972}"/>
                  </a:ext>
                </a:extLst>
              </p:cNvPr>
              <p:cNvPicPr>
                <a:picLocks noChangeAspect="1"/>
              </p:cNvPicPr>
              <p:nvPr/>
            </p:nvPicPr>
            <p:blipFill>
              <a:blip r:embed="rId5"/>
              <a:stretch>
                <a:fillRect/>
              </a:stretch>
            </p:blipFill>
            <p:spPr>
              <a:xfrm>
                <a:off x="996140" y="535294"/>
                <a:ext cx="5787124" cy="3933825"/>
              </a:xfrm>
              <a:prstGeom prst="rect">
                <a:avLst/>
              </a:prstGeom>
            </p:spPr>
          </p:pic>
          <p:pic>
            <p:nvPicPr>
              <p:cNvPr id="37" name="Picture 36">
                <a:extLst>
                  <a:ext uri="{FF2B5EF4-FFF2-40B4-BE49-F238E27FC236}">
                    <a16:creationId xmlns:a16="http://schemas.microsoft.com/office/drawing/2014/main" id="{934A987A-7410-44D3-BD37-92DDFDF9B2CD}"/>
                  </a:ext>
                </a:extLst>
              </p:cNvPr>
              <p:cNvPicPr>
                <a:picLocks noChangeAspect="1"/>
              </p:cNvPicPr>
              <p:nvPr/>
            </p:nvPicPr>
            <p:blipFill>
              <a:blip r:embed="rId6"/>
              <a:stretch>
                <a:fillRect/>
              </a:stretch>
            </p:blipFill>
            <p:spPr>
              <a:xfrm>
                <a:off x="1787876" y="4455752"/>
                <a:ext cx="2997184" cy="1054286"/>
              </a:xfrm>
              <a:prstGeom prst="rect">
                <a:avLst/>
              </a:prstGeom>
            </p:spPr>
          </p:pic>
        </p:grpSp>
        <p:sp>
          <p:nvSpPr>
            <p:cNvPr id="35" name="TextBox 34">
              <a:extLst>
                <a:ext uri="{FF2B5EF4-FFF2-40B4-BE49-F238E27FC236}">
                  <a16:creationId xmlns:a16="http://schemas.microsoft.com/office/drawing/2014/main" id="{AF6B5A1E-DDAA-4EEF-A7E1-2EF41FF57C57}"/>
                </a:ext>
              </a:extLst>
            </p:cNvPr>
            <p:cNvSpPr txBox="1"/>
            <p:nvPr/>
          </p:nvSpPr>
          <p:spPr>
            <a:xfrm>
              <a:off x="7136587" y="3912348"/>
              <a:ext cx="3630419" cy="225091"/>
            </a:xfrm>
            <a:prstGeom prst="rect">
              <a:avLst/>
            </a:prstGeom>
            <a:noFill/>
          </p:spPr>
          <p:txBody>
            <a:bodyPr wrap="square" rtlCol="0">
              <a:spAutoFit/>
            </a:bodyPr>
            <a:lstStyle/>
            <a:p>
              <a:pPr algn="ctr"/>
              <a:r>
                <a:rPr lang="en-US" sz="1200" dirty="0"/>
                <a:t>gilvetmab Serum Levels Following 5 IV administration to Dogs </a:t>
              </a:r>
            </a:p>
          </p:txBody>
        </p:sp>
      </p:grpSp>
      <p:sp>
        <p:nvSpPr>
          <p:cNvPr id="38" name="TextBox 37">
            <a:extLst>
              <a:ext uri="{FF2B5EF4-FFF2-40B4-BE49-F238E27FC236}">
                <a16:creationId xmlns:a16="http://schemas.microsoft.com/office/drawing/2014/main" id="{3F5BEC0F-D53F-4386-9C38-C3B4F2DA0B12}"/>
              </a:ext>
            </a:extLst>
          </p:cNvPr>
          <p:cNvSpPr txBox="1"/>
          <p:nvPr/>
        </p:nvSpPr>
        <p:spPr>
          <a:xfrm>
            <a:off x="725561" y="3131975"/>
            <a:ext cx="4650122" cy="714299"/>
          </a:xfrm>
          <a:prstGeom prst="rect">
            <a:avLst/>
          </a:prstGeom>
          <a:noFill/>
        </p:spPr>
        <p:txBody>
          <a:bodyPr wrap="square" lIns="0" tIns="0" rIns="0" bIns="0" rtlCol="0">
            <a:noAutofit/>
          </a:bodyPr>
          <a:lstStyle/>
          <a:p>
            <a:pPr algn="l"/>
            <a:r>
              <a:rPr lang="en-US" sz="1800" dirty="0"/>
              <a:t>Administered to healthy dogs (6 per group) every 3-4 weeks for 5 cycles</a:t>
            </a:r>
          </a:p>
          <a:p>
            <a:pPr algn="l"/>
            <a:endParaRPr lang="en-US" sz="1800" dirty="0"/>
          </a:p>
        </p:txBody>
      </p:sp>
      <p:sp>
        <p:nvSpPr>
          <p:cNvPr id="10" name="Rectangle 9">
            <a:extLst>
              <a:ext uri="{FF2B5EF4-FFF2-40B4-BE49-F238E27FC236}">
                <a16:creationId xmlns:a16="http://schemas.microsoft.com/office/drawing/2014/main" id="{AC70B74D-0639-4325-B351-D19CE22C48E8}"/>
              </a:ext>
            </a:extLst>
          </p:cNvPr>
          <p:cNvSpPr/>
          <p:nvPr/>
        </p:nvSpPr>
        <p:spPr>
          <a:xfrm>
            <a:off x="6304849" y="3102015"/>
            <a:ext cx="200123" cy="1296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9" name="TextBox 8">
            <a:extLst>
              <a:ext uri="{FF2B5EF4-FFF2-40B4-BE49-F238E27FC236}">
                <a16:creationId xmlns:a16="http://schemas.microsoft.com/office/drawing/2014/main" id="{7DADF7A6-E07B-490F-8D23-F57304FD65FB}"/>
              </a:ext>
            </a:extLst>
          </p:cNvPr>
          <p:cNvSpPr txBox="1"/>
          <p:nvPr/>
        </p:nvSpPr>
        <p:spPr>
          <a:xfrm rot="16200000">
            <a:off x="5315214" y="3599726"/>
            <a:ext cx="1979270" cy="300942"/>
          </a:xfrm>
          <a:prstGeom prst="rect">
            <a:avLst/>
          </a:prstGeom>
          <a:noFill/>
        </p:spPr>
        <p:txBody>
          <a:bodyPr wrap="square" lIns="0" tIns="0" rIns="0" bIns="0" rtlCol="0">
            <a:noAutofit/>
          </a:bodyPr>
          <a:lstStyle/>
          <a:p>
            <a:pPr algn="l"/>
            <a:r>
              <a:rPr lang="en-US" sz="1400" b="1" dirty="0"/>
              <a:t>Concentration (µg/mL)</a:t>
            </a:r>
          </a:p>
        </p:txBody>
      </p:sp>
      <p:sp>
        <p:nvSpPr>
          <p:cNvPr id="11" name="Rectangle 10">
            <a:extLst>
              <a:ext uri="{FF2B5EF4-FFF2-40B4-BE49-F238E27FC236}">
                <a16:creationId xmlns:a16="http://schemas.microsoft.com/office/drawing/2014/main" id="{D9C8D5CA-E1E2-4FBF-BECC-9C3C0B8668B5}"/>
              </a:ext>
            </a:extLst>
          </p:cNvPr>
          <p:cNvSpPr/>
          <p:nvPr/>
        </p:nvSpPr>
        <p:spPr>
          <a:xfrm>
            <a:off x="8744985" y="5617341"/>
            <a:ext cx="689004" cy="171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9" name="TextBox 38">
            <a:extLst>
              <a:ext uri="{FF2B5EF4-FFF2-40B4-BE49-F238E27FC236}">
                <a16:creationId xmlns:a16="http://schemas.microsoft.com/office/drawing/2014/main" id="{8DF95FB5-A053-4814-9648-D6B482A14C94}"/>
              </a:ext>
            </a:extLst>
          </p:cNvPr>
          <p:cNvSpPr txBox="1"/>
          <p:nvPr/>
        </p:nvSpPr>
        <p:spPr>
          <a:xfrm>
            <a:off x="8744985" y="5638572"/>
            <a:ext cx="1035754" cy="300942"/>
          </a:xfrm>
          <a:prstGeom prst="rect">
            <a:avLst/>
          </a:prstGeom>
          <a:noFill/>
        </p:spPr>
        <p:txBody>
          <a:bodyPr wrap="square" lIns="0" tIns="0" rIns="0" bIns="0" rtlCol="0">
            <a:noAutofit/>
          </a:bodyPr>
          <a:lstStyle/>
          <a:p>
            <a:pPr algn="l"/>
            <a:r>
              <a:rPr lang="en-US" sz="1400" b="1" dirty="0"/>
              <a:t>Time (days)</a:t>
            </a:r>
          </a:p>
        </p:txBody>
      </p:sp>
      <p:sp>
        <p:nvSpPr>
          <p:cNvPr id="40" name="Oval 39">
            <a:extLst>
              <a:ext uri="{FF2B5EF4-FFF2-40B4-BE49-F238E27FC236}">
                <a16:creationId xmlns:a16="http://schemas.microsoft.com/office/drawing/2014/main" id="{08F2D938-0F77-495B-8240-C8930E976A23}"/>
              </a:ext>
            </a:extLst>
          </p:cNvPr>
          <p:cNvSpPr/>
          <p:nvPr/>
        </p:nvSpPr>
        <p:spPr>
          <a:xfrm>
            <a:off x="370701" y="3204391"/>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1" name="Oval 40">
            <a:extLst>
              <a:ext uri="{FF2B5EF4-FFF2-40B4-BE49-F238E27FC236}">
                <a16:creationId xmlns:a16="http://schemas.microsoft.com/office/drawing/2014/main" id="{43455735-A71C-4E92-807A-A04B1ED11CC9}"/>
              </a:ext>
            </a:extLst>
          </p:cNvPr>
          <p:cNvSpPr/>
          <p:nvPr/>
        </p:nvSpPr>
        <p:spPr>
          <a:xfrm>
            <a:off x="402717" y="5270188"/>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2" name="Oval 41">
            <a:extLst>
              <a:ext uri="{FF2B5EF4-FFF2-40B4-BE49-F238E27FC236}">
                <a16:creationId xmlns:a16="http://schemas.microsoft.com/office/drawing/2014/main" id="{79162F59-7035-4761-B121-27ED83B53133}"/>
              </a:ext>
            </a:extLst>
          </p:cNvPr>
          <p:cNvSpPr/>
          <p:nvPr/>
        </p:nvSpPr>
        <p:spPr>
          <a:xfrm>
            <a:off x="402717" y="4423969"/>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3" name="TextBox 42">
            <a:extLst>
              <a:ext uri="{FF2B5EF4-FFF2-40B4-BE49-F238E27FC236}">
                <a16:creationId xmlns:a16="http://schemas.microsoft.com/office/drawing/2014/main" id="{FEE0B53A-E9D9-4114-AC33-56D3EF910454}"/>
              </a:ext>
            </a:extLst>
          </p:cNvPr>
          <p:cNvSpPr txBox="1"/>
          <p:nvPr/>
        </p:nvSpPr>
        <p:spPr>
          <a:xfrm>
            <a:off x="64617" y="6479644"/>
            <a:ext cx="7413674" cy="499403"/>
          </a:xfrm>
          <a:prstGeom prst="rect">
            <a:avLst/>
          </a:prstGeom>
          <a:noFill/>
        </p:spPr>
        <p:txBody>
          <a:bodyPr wrap="square" lIns="0" tIns="0" rIns="0" bIns="0" rtlCol="0">
            <a:noAutofit/>
          </a:bodyPr>
          <a:lstStyle/>
          <a:p>
            <a:pPr algn="l"/>
            <a:r>
              <a:rPr lang="en-US" sz="1200" dirty="0"/>
              <a:t>1. Morsey, M., Stock, M., </a:t>
            </a:r>
            <a:r>
              <a:rPr lang="en-US" sz="1200" dirty="0" err="1"/>
              <a:t>Boeckh</a:t>
            </a:r>
            <a:r>
              <a:rPr lang="en-US" sz="1200" dirty="0"/>
              <a:t>, A., Lehmann, H. (2021, June 9-12). </a:t>
            </a:r>
            <a:r>
              <a:rPr lang="en-US" sz="1200" i="1" dirty="0"/>
              <a:t>An Anti-Canine PD-1 Monoclonal Antibody for Immunotherapy of Cancer in Dogs </a:t>
            </a:r>
            <a:r>
              <a:rPr lang="en-US" sz="1200" dirty="0"/>
              <a:t>[Poster presentation]. 2021 ACVIM Forum, Virtual. </a:t>
            </a:r>
          </a:p>
        </p:txBody>
      </p:sp>
      <p:sp>
        <p:nvSpPr>
          <p:cNvPr id="3" name="TextBox 2">
            <a:extLst>
              <a:ext uri="{FF2B5EF4-FFF2-40B4-BE49-F238E27FC236}">
                <a16:creationId xmlns:a16="http://schemas.microsoft.com/office/drawing/2014/main" id="{8FE87CCB-3554-D1E3-E569-382DF163E335}"/>
              </a:ext>
            </a:extLst>
          </p:cNvPr>
          <p:cNvSpPr txBox="1"/>
          <p:nvPr/>
        </p:nvSpPr>
        <p:spPr>
          <a:xfrm>
            <a:off x="755333" y="2570392"/>
            <a:ext cx="3654622" cy="161384"/>
          </a:xfrm>
          <a:prstGeom prst="rect">
            <a:avLst/>
          </a:prstGeom>
          <a:noFill/>
        </p:spPr>
        <p:txBody>
          <a:bodyPr wrap="square" lIns="0" tIns="0" rIns="0" bIns="0" rtlCol="0">
            <a:noAutofit/>
          </a:bodyPr>
          <a:lstStyle/>
          <a:p>
            <a:pPr algn="l"/>
            <a:r>
              <a:rPr lang="en-US" sz="2000" b="1" u="sng" dirty="0" err="1"/>
              <a:t>Gilvetmab</a:t>
            </a:r>
            <a:r>
              <a:rPr lang="en-US" sz="2000" b="1" u="sng" dirty="0"/>
              <a:t> pharmacokinetics:</a:t>
            </a:r>
          </a:p>
        </p:txBody>
      </p:sp>
      <p:sp>
        <p:nvSpPr>
          <p:cNvPr id="4" name="TextBox 3">
            <a:extLst>
              <a:ext uri="{FF2B5EF4-FFF2-40B4-BE49-F238E27FC236}">
                <a16:creationId xmlns:a16="http://schemas.microsoft.com/office/drawing/2014/main" id="{4991453F-E500-FC1A-3DAA-1AD591E40668}"/>
              </a:ext>
            </a:extLst>
          </p:cNvPr>
          <p:cNvSpPr txBox="1"/>
          <p:nvPr/>
        </p:nvSpPr>
        <p:spPr>
          <a:xfrm>
            <a:off x="760330" y="3860973"/>
            <a:ext cx="3654622" cy="161384"/>
          </a:xfrm>
          <a:prstGeom prst="rect">
            <a:avLst/>
          </a:prstGeom>
          <a:noFill/>
        </p:spPr>
        <p:txBody>
          <a:bodyPr wrap="square" lIns="0" tIns="0" rIns="0" bIns="0" rtlCol="0">
            <a:noAutofit/>
          </a:bodyPr>
          <a:lstStyle/>
          <a:p>
            <a:pPr algn="l"/>
            <a:r>
              <a:rPr lang="en-US" sz="2000" b="1" u="sng" dirty="0" err="1"/>
              <a:t>Gilvetmab</a:t>
            </a:r>
            <a:r>
              <a:rPr lang="en-US" sz="2000" b="1" u="sng" dirty="0"/>
              <a:t> safety:</a:t>
            </a:r>
          </a:p>
        </p:txBody>
      </p:sp>
      <p:sp>
        <p:nvSpPr>
          <p:cNvPr id="5" name="TextBox 4">
            <a:extLst>
              <a:ext uri="{FF2B5EF4-FFF2-40B4-BE49-F238E27FC236}">
                <a16:creationId xmlns:a16="http://schemas.microsoft.com/office/drawing/2014/main" id="{A241594F-9C37-4D3B-98CB-2054CFA684FD}"/>
              </a:ext>
            </a:extLst>
          </p:cNvPr>
          <p:cNvSpPr txBox="1"/>
          <p:nvPr/>
        </p:nvSpPr>
        <p:spPr>
          <a:xfrm>
            <a:off x="756431" y="4341715"/>
            <a:ext cx="4650122" cy="714299"/>
          </a:xfrm>
          <a:prstGeom prst="rect">
            <a:avLst/>
          </a:prstGeom>
          <a:noFill/>
        </p:spPr>
        <p:txBody>
          <a:bodyPr wrap="square" lIns="0" tIns="0" rIns="0" bIns="0" rtlCol="0">
            <a:noAutofit/>
          </a:bodyPr>
          <a:lstStyle/>
          <a:p>
            <a:pPr algn="l"/>
            <a:r>
              <a:rPr lang="en-US" sz="1800" dirty="0"/>
              <a:t>Administered to healthy dogs (50) every 21 days for 5 cycles</a:t>
            </a:r>
          </a:p>
          <a:p>
            <a:pPr algn="l"/>
            <a:endParaRPr lang="en-US" sz="1800" dirty="0"/>
          </a:p>
        </p:txBody>
      </p:sp>
      <p:sp>
        <p:nvSpPr>
          <p:cNvPr id="12" name="TextBox 11">
            <a:extLst>
              <a:ext uri="{FF2B5EF4-FFF2-40B4-BE49-F238E27FC236}">
                <a16:creationId xmlns:a16="http://schemas.microsoft.com/office/drawing/2014/main" id="{1E1A2F58-D870-2386-9752-A161C88F6610}"/>
              </a:ext>
            </a:extLst>
          </p:cNvPr>
          <p:cNvSpPr txBox="1"/>
          <p:nvPr/>
        </p:nvSpPr>
        <p:spPr>
          <a:xfrm>
            <a:off x="756431" y="5205593"/>
            <a:ext cx="4650122" cy="714299"/>
          </a:xfrm>
          <a:prstGeom prst="rect">
            <a:avLst/>
          </a:prstGeom>
          <a:noFill/>
        </p:spPr>
        <p:txBody>
          <a:bodyPr wrap="square" lIns="0" tIns="0" rIns="0" bIns="0" rtlCol="0">
            <a:noAutofit/>
          </a:bodyPr>
          <a:lstStyle/>
          <a:p>
            <a:pPr algn="l"/>
            <a:r>
              <a:rPr lang="en-US" sz="1800" dirty="0"/>
              <a:t>3 dogs displayed mild/moderate clinical signs consistent with allergic reaction, rapidly resolving with treatment. No additional AE.</a:t>
            </a:r>
          </a:p>
          <a:p>
            <a:pPr algn="l"/>
            <a:endParaRPr lang="en-US" sz="1800" dirty="0"/>
          </a:p>
        </p:txBody>
      </p:sp>
    </p:spTree>
    <p:extLst>
      <p:ext uri="{BB962C8B-B14F-4D97-AF65-F5344CB8AC3E}">
        <p14:creationId xmlns:p14="http://schemas.microsoft.com/office/powerpoint/2010/main" val="120497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738AF7-0BF5-4DF6-B3B5-1D89D131D5C0}"/>
              </a:ext>
            </a:extLst>
          </p:cNvPr>
          <p:cNvSpPr>
            <a:spLocks noGrp="1"/>
          </p:cNvSpPr>
          <p:nvPr>
            <p:ph type="sldNum" sz="quarter" idx="12"/>
          </p:nvPr>
        </p:nvSpPr>
        <p:spPr/>
        <p:txBody>
          <a:bodyPr/>
          <a:lstStyle/>
          <a:p>
            <a:fld id="{29CC380D-5F44-41E8-971E-CDD19ED6F8E3}" type="slidenum">
              <a:rPr lang="en-GB" smtClean="0"/>
              <a:t>23</a:t>
            </a:fld>
            <a:endParaRPr lang="en-GB"/>
          </a:p>
        </p:txBody>
      </p:sp>
      <p:sp>
        <p:nvSpPr>
          <p:cNvPr id="6" name="Rectangle 5">
            <a:extLst>
              <a:ext uri="{FF2B5EF4-FFF2-40B4-BE49-F238E27FC236}">
                <a16:creationId xmlns:a16="http://schemas.microsoft.com/office/drawing/2014/main" id="{569B0B1F-8662-45B5-A909-55A70B1E4B79}"/>
              </a:ext>
            </a:extLst>
          </p:cNvPr>
          <p:cNvSpPr/>
          <p:nvPr/>
        </p:nvSpPr>
        <p:spPr>
          <a:xfrm>
            <a:off x="0" y="-7"/>
            <a:ext cx="12192000" cy="1182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Invention ExtraBold" panose="020B0803020008020204" pitchFamily="34" charset="0"/>
              </a:rPr>
              <a:t>  </a:t>
            </a:r>
            <a:r>
              <a:rPr lang="en-US" sz="3200" dirty="0" err="1">
                <a:solidFill>
                  <a:schemeClr val="bg1"/>
                </a:solidFill>
                <a:latin typeface="Invention ExtraBold" panose="020B0803020008020204" pitchFamily="34" charset="0"/>
              </a:rPr>
              <a:t>Caninized</a:t>
            </a:r>
            <a:r>
              <a:rPr lang="en-US" sz="3200" dirty="0">
                <a:solidFill>
                  <a:schemeClr val="bg1"/>
                </a:solidFill>
                <a:latin typeface="Invention ExtraBold" panose="020B0803020008020204" pitchFamily="34" charset="0"/>
              </a:rPr>
              <a:t> Anti-PD-1 Monoclonal Antibody</a:t>
            </a:r>
          </a:p>
        </p:txBody>
      </p:sp>
      <p:pic>
        <p:nvPicPr>
          <p:cNvPr id="7" name="Graphic 6" descr="Dog with solid fill">
            <a:extLst>
              <a:ext uri="{FF2B5EF4-FFF2-40B4-BE49-F238E27FC236}">
                <a16:creationId xmlns:a16="http://schemas.microsoft.com/office/drawing/2014/main" id="{74E8C465-2F93-4FB4-B056-3A9CD18507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2061" y="45476"/>
            <a:ext cx="1053110" cy="1091448"/>
          </a:xfrm>
          <a:prstGeom prst="rect">
            <a:avLst/>
          </a:prstGeom>
        </p:spPr>
      </p:pic>
      <p:sp>
        <p:nvSpPr>
          <p:cNvPr id="8" name="Rectangle 7">
            <a:extLst>
              <a:ext uri="{FF2B5EF4-FFF2-40B4-BE49-F238E27FC236}">
                <a16:creationId xmlns:a16="http://schemas.microsoft.com/office/drawing/2014/main" id="{982B2E95-9E48-47D1-A800-C7A971246CC2}"/>
              </a:ext>
            </a:extLst>
          </p:cNvPr>
          <p:cNvSpPr/>
          <p:nvPr/>
        </p:nvSpPr>
        <p:spPr>
          <a:xfrm>
            <a:off x="-5" y="1182407"/>
            <a:ext cx="6101255" cy="88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USDA Conditionally Licensed </a:t>
            </a:r>
            <a:r>
              <a:rPr lang="en-US" sz="2400" dirty="0" err="1">
                <a:solidFill>
                  <a:schemeClr val="bg1"/>
                </a:solidFill>
              </a:rPr>
              <a:t>gilvetmab</a:t>
            </a:r>
            <a:endParaRPr lang="en-US" sz="2400" dirty="0">
              <a:solidFill>
                <a:schemeClr val="bg1"/>
              </a:solidFill>
            </a:endParaRPr>
          </a:p>
        </p:txBody>
      </p:sp>
      <p:sp>
        <p:nvSpPr>
          <p:cNvPr id="40" name="Oval 39">
            <a:extLst>
              <a:ext uri="{FF2B5EF4-FFF2-40B4-BE49-F238E27FC236}">
                <a16:creationId xmlns:a16="http://schemas.microsoft.com/office/drawing/2014/main" id="{08F2D938-0F77-495B-8240-C8930E976A23}"/>
              </a:ext>
            </a:extLst>
          </p:cNvPr>
          <p:cNvSpPr/>
          <p:nvPr/>
        </p:nvSpPr>
        <p:spPr>
          <a:xfrm>
            <a:off x="6204474" y="1724594"/>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1" name="Oval 40">
            <a:extLst>
              <a:ext uri="{FF2B5EF4-FFF2-40B4-BE49-F238E27FC236}">
                <a16:creationId xmlns:a16="http://schemas.microsoft.com/office/drawing/2014/main" id="{43455735-A71C-4E92-807A-A04B1ED11CC9}"/>
              </a:ext>
            </a:extLst>
          </p:cNvPr>
          <p:cNvSpPr/>
          <p:nvPr/>
        </p:nvSpPr>
        <p:spPr>
          <a:xfrm>
            <a:off x="6204474" y="2534969"/>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2" name="Oval 41">
            <a:extLst>
              <a:ext uri="{FF2B5EF4-FFF2-40B4-BE49-F238E27FC236}">
                <a16:creationId xmlns:a16="http://schemas.microsoft.com/office/drawing/2014/main" id="{79162F59-7035-4761-B121-27ED83B53133}"/>
              </a:ext>
            </a:extLst>
          </p:cNvPr>
          <p:cNvSpPr/>
          <p:nvPr/>
        </p:nvSpPr>
        <p:spPr>
          <a:xfrm>
            <a:off x="6204474" y="3812287"/>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9" name="Oval 18">
            <a:extLst>
              <a:ext uri="{FF2B5EF4-FFF2-40B4-BE49-F238E27FC236}">
                <a16:creationId xmlns:a16="http://schemas.microsoft.com/office/drawing/2014/main" id="{5F783185-8E29-4C73-9FE9-5E4AE944F0AD}"/>
              </a:ext>
            </a:extLst>
          </p:cNvPr>
          <p:cNvSpPr/>
          <p:nvPr/>
        </p:nvSpPr>
        <p:spPr>
          <a:xfrm>
            <a:off x="89935" y="3687710"/>
            <a:ext cx="2798618" cy="27293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Mast Cell Tumors (stages I-III)</a:t>
            </a:r>
          </a:p>
        </p:txBody>
      </p:sp>
      <p:sp>
        <p:nvSpPr>
          <p:cNvPr id="20" name="Oval 19">
            <a:extLst>
              <a:ext uri="{FF2B5EF4-FFF2-40B4-BE49-F238E27FC236}">
                <a16:creationId xmlns:a16="http://schemas.microsoft.com/office/drawing/2014/main" id="{CA06FFDF-469F-4B9A-9484-19D297449A85}"/>
              </a:ext>
            </a:extLst>
          </p:cNvPr>
          <p:cNvSpPr/>
          <p:nvPr/>
        </p:nvSpPr>
        <p:spPr>
          <a:xfrm>
            <a:off x="2888553" y="3687710"/>
            <a:ext cx="2798618" cy="27293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Melanoma (stage II-III)</a:t>
            </a:r>
          </a:p>
        </p:txBody>
      </p:sp>
      <p:sp>
        <p:nvSpPr>
          <p:cNvPr id="21" name="TextBox 20">
            <a:extLst>
              <a:ext uri="{FF2B5EF4-FFF2-40B4-BE49-F238E27FC236}">
                <a16:creationId xmlns:a16="http://schemas.microsoft.com/office/drawing/2014/main" id="{F26E4A8B-B9E2-46AB-8DC4-EAE4C887BD85}"/>
              </a:ext>
            </a:extLst>
          </p:cNvPr>
          <p:cNvSpPr txBox="1"/>
          <p:nvPr/>
        </p:nvSpPr>
        <p:spPr>
          <a:xfrm>
            <a:off x="6504830" y="1698051"/>
            <a:ext cx="5790817" cy="3685309"/>
          </a:xfrm>
          <a:prstGeom prst="rect">
            <a:avLst/>
          </a:prstGeom>
          <a:noFill/>
        </p:spPr>
        <p:txBody>
          <a:bodyPr wrap="square" lIns="0" tIns="0" rIns="0" bIns="0" rtlCol="0">
            <a:noAutofit/>
          </a:bodyPr>
          <a:lstStyle/>
          <a:p>
            <a:pPr algn="l"/>
            <a:r>
              <a:rPr lang="en-US" sz="1700" dirty="0"/>
              <a:t>Monitored for 6 hours post-administration for adverse events</a:t>
            </a:r>
          </a:p>
          <a:p>
            <a:pPr marL="171450" indent="-171450" algn="l">
              <a:buFont typeface="Arial" panose="020B0604020202020204" pitchFamily="34" charset="0"/>
              <a:buChar char="•"/>
            </a:pPr>
            <a:endParaRPr lang="en-US" sz="1700" dirty="0"/>
          </a:p>
          <a:p>
            <a:pPr algn="l"/>
            <a:r>
              <a:rPr lang="en-US" sz="1700" dirty="0"/>
              <a:t>Objective response evaluated following canine Response Evaluation Criteria in Solid Tumors (</a:t>
            </a:r>
            <a:r>
              <a:rPr lang="en-US" sz="1700" dirty="0" err="1"/>
              <a:t>cRECIST</a:t>
            </a:r>
            <a:r>
              <a:rPr lang="en-US" sz="1700" dirty="0"/>
              <a:t> v1.0).</a:t>
            </a:r>
          </a:p>
          <a:p>
            <a:pPr marL="400050" lvl="1" indent="-171450">
              <a:buFont typeface="Arial" panose="020B0604020202020204" pitchFamily="34" charset="0"/>
              <a:buChar char="•"/>
            </a:pPr>
            <a:r>
              <a:rPr lang="en-US" sz="1700" dirty="0"/>
              <a:t>Longest diameter(s) of 1-5 target lesions evaluated every 28 days</a:t>
            </a:r>
          </a:p>
          <a:p>
            <a:pPr marL="171450" indent="-171450" algn="l">
              <a:buFont typeface="Arial" panose="020B0604020202020204" pitchFamily="34" charset="0"/>
              <a:buChar char="•"/>
            </a:pPr>
            <a:endParaRPr lang="en-US" sz="1700" dirty="0"/>
          </a:p>
          <a:p>
            <a:pPr algn="l"/>
            <a:r>
              <a:rPr lang="en-US" sz="1700" dirty="0"/>
              <a:t>CR – disappearance of all lesions</a:t>
            </a:r>
          </a:p>
          <a:p>
            <a:pPr marL="171450" indent="-171450" algn="l">
              <a:buFont typeface="Arial" panose="020B0604020202020204" pitchFamily="34" charset="0"/>
              <a:buChar char="•"/>
            </a:pPr>
            <a:endParaRPr lang="en-US" sz="1700" dirty="0"/>
          </a:p>
          <a:p>
            <a:pPr algn="l"/>
            <a:r>
              <a:rPr lang="en-US" sz="1700" dirty="0"/>
              <a:t>PR – at least a 30% decrease</a:t>
            </a:r>
          </a:p>
          <a:p>
            <a:pPr marL="171450" indent="-171450" algn="l">
              <a:buFont typeface="Arial" panose="020B0604020202020204" pitchFamily="34" charset="0"/>
              <a:buChar char="•"/>
            </a:pPr>
            <a:endParaRPr lang="en-US" sz="1700" dirty="0"/>
          </a:p>
          <a:p>
            <a:pPr algn="l"/>
            <a:r>
              <a:rPr lang="en-US" sz="1700" dirty="0"/>
              <a:t>SD – neither sufficient decrease to be a PR, nor sufficient increase to be a PD</a:t>
            </a:r>
          </a:p>
          <a:p>
            <a:pPr marL="171450" indent="-171450" algn="l">
              <a:buFont typeface="Arial" panose="020B0604020202020204" pitchFamily="34" charset="0"/>
              <a:buChar char="•"/>
            </a:pPr>
            <a:endParaRPr lang="en-US" sz="1700" dirty="0"/>
          </a:p>
          <a:p>
            <a:pPr algn="l"/>
            <a:r>
              <a:rPr lang="en-US" sz="1700" dirty="0"/>
              <a:t>PD – appearance of one or more new lesions, or 20% increase in sum of diameters</a:t>
            </a:r>
          </a:p>
        </p:txBody>
      </p:sp>
      <p:sp>
        <p:nvSpPr>
          <p:cNvPr id="22" name="Oval 21">
            <a:extLst>
              <a:ext uri="{FF2B5EF4-FFF2-40B4-BE49-F238E27FC236}">
                <a16:creationId xmlns:a16="http://schemas.microsoft.com/office/drawing/2014/main" id="{F770F775-3677-4BE2-8560-1920CAC58978}"/>
              </a:ext>
            </a:extLst>
          </p:cNvPr>
          <p:cNvSpPr/>
          <p:nvPr/>
        </p:nvSpPr>
        <p:spPr>
          <a:xfrm>
            <a:off x="6204474" y="4354391"/>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3" name="Oval 22">
            <a:extLst>
              <a:ext uri="{FF2B5EF4-FFF2-40B4-BE49-F238E27FC236}">
                <a16:creationId xmlns:a16="http://schemas.microsoft.com/office/drawing/2014/main" id="{FE47A09C-E092-43A1-A582-2B71D5E542B2}"/>
              </a:ext>
            </a:extLst>
          </p:cNvPr>
          <p:cNvSpPr/>
          <p:nvPr/>
        </p:nvSpPr>
        <p:spPr>
          <a:xfrm>
            <a:off x="6204474" y="4863643"/>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4" name="Oval 23">
            <a:extLst>
              <a:ext uri="{FF2B5EF4-FFF2-40B4-BE49-F238E27FC236}">
                <a16:creationId xmlns:a16="http://schemas.microsoft.com/office/drawing/2014/main" id="{B251F8C0-B620-4226-A10D-4B7A6CB95090}"/>
              </a:ext>
            </a:extLst>
          </p:cNvPr>
          <p:cNvSpPr/>
          <p:nvPr/>
        </p:nvSpPr>
        <p:spPr>
          <a:xfrm>
            <a:off x="6204474" y="5636815"/>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5" name="TextBox 24">
            <a:extLst>
              <a:ext uri="{FF2B5EF4-FFF2-40B4-BE49-F238E27FC236}">
                <a16:creationId xmlns:a16="http://schemas.microsoft.com/office/drawing/2014/main" id="{867AFC69-5A8E-4E01-A5C5-ACB21F0F8D87}"/>
              </a:ext>
            </a:extLst>
          </p:cNvPr>
          <p:cNvSpPr txBox="1"/>
          <p:nvPr/>
        </p:nvSpPr>
        <p:spPr>
          <a:xfrm>
            <a:off x="590574" y="2397590"/>
            <a:ext cx="4595957" cy="850107"/>
          </a:xfrm>
          <a:prstGeom prst="rect">
            <a:avLst/>
          </a:prstGeom>
          <a:noFill/>
        </p:spPr>
        <p:txBody>
          <a:bodyPr wrap="square" lIns="0" tIns="0" rIns="0" bIns="0" rtlCol="0">
            <a:noAutofit/>
          </a:bodyPr>
          <a:lstStyle/>
          <a:p>
            <a:pPr algn="ctr"/>
            <a:r>
              <a:rPr lang="en-US" sz="2800" b="1" dirty="0"/>
              <a:t>Single arm, open-label, multicenter investigation (9 clinics)</a:t>
            </a:r>
          </a:p>
        </p:txBody>
      </p:sp>
      <p:sp>
        <p:nvSpPr>
          <p:cNvPr id="26" name="TextBox 25">
            <a:extLst>
              <a:ext uri="{FF2B5EF4-FFF2-40B4-BE49-F238E27FC236}">
                <a16:creationId xmlns:a16="http://schemas.microsoft.com/office/drawing/2014/main" id="{924EBE1B-07CF-4B32-8313-46E44FB418CF}"/>
              </a:ext>
            </a:extLst>
          </p:cNvPr>
          <p:cNvSpPr txBox="1"/>
          <p:nvPr/>
        </p:nvSpPr>
        <p:spPr>
          <a:xfrm>
            <a:off x="126609" y="6464146"/>
            <a:ext cx="7413674" cy="499403"/>
          </a:xfrm>
          <a:prstGeom prst="rect">
            <a:avLst/>
          </a:prstGeom>
          <a:noFill/>
        </p:spPr>
        <p:txBody>
          <a:bodyPr wrap="square" lIns="0" tIns="0" rIns="0" bIns="0" rtlCol="0">
            <a:noAutofit/>
          </a:bodyPr>
          <a:lstStyle/>
          <a:p>
            <a:pPr algn="l"/>
            <a:r>
              <a:rPr lang="en-US" sz="1200" dirty="0"/>
              <a:t>1. Morsey, M., Stock, M., </a:t>
            </a:r>
            <a:r>
              <a:rPr lang="en-US" sz="1200" dirty="0" err="1"/>
              <a:t>Boeckh</a:t>
            </a:r>
            <a:r>
              <a:rPr lang="en-US" sz="1200" dirty="0"/>
              <a:t>, A., Lehmann, H. (2021, June 9-12). </a:t>
            </a:r>
            <a:r>
              <a:rPr lang="en-US" sz="1200" i="1" dirty="0"/>
              <a:t>An Anti-Canine PD-1 Monoclonal Antibody for Immunotherapy of Cancer in Dogs </a:t>
            </a:r>
            <a:r>
              <a:rPr lang="en-US" sz="1200" dirty="0"/>
              <a:t>[Poster presentation]. 2021 ACVIM Forum, Virtual. </a:t>
            </a:r>
          </a:p>
        </p:txBody>
      </p:sp>
    </p:spTree>
    <p:extLst>
      <p:ext uri="{BB962C8B-B14F-4D97-AF65-F5344CB8AC3E}">
        <p14:creationId xmlns:p14="http://schemas.microsoft.com/office/powerpoint/2010/main" val="228474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738AF7-0BF5-4DF6-B3B5-1D89D131D5C0}"/>
              </a:ext>
            </a:extLst>
          </p:cNvPr>
          <p:cNvSpPr>
            <a:spLocks noGrp="1"/>
          </p:cNvSpPr>
          <p:nvPr>
            <p:ph type="sldNum" sz="quarter" idx="12"/>
          </p:nvPr>
        </p:nvSpPr>
        <p:spPr/>
        <p:txBody>
          <a:bodyPr/>
          <a:lstStyle/>
          <a:p>
            <a:fld id="{29CC380D-5F44-41E8-971E-CDD19ED6F8E3}" type="slidenum">
              <a:rPr lang="en-GB" smtClean="0"/>
              <a:t>24</a:t>
            </a:fld>
            <a:endParaRPr lang="en-GB"/>
          </a:p>
        </p:txBody>
      </p:sp>
      <p:sp>
        <p:nvSpPr>
          <p:cNvPr id="6" name="Rectangle 5">
            <a:extLst>
              <a:ext uri="{FF2B5EF4-FFF2-40B4-BE49-F238E27FC236}">
                <a16:creationId xmlns:a16="http://schemas.microsoft.com/office/drawing/2014/main" id="{569B0B1F-8662-45B5-A909-55A70B1E4B79}"/>
              </a:ext>
            </a:extLst>
          </p:cNvPr>
          <p:cNvSpPr/>
          <p:nvPr/>
        </p:nvSpPr>
        <p:spPr>
          <a:xfrm>
            <a:off x="0" y="-7"/>
            <a:ext cx="12192000" cy="1182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Invention ExtraBold" panose="020B0803020008020204" pitchFamily="34" charset="0"/>
              </a:rPr>
              <a:t>  </a:t>
            </a:r>
            <a:r>
              <a:rPr lang="en-US" sz="3200" dirty="0" err="1">
                <a:solidFill>
                  <a:schemeClr val="bg1"/>
                </a:solidFill>
                <a:latin typeface="Invention ExtraBold" panose="020B0803020008020204" pitchFamily="34" charset="0"/>
              </a:rPr>
              <a:t>Caninized</a:t>
            </a:r>
            <a:r>
              <a:rPr lang="en-US" sz="3200" dirty="0">
                <a:solidFill>
                  <a:schemeClr val="bg1"/>
                </a:solidFill>
                <a:latin typeface="Invention ExtraBold" panose="020B0803020008020204" pitchFamily="34" charset="0"/>
              </a:rPr>
              <a:t> Anti-PD-1 Monoclonal Antibody</a:t>
            </a:r>
          </a:p>
        </p:txBody>
      </p:sp>
      <p:pic>
        <p:nvPicPr>
          <p:cNvPr id="7" name="Graphic 6" descr="Dog with solid fill">
            <a:extLst>
              <a:ext uri="{FF2B5EF4-FFF2-40B4-BE49-F238E27FC236}">
                <a16:creationId xmlns:a16="http://schemas.microsoft.com/office/drawing/2014/main" id="{74E8C465-2F93-4FB4-B056-3A9CD18507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2061" y="45476"/>
            <a:ext cx="1053110" cy="1091448"/>
          </a:xfrm>
          <a:prstGeom prst="rect">
            <a:avLst/>
          </a:prstGeom>
        </p:spPr>
      </p:pic>
      <p:sp>
        <p:nvSpPr>
          <p:cNvPr id="8" name="Rectangle 7">
            <a:extLst>
              <a:ext uri="{FF2B5EF4-FFF2-40B4-BE49-F238E27FC236}">
                <a16:creationId xmlns:a16="http://schemas.microsoft.com/office/drawing/2014/main" id="{982B2E95-9E48-47D1-A800-C7A971246CC2}"/>
              </a:ext>
            </a:extLst>
          </p:cNvPr>
          <p:cNvSpPr/>
          <p:nvPr/>
        </p:nvSpPr>
        <p:spPr>
          <a:xfrm>
            <a:off x="-5" y="1182407"/>
            <a:ext cx="6101255" cy="88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USDA Conditionally Licensed </a:t>
            </a:r>
            <a:r>
              <a:rPr lang="en-US" sz="2400" dirty="0" err="1">
                <a:solidFill>
                  <a:schemeClr val="bg1"/>
                </a:solidFill>
              </a:rPr>
              <a:t>gilvetmab</a:t>
            </a:r>
            <a:endParaRPr lang="en-US" sz="2400" dirty="0">
              <a:solidFill>
                <a:schemeClr val="bg1"/>
              </a:solidFill>
            </a:endParaRPr>
          </a:p>
        </p:txBody>
      </p:sp>
      <p:sp>
        <p:nvSpPr>
          <p:cNvPr id="23" name="Rectangle 22">
            <a:extLst>
              <a:ext uri="{FF2B5EF4-FFF2-40B4-BE49-F238E27FC236}">
                <a16:creationId xmlns:a16="http://schemas.microsoft.com/office/drawing/2014/main" id="{75324CD5-0D56-4CC1-83BB-6DC0773EBD10}"/>
              </a:ext>
            </a:extLst>
          </p:cNvPr>
          <p:cNvSpPr/>
          <p:nvPr/>
        </p:nvSpPr>
        <p:spPr>
          <a:xfrm>
            <a:off x="6311400" y="1390575"/>
            <a:ext cx="5109091" cy="369332"/>
          </a:xfrm>
          <a:prstGeom prst="rect">
            <a:avLst/>
          </a:prstGeom>
        </p:spPr>
        <p:txBody>
          <a:bodyPr wrap="none">
            <a:spAutoFit/>
          </a:bodyPr>
          <a:lstStyle/>
          <a:p>
            <a:r>
              <a:rPr lang="en-US" sz="1800" dirty="0"/>
              <a:t>  Objective Response Rates for All Tumor Types</a:t>
            </a:r>
          </a:p>
        </p:txBody>
      </p:sp>
      <p:graphicFrame>
        <p:nvGraphicFramePr>
          <p:cNvPr id="24" name="Table 23">
            <a:extLst>
              <a:ext uri="{FF2B5EF4-FFF2-40B4-BE49-F238E27FC236}">
                <a16:creationId xmlns:a16="http://schemas.microsoft.com/office/drawing/2014/main" id="{D8C10304-A4A2-42A3-9B6D-4FC9F7CA389E}"/>
              </a:ext>
            </a:extLst>
          </p:cNvPr>
          <p:cNvGraphicFramePr>
            <a:graphicFrameLocks noGrp="1"/>
          </p:cNvGraphicFramePr>
          <p:nvPr>
            <p:extLst>
              <p:ext uri="{D42A27DB-BD31-4B8C-83A1-F6EECF244321}">
                <p14:modId xmlns:p14="http://schemas.microsoft.com/office/powerpoint/2010/main" val="2563472953"/>
              </p:ext>
            </p:extLst>
          </p:nvPr>
        </p:nvGraphicFramePr>
        <p:xfrm>
          <a:off x="6463830" y="1872233"/>
          <a:ext cx="5486400" cy="1516063"/>
        </p:xfrm>
        <a:graphic>
          <a:graphicData uri="http://schemas.openxmlformats.org/drawingml/2006/table">
            <a:tbl>
              <a:tblPr firstRow="1" firstCol="1" bandRow="1">
                <a:tableStyleId>{5C22544A-7EE6-4342-B048-85BDC9FD1C3A}</a:tableStyleId>
              </a:tblPr>
              <a:tblGrid>
                <a:gridCol w="1899680">
                  <a:extLst>
                    <a:ext uri="{9D8B030D-6E8A-4147-A177-3AD203B41FA5}">
                      <a16:colId xmlns:a16="http://schemas.microsoft.com/office/drawing/2014/main" val="414448001"/>
                    </a:ext>
                  </a:extLst>
                </a:gridCol>
                <a:gridCol w="1792773">
                  <a:extLst>
                    <a:ext uri="{9D8B030D-6E8A-4147-A177-3AD203B41FA5}">
                      <a16:colId xmlns:a16="http://schemas.microsoft.com/office/drawing/2014/main" val="1733310759"/>
                    </a:ext>
                  </a:extLst>
                </a:gridCol>
                <a:gridCol w="1793947">
                  <a:extLst>
                    <a:ext uri="{9D8B030D-6E8A-4147-A177-3AD203B41FA5}">
                      <a16:colId xmlns:a16="http://schemas.microsoft.com/office/drawing/2014/main" val="2879307514"/>
                    </a:ext>
                  </a:extLst>
                </a:gridCol>
              </a:tblGrid>
              <a:tr h="274320">
                <a:tc>
                  <a:txBody>
                    <a:bodyPr/>
                    <a:lstStyle/>
                    <a:p>
                      <a:pPr marL="0" marR="0">
                        <a:lnSpc>
                          <a:spcPct val="107000"/>
                        </a:lnSpc>
                        <a:spcBef>
                          <a:spcPts val="0"/>
                        </a:spcBef>
                        <a:spcAft>
                          <a:spcPts val="0"/>
                        </a:spcAft>
                      </a:pPr>
                      <a:r>
                        <a:rPr lang="en-US" sz="1600" b="0" dirty="0">
                          <a:solidFill>
                            <a:schemeClr val="tx1"/>
                          </a:solidFill>
                          <a:effectLst/>
                        </a:rPr>
                        <a:t>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dirty="0">
                          <a:solidFill>
                            <a:schemeClr val="tx1"/>
                          </a:solidFill>
                          <a:effectLst/>
                        </a:rPr>
                        <a:t>Mast Cell Tumors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dirty="0">
                          <a:solidFill>
                            <a:schemeClr val="tx1"/>
                          </a:solidFill>
                          <a:effectLst/>
                        </a:rPr>
                        <a:t>Melanoma</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6315564"/>
                  </a:ext>
                </a:extLst>
              </a:tr>
              <a:tr h="365760">
                <a:tc>
                  <a:txBody>
                    <a:bodyPr/>
                    <a:lstStyle/>
                    <a:p>
                      <a:pPr marL="0" marR="0">
                        <a:lnSpc>
                          <a:spcPct val="107000"/>
                        </a:lnSpc>
                        <a:spcBef>
                          <a:spcPts val="0"/>
                        </a:spcBef>
                        <a:spcAft>
                          <a:spcPts val="0"/>
                        </a:spcAft>
                      </a:pPr>
                      <a:r>
                        <a:rPr lang="en-US" sz="1600" b="0" dirty="0">
                          <a:solidFill>
                            <a:schemeClr val="tx1"/>
                          </a:solidFill>
                          <a:effectLst/>
                        </a:rPr>
                        <a:t>Total</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dirty="0">
                          <a:solidFill>
                            <a:schemeClr val="tx1"/>
                          </a:solidFill>
                          <a:effectLst/>
                        </a:rPr>
                        <a:t>12/26</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a:solidFill>
                            <a:schemeClr val="tx1"/>
                          </a:solidFill>
                          <a:effectLst/>
                        </a:rPr>
                        <a:t>5/25</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7270194"/>
                  </a:ext>
                </a:extLst>
              </a:tr>
              <a:tr h="365760">
                <a:tc>
                  <a:txBody>
                    <a:bodyPr/>
                    <a:lstStyle/>
                    <a:p>
                      <a:pPr marL="0" marR="0">
                        <a:lnSpc>
                          <a:spcPct val="107000"/>
                        </a:lnSpc>
                        <a:spcBef>
                          <a:spcPts val="0"/>
                        </a:spcBef>
                        <a:spcAft>
                          <a:spcPts val="0"/>
                        </a:spcAft>
                      </a:pPr>
                      <a:r>
                        <a:rPr lang="en-US" sz="1600" b="0" dirty="0">
                          <a:solidFill>
                            <a:schemeClr val="tx1"/>
                          </a:solidFill>
                          <a:effectLst/>
                        </a:rPr>
                        <a:t>Total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dirty="0">
                          <a:solidFill>
                            <a:schemeClr val="tx1"/>
                          </a:solidFill>
                          <a:effectLst/>
                        </a:rPr>
                        <a:t>46%</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dirty="0">
                          <a:solidFill>
                            <a:schemeClr val="tx1"/>
                          </a:solidFill>
                          <a:effectLst/>
                        </a:rPr>
                        <a:t>20%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338289"/>
                  </a:ext>
                </a:extLst>
              </a:tr>
              <a:tr h="365760">
                <a:tc>
                  <a:txBody>
                    <a:bodyPr/>
                    <a:lstStyle/>
                    <a:p>
                      <a:pPr marL="0" marR="0">
                        <a:lnSpc>
                          <a:spcPct val="107000"/>
                        </a:lnSpc>
                        <a:spcBef>
                          <a:spcPts val="0"/>
                        </a:spcBef>
                        <a:spcAft>
                          <a:spcPts val="0"/>
                        </a:spcAft>
                      </a:pPr>
                      <a:r>
                        <a:rPr lang="en-US" sz="1600" b="0" dirty="0">
                          <a:solidFill>
                            <a:schemeClr val="tx1"/>
                          </a:solidFill>
                          <a:effectLst/>
                        </a:rPr>
                        <a:t>95% Confidence Interval for Total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dirty="0">
                          <a:solidFill>
                            <a:schemeClr val="tx1"/>
                          </a:solidFill>
                          <a:effectLst/>
                        </a:rPr>
                        <a:t>(27%, 67%)</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dirty="0">
                          <a:solidFill>
                            <a:schemeClr val="tx1"/>
                          </a:solidFill>
                          <a:effectLst/>
                        </a:rPr>
                        <a:t>(7%, 41%)</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5394544"/>
                  </a:ext>
                </a:extLst>
              </a:tr>
            </a:tbl>
          </a:graphicData>
        </a:graphic>
      </p:graphicFrame>
      <p:sp>
        <p:nvSpPr>
          <p:cNvPr id="25" name="TextBox 24">
            <a:extLst>
              <a:ext uri="{FF2B5EF4-FFF2-40B4-BE49-F238E27FC236}">
                <a16:creationId xmlns:a16="http://schemas.microsoft.com/office/drawing/2014/main" id="{E3A11B1B-B438-4B62-AF2A-1427177DEEAC}"/>
              </a:ext>
            </a:extLst>
          </p:cNvPr>
          <p:cNvSpPr txBox="1"/>
          <p:nvPr/>
        </p:nvSpPr>
        <p:spPr>
          <a:xfrm>
            <a:off x="755333" y="2570392"/>
            <a:ext cx="3654622" cy="161384"/>
          </a:xfrm>
          <a:prstGeom prst="rect">
            <a:avLst/>
          </a:prstGeom>
          <a:noFill/>
        </p:spPr>
        <p:txBody>
          <a:bodyPr wrap="square" lIns="0" tIns="0" rIns="0" bIns="0" rtlCol="0">
            <a:noAutofit/>
          </a:bodyPr>
          <a:lstStyle/>
          <a:p>
            <a:pPr algn="l"/>
            <a:r>
              <a:rPr lang="en-US" sz="2000" b="1" u="sng" dirty="0" err="1"/>
              <a:t>Gilvetmab</a:t>
            </a:r>
            <a:r>
              <a:rPr lang="en-US" sz="2000" b="1" u="sng" dirty="0"/>
              <a:t> has demonstrated:</a:t>
            </a:r>
          </a:p>
        </p:txBody>
      </p:sp>
      <p:sp>
        <p:nvSpPr>
          <p:cNvPr id="26" name="TextBox 25">
            <a:extLst>
              <a:ext uri="{FF2B5EF4-FFF2-40B4-BE49-F238E27FC236}">
                <a16:creationId xmlns:a16="http://schemas.microsoft.com/office/drawing/2014/main" id="{79A22903-E530-4376-8A37-1ABA2D3B43B5}"/>
              </a:ext>
            </a:extLst>
          </p:cNvPr>
          <p:cNvSpPr txBox="1"/>
          <p:nvPr/>
        </p:nvSpPr>
        <p:spPr>
          <a:xfrm>
            <a:off x="1271169" y="3201063"/>
            <a:ext cx="3937439" cy="965974"/>
          </a:xfrm>
          <a:prstGeom prst="rect">
            <a:avLst/>
          </a:prstGeom>
          <a:noFill/>
        </p:spPr>
        <p:txBody>
          <a:bodyPr wrap="square" lIns="0" tIns="0" rIns="0" bIns="0" rtlCol="0">
            <a:noAutofit/>
          </a:bodyPr>
          <a:lstStyle/>
          <a:p>
            <a:pPr algn="l"/>
            <a:r>
              <a:rPr lang="en-US" sz="1800" dirty="0"/>
              <a:t>A reasonable expectation of efficacy in reducing the solid tumor burden in dogs with stage I, II, and III mast cell tumors or dogs with stage II and III melanoma.</a:t>
            </a:r>
          </a:p>
        </p:txBody>
      </p:sp>
      <p:sp>
        <p:nvSpPr>
          <p:cNvPr id="27" name="TextBox 26">
            <a:extLst>
              <a:ext uri="{FF2B5EF4-FFF2-40B4-BE49-F238E27FC236}">
                <a16:creationId xmlns:a16="http://schemas.microsoft.com/office/drawing/2014/main" id="{1484D543-B3D5-476E-A4ED-F88E6080B9CE}"/>
              </a:ext>
            </a:extLst>
          </p:cNvPr>
          <p:cNvSpPr txBox="1"/>
          <p:nvPr/>
        </p:nvSpPr>
        <p:spPr>
          <a:xfrm>
            <a:off x="1739810" y="3898731"/>
            <a:ext cx="3206188" cy="833377"/>
          </a:xfrm>
          <a:prstGeom prst="rect">
            <a:avLst/>
          </a:prstGeom>
          <a:noFill/>
        </p:spPr>
        <p:txBody>
          <a:bodyPr wrap="square" lIns="0" tIns="0" rIns="0" bIns="0" rtlCol="0">
            <a:noAutofit/>
          </a:bodyPr>
          <a:lstStyle/>
          <a:p>
            <a:pPr algn="l"/>
            <a:endParaRPr lang="en-US" sz="1800" dirty="0"/>
          </a:p>
        </p:txBody>
      </p:sp>
      <p:sp>
        <p:nvSpPr>
          <p:cNvPr id="28" name="Oval 27">
            <a:extLst>
              <a:ext uri="{FF2B5EF4-FFF2-40B4-BE49-F238E27FC236}">
                <a16:creationId xmlns:a16="http://schemas.microsoft.com/office/drawing/2014/main" id="{ABD5D875-7F09-47D0-BDD5-142BDFEF72BD}"/>
              </a:ext>
            </a:extLst>
          </p:cNvPr>
          <p:cNvSpPr/>
          <p:nvPr/>
        </p:nvSpPr>
        <p:spPr>
          <a:xfrm>
            <a:off x="931895" y="3255530"/>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9" name="Oval 28">
            <a:extLst>
              <a:ext uri="{FF2B5EF4-FFF2-40B4-BE49-F238E27FC236}">
                <a16:creationId xmlns:a16="http://schemas.microsoft.com/office/drawing/2014/main" id="{72365AD9-3B65-4C3B-BA11-BF048F3A7FAB}"/>
              </a:ext>
            </a:extLst>
          </p:cNvPr>
          <p:cNvSpPr/>
          <p:nvPr/>
        </p:nvSpPr>
        <p:spPr>
          <a:xfrm>
            <a:off x="1366169" y="4751912"/>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0" name="TextBox 29">
            <a:extLst>
              <a:ext uri="{FF2B5EF4-FFF2-40B4-BE49-F238E27FC236}">
                <a16:creationId xmlns:a16="http://schemas.microsoft.com/office/drawing/2014/main" id="{A701AC02-1BD0-4C34-9F7F-9E205CF9D390}"/>
              </a:ext>
            </a:extLst>
          </p:cNvPr>
          <p:cNvSpPr txBox="1"/>
          <p:nvPr/>
        </p:nvSpPr>
        <p:spPr>
          <a:xfrm>
            <a:off x="1731794" y="4695699"/>
            <a:ext cx="3206188" cy="833377"/>
          </a:xfrm>
          <a:prstGeom prst="rect">
            <a:avLst/>
          </a:prstGeom>
          <a:noFill/>
        </p:spPr>
        <p:txBody>
          <a:bodyPr wrap="square" lIns="0" tIns="0" rIns="0" bIns="0" rtlCol="0">
            <a:noAutofit/>
          </a:bodyPr>
          <a:lstStyle/>
          <a:p>
            <a:pPr algn="l"/>
            <a:r>
              <a:rPr lang="en-US" sz="1800" dirty="0"/>
              <a:t>Client owned dogs with mast cell tumors or melanoma</a:t>
            </a:r>
          </a:p>
        </p:txBody>
      </p:sp>
      <p:sp>
        <p:nvSpPr>
          <p:cNvPr id="32" name="TextBox 31">
            <a:extLst>
              <a:ext uri="{FF2B5EF4-FFF2-40B4-BE49-F238E27FC236}">
                <a16:creationId xmlns:a16="http://schemas.microsoft.com/office/drawing/2014/main" id="{BB32CC53-102F-405D-8B4E-E3EBFDFF0F26}"/>
              </a:ext>
            </a:extLst>
          </p:cNvPr>
          <p:cNvSpPr txBox="1"/>
          <p:nvPr/>
        </p:nvSpPr>
        <p:spPr>
          <a:xfrm>
            <a:off x="1731794" y="5437281"/>
            <a:ext cx="3206188" cy="833377"/>
          </a:xfrm>
          <a:prstGeom prst="rect">
            <a:avLst/>
          </a:prstGeom>
          <a:noFill/>
        </p:spPr>
        <p:txBody>
          <a:bodyPr wrap="square" lIns="0" tIns="0" rIns="0" bIns="0" rtlCol="0">
            <a:noAutofit/>
          </a:bodyPr>
          <a:lstStyle/>
          <a:p>
            <a:pPr algn="l"/>
            <a:r>
              <a:rPr lang="en-US" sz="1800" dirty="0"/>
              <a:t>Evaluated objective response following the </a:t>
            </a:r>
            <a:r>
              <a:rPr lang="en-US" sz="1800" dirty="0" err="1"/>
              <a:t>cRECIST</a:t>
            </a:r>
            <a:r>
              <a:rPr lang="en-US" sz="1800" dirty="0"/>
              <a:t> v1.0</a:t>
            </a:r>
          </a:p>
        </p:txBody>
      </p:sp>
      <p:sp>
        <p:nvSpPr>
          <p:cNvPr id="33" name="Oval 32">
            <a:extLst>
              <a:ext uri="{FF2B5EF4-FFF2-40B4-BE49-F238E27FC236}">
                <a16:creationId xmlns:a16="http://schemas.microsoft.com/office/drawing/2014/main" id="{CC501CBF-5724-43A4-BDFC-9FDAA2614E73}"/>
              </a:ext>
            </a:extLst>
          </p:cNvPr>
          <p:cNvSpPr/>
          <p:nvPr/>
        </p:nvSpPr>
        <p:spPr>
          <a:xfrm>
            <a:off x="1366169" y="5508531"/>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 name="TextBox 2">
            <a:extLst>
              <a:ext uri="{FF2B5EF4-FFF2-40B4-BE49-F238E27FC236}">
                <a16:creationId xmlns:a16="http://schemas.microsoft.com/office/drawing/2014/main" id="{790B3564-4B64-471A-8B89-23B43459E052}"/>
              </a:ext>
            </a:extLst>
          </p:cNvPr>
          <p:cNvSpPr txBox="1"/>
          <p:nvPr/>
        </p:nvSpPr>
        <p:spPr>
          <a:xfrm>
            <a:off x="6463830" y="3806101"/>
            <a:ext cx="5486400" cy="830715"/>
          </a:xfrm>
          <a:prstGeom prst="rect">
            <a:avLst/>
          </a:prstGeom>
          <a:noFill/>
        </p:spPr>
        <p:txBody>
          <a:bodyPr wrap="square" lIns="0" tIns="0" rIns="0" bIns="0" rtlCol="0">
            <a:noAutofit/>
          </a:bodyPr>
          <a:lstStyle/>
          <a:p>
            <a:pPr algn="l"/>
            <a:r>
              <a:rPr lang="en-US" sz="1200" dirty="0"/>
              <a:t>*Calculated by Clopper-Pearson method, which ignores factors such as cancer stage, breed, site, etc. For this reason, it is likely that the width of the confidence intervals is underestimated. </a:t>
            </a:r>
          </a:p>
        </p:txBody>
      </p:sp>
      <p:sp>
        <p:nvSpPr>
          <p:cNvPr id="5" name="Rectangle 4">
            <a:extLst>
              <a:ext uri="{FF2B5EF4-FFF2-40B4-BE49-F238E27FC236}">
                <a16:creationId xmlns:a16="http://schemas.microsoft.com/office/drawing/2014/main" id="{3981D3B1-1A8C-45E3-9A74-603E0821D6E3}"/>
              </a:ext>
            </a:extLst>
          </p:cNvPr>
          <p:cNvSpPr/>
          <p:nvPr/>
        </p:nvSpPr>
        <p:spPr>
          <a:xfrm>
            <a:off x="5462649" y="4695699"/>
            <a:ext cx="6122095" cy="145571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 name="TextBox 3">
            <a:extLst>
              <a:ext uri="{FF2B5EF4-FFF2-40B4-BE49-F238E27FC236}">
                <a16:creationId xmlns:a16="http://schemas.microsoft.com/office/drawing/2014/main" id="{CDE5D142-B7CD-49CB-8183-2973DF49B526}"/>
              </a:ext>
            </a:extLst>
          </p:cNvPr>
          <p:cNvSpPr txBox="1"/>
          <p:nvPr/>
        </p:nvSpPr>
        <p:spPr>
          <a:xfrm>
            <a:off x="5607815" y="4732108"/>
            <a:ext cx="6101255" cy="1210994"/>
          </a:xfrm>
          <a:prstGeom prst="rect">
            <a:avLst/>
          </a:prstGeom>
          <a:noFill/>
        </p:spPr>
        <p:txBody>
          <a:bodyPr wrap="square" lIns="0" tIns="0" rIns="0" bIns="0" rtlCol="0">
            <a:noAutofit/>
          </a:bodyPr>
          <a:lstStyle/>
          <a:p>
            <a:pPr algn="l"/>
            <a:r>
              <a:rPr lang="en-US" sz="2400" b="1" dirty="0">
                <a:solidFill>
                  <a:schemeClr val="accent1"/>
                </a:solidFill>
              </a:rPr>
              <a:t>&gt;92% </a:t>
            </a:r>
            <a:r>
              <a:rPr lang="en-US" sz="1800" dirty="0"/>
              <a:t>of owners of melanoma patients and </a:t>
            </a:r>
            <a:r>
              <a:rPr lang="en-US" sz="2400" b="1" dirty="0">
                <a:solidFill>
                  <a:schemeClr val="accent1"/>
                </a:solidFill>
              </a:rPr>
              <a:t>100%</a:t>
            </a:r>
            <a:r>
              <a:rPr lang="en-US" sz="1800" dirty="0"/>
              <a:t> of owners of mast cell tumor patients indicated that their pets </a:t>
            </a:r>
            <a:r>
              <a:rPr lang="en-US" sz="2400" b="1" dirty="0">
                <a:solidFill>
                  <a:schemeClr val="accent1"/>
                </a:solidFill>
              </a:rPr>
              <a:t>maintained a favorable quality of life</a:t>
            </a:r>
            <a:r>
              <a:rPr lang="en-US" sz="1800" b="1" dirty="0">
                <a:solidFill>
                  <a:schemeClr val="accent1"/>
                </a:solidFill>
              </a:rPr>
              <a:t> </a:t>
            </a:r>
            <a:r>
              <a:rPr lang="en-US" sz="1800" dirty="0"/>
              <a:t>during treatment. </a:t>
            </a:r>
          </a:p>
        </p:txBody>
      </p:sp>
      <p:sp>
        <p:nvSpPr>
          <p:cNvPr id="31" name="TextBox 30">
            <a:extLst>
              <a:ext uri="{FF2B5EF4-FFF2-40B4-BE49-F238E27FC236}">
                <a16:creationId xmlns:a16="http://schemas.microsoft.com/office/drawing/2014/main" id="{5E39A652-633B-4AC6-8CBD-45BEDE1EE7AF}"/>
              </a:ext>
            </a:extLst>
          </p:cNvPr>
          <p:cNvSpPr txBox="1"/>
          <p:nvPr/>
        </p:nvSpPr>
        <p:spPr>
          <a:xfrm>
            <a:off x="126609" y="6464146"/>
            <a:ext cx="7413674" cy="499403"/>
          </a:xfrm>
          <a:prstGeom prst="rect">
            <a:avLst/>
          </a:prstGeom>
          <a:noFill/>
        </p:spPr>
        <p:txBody>
          <a:bodyPr wrap="square" lIns="0" tIns="0" rIns="0" bIns="0" rtlCol="0">
            <a:noAutofit/>
          </a:bodyPr>
          <a:lstStyle/>
          <a:p>
            <a:pPr algn="l"/>
            <a:r>
              <a:rPr lang="en-US" sz="1200" dirty="0"/>
              <a:t>1. Morsey, M., Stock, M., </a:t>
            </a:r>
            <a:r>
              <a:rPr lang="en-US" sz="1200" dirty="0" err="1"/>
              <a:t>Boeckh</a:t>
            </a:r>
            <a:r>
              <a:rPr lang="en-US" sz="1200" dirty="0"/>
              <a:t>, A., Lehmann, H. (2021, June 9-12). </a:t>
            </a:r>
            <a:r>
              <a:rPr lang="en-US" sz="1200" i="1" dirty="0"/>
              <a:t>An Anti-Canine PD-1 Monoclonal Antibody for Immunotherapy of Cancer in Dogs </a:t>
            </a:r>
            <a:r>
              <a:rPr lang="en-US" sz="1200" dirty="0"/>
              <a:t>[Poster presentation]. 2021 ACVIM Forum, Virtual. </a:t>
            </a:r>
          </a:p>
        </p:txBody>
      </p:sp>
    </p:spTree>
    <p:extLst>
      <p:ext uri="{BB962C8B-B14F-4D97-AF65-F5344CB8AC3E}">
        <p14:creationId xmlns:p14="http://schemas.microsoft.com/office/powerpoint/2010/main" val="117429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738AF7-0BF5-4DF6-B3B5-1D89D131D5C0}"/>
              </a:ext>
            </a:extLst>
          </p:cNvPr>
          <p:cNvSpPr>
            <a:spLocks noGrp="1"/>
          </p:cNvSpPr>
          <p:nvPr>
            <p:ph type="sldNum" sz="quarter" idx="12"/>
          </p:nvPr>
        </p:nvSpPr>
        <p:spPr/>
        <p:txBody>
          <a:bodyPr/>
          <a:lstStyle/>
          <a:p>
            <a:fld id="{29CC380D-5F44-41E8-971E-CDD19ED6F8E3}" type="slidenum">
              <a:rPr lang="en-GB" smtClean="0"/>
              <a:t>25</a:t>
            </a:fld>
            <a:endParaRPr lang="en-GB"/>
          </a:p>
        </p:txBody>
      </p:sp>
      <p:sp>
        <p:nvSpPr>
          <p:cNvPr id="6" name="Rectangle 5">
            <a:extLst>
              <a:ext uri="{FF2B5EF4-FFF2-40B4-BE49-F238E27FC236}">
                <a16:creationId xmlns:a16="http://schemas.microsoft.com/office/drawing/2014/main" id="{569B0B1F-8662-45B5-A909-55A70B1E4B79}"/>
              </a:ext>
            </a:extLst>
          </p:cNvPr>
          <p:cNvSpPr/>
          <p:nvPr/>
        </p:nvSpPr>
        <p:spPr>
          <a:xfrm>
            <a:off x="0" y="-7"/>
            <a:ext cx="12192000" cy="1182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Invention ExtraBold" panose="020B0803020008020204" pitchFamily="34" charset="0"/>
              </a:rPr>
              <a:t>  </a:t>
            </a:r>
            <a:r>
              <a:rPr lang="en-US" sz="3200" dirty="0" err="1">
                <a:solidFill>
                  <a:schemeClr val="bg1"/>
                </a:solidFill>
                <a:latin typeface="Invention ExtraBold" panose="020B0803020008020204" pitchFamily="34" charset="0"/>
              </a:rPr>
              <a:t>Caninized</a:t>
            </a:r>
            <a:r>
              <a:rPr lang="en-US" sz="3200" dirty="0">
                <a:solidFill>
                  <a:schemeClr val="bg1"/>
                </a:solidFill>
                <a:latin typeface="Invention ExtraBold" panose="020B0803020008020204" pitchFamily="34" charset="0"/>
              </a:rPr>
              <a:t> Anti-PD-1 Monoclonal Antibody</a:t>
            </a:r>
            <a:r>
              <a:rPr lang="en-US" sz="3200" baseline="30000" dirty="0">
                <a:solidFill>
                  <a:schemeClr val="bg1"/>
                </a:solidFill>
                <a:latin typeface="Invention ExtraBold" panose="020B0803020008020204" pitchFamily="34" charset="0"/>
              </a:rPr>
              <a:t>1</a:t>
            </a:r>
          </a:p>
        </p:txBody>
      </p:sp>
      <p:pic>
        <p:nvPicPr>
          <p:cNvPr id="7" name="Graphic 6" descr="Dog with solid fill">
            <a:extLst>
              <a:ext uri="{FF2B5EF4-FFF2-40B4-BE49-F238E27FC236}">
                <a16:creationId xmlns:a16="http://schemas.microsoft.com/office/drawing/2014/main" id="{74E8C465-2F93-4FB4-B056-3A9CD18507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2061" y="45476"/>
            <a:ext cx="1053110" cy="1091448"/>
          </a:xfrm>
          <a:prstGeom prst="rect">
            <a:avLst/>
          </a:prstGeom>
        </p:spPr>
      </p:pic>
      <p:sp>
        <p:nvSpPr>
          <p:cNvPr id="8" name="Rectangle 7">
            <a:extLst>
              <a:ext uri="{FF2B5EF4-FFF2-40B4-BE49-F238E27FC236}">
                <a16:creationId xmlns:a16="http://schemas.microsoft.com/office/drawing/2014/main" id="{982B2E95-9E48-47D1-A800-C7A971246CC2}"/>
              </a:ext>
            </a:extLst>
          </p:cNvPr>
          <p:cNvSpPr/>
          <p:nvPr/>
        </p:nvSpPr>
        <p:spPr>
          <a:xfrm>
            <a:off x="-5" y="1182407"/>
            <a:ext cx="6101255" cy="88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USDA Conditionally Licensed </a:t>
            </a:r>
            <a:r>
              <a:rPr lang="en-US" sz="2400" dirty="0" err="1">
                <a:solidFill>
                  <a:schemeClr val="bg1"/>
                </a:solidFill>
              </a:rPr>
              <a:t>gilvetmab</a:t>
            </a:r>
            <a:endParaRPr lang="en-US" sz="2400" dirty="0">
              <a:solidFill>
                <a:schemeClr val="bg1"/>
              </a:solidFill>
            </a:endParaRPr>
          </a:p>
        </p:txBody>
      </p:sp>
      <p:sp>
        <p:nvSpPr>
          <p:cNvPr id="25" name="TextBox 24">
            <a:extLst>
              <a:ext uri="{FF2B5EF4-FFF2-40B4-BE49-F238E27FC236}">
                <a16:creationId xmlns:a16="http://schemas.microsoft.com/office/drawing/2014/main" id="{E3A11B1B-B438-4B62-AF2A-1427177DEEAC}"/>
              </a:ext>
            </a:extLst>
          </p:cNvPr>
          <p:cNvSpPr txBox="1"/>
          <p:nvPr/>
        </p:nvSpPr>
        <p:spPr>
          <a:xfrm>
            <a:off x="755333" y="2570392"/>
            <a:ext cx="3654622" cy="161384"/>
          </a:xfrm>
          <a:prstGeom prst="rect">
            <a:avLst/>
          </a:prstGeom>
          <a:noFill/>
        </p:spPr>
        <p:txBody>
          <a:bodyPr wrap="square" lIns="0" tIns="0" rIns="0" bIns="0" rtlCol="0">
            <a:noAutofit/>
          </a:bodyPr>
          <a:lstStyle/>
          <a:p>
            <a:pPr algn="l"/>
            <a:r>
              <a:rPr lang="en-US" sz="2000" b="1" u="sng" dirty="0" err="1"/>
              <a:t>Gilvetmab</a:t>
            </a:r>
            <a:r>
              <a:rPr lang="en-US" sz="2000" b="1" u="sng" dirty="0"/>
              <a:t> has demonstrated:</a:t>
            </a:r>
          </a:p>
        </p:txBody>
      </p:sp>
      <p:sp>
        <p:nvSpPr>
          <p:cNvPr id="26" name="TextBox 25">
            <a:extLst>
              <a:ext uri="{FF2B5EF4-FFF2-40B4-BE49-F238E27FC236}">
                <a16:creationId xmlns:a16="http://schemas.microsoft.com/office/drawing/2014/main" id="{79A22903-E530-4376-8A37-1ABA2D3B43B5}"/>
              </a:ext>
            </a:extLst>
          </p:cNvPr>
          <p:cNvSpPr txBox="1"/>
          <p:nvPr/>
        </p:nvSpPr>
        <p:spPr>
          <a:xfrm>
            <a:off x="1271169" y="3201063"/>
            <a:ext cx="3937439" cy="965974"/>
          </a:xfrm>
          <a:prstGeom prst="rect">
            <a:avLst/>
          </a:prstGeom>
          <a:noFill/>
        </p:spPr>
        <p:txBody>
          <a:bodyPr wrap="square" lIns="0" tIns="0" rIns="0" bIns="0" rtlCol="0">
            <a:noAutofit/>
          </a:bodyPr>
          <a:lstStyle/>
          <a:p>
            <a:pPr algn="l"/>
            <a:r>
              <a:rPr lang="en-US" sz="1800" dirty="0"/>
              <a:t>A reasonable expectation of efficacy in reducing the solid tumor burden in dogs with stage I, II, and III mast cell tumors or dogs with stage II and III melanoma.</a:t>
            </a:r>
          </a:p>
        </p:txBody>
      </p:sp>
      <p:sp>
        <p:nvSpPr>
          <p:cNvPr id="27" name="TextBox 26">
            <a:extLst>
              <a:ext uri="{FF2B5EF4-FFF2-40B4-BE49-F238E27FC236}">
                <a16:creationId xmlns:a16="http://schemas.microsoft.com/office/drawing/2014/main" id="{1484D543-B3D5-476E-A4ED-F88E6080B9CE}"/>
              </a:ext>
            </a:extLst>
          </p:cNvPr>
          <p:cNvSpPr txBox="1"/>
          <p:nvPr/>
        </p:nvSpPr>
        <p:spPr>
          <a:xfrm>
            <a:off x="1739810" y="3898731"/>
            <a:ext cx="3206188" cy="833377"/>
          </a:xfrm>
          <a:prstGeom prst="rect">
            <a:avLst/>
          </a:prstGeom>
          <a:noFill/>
        </p:spPr>
        <p:txBody>
          <a:bodyPr wrap="square" lIns="0" tIns="0" rIns="0" bIns="0" rtlCol="0">
            <a:noAutofit/>
          </a:bodyPr>
          <a:lstStyle/>
          <a:p>
            <a:pPr algn="l"/>
            <a:endParaRPr lang="en-US" sz="1800" dirty="0"/>
          </a:p>
        </p:txBody>
      </p:sp>
      <p:sp>
        <p:nvSpPr>
          <p:cNvPr id="28" name="Oval 27">
            <a:extLst>
              <a:ext uri="{FF2B5EF4-FFF2-40B4-BE49-F238E27FC236}">
                <a16:creationId xmlns:a16="http://schemas.microsoft.com/office/drawing/2014/main" id="{ABD5D875-7F09-47D0-BDD5-142BDFEF72BD}"/>
              </a:ext>
            </a:extLst>
          </p:cNvPr>
          <p:cNvSpPr/>
          <p:nvPr/>
        </p:nvSpPr>
        <p:spPr>
          <a:xfrm>
            <a:off x="931895" y="3255530"/>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9" name="Oval 28">
            <a:extLst>
              <a:ext uri="{FF2B5EF4-FFF2-40B4-BE49-F238E27FC236}">
                <a16:creationId xmlns:a16="http://schemas.microsoft.com/office/drawing/2014/main" id="{72365AD9-3B65-4C3B-BA11-BF048F3A7FAB}"/>
              </a:ext>
            </a:extLst>
          </p:cNvPr>
          <p:cNvSpPr/>
          <p:nvPr/>
        </p:nvSpPr>
        <p:spPr>
          <a:xfrm>
            <a:off x="1366169" y="4751912"/>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0" name="TextBox 29">
            <a:extLst>
              <a:ext uri="{FF2B5EF4-FFF2-40B4-BE49-F238E27FC236}">
                <a16:creationId xmlns:a16="http://schemas.microsoft.com/office/drawing/2014/main" id="{A701AC02-1BD0-4C34-9F7F-9E205CF9D390}"/>
              </a:ext>
            </a:extLst>
          </p:cNvPr>
          <p:cNvSpPr txBox="1"/>
          <p:nvPr/>
        </p:nvSpPr>
        <p:spPr>
          <a:xfrm>
            <a:off x="1731794" y="4695699"/>
            <a:ext cx="3206188" cy="833377"/>
          </a:xfrm>
          <a:prstGeom prst="rect">
            <a:avLst/>
          </a:prstGeom>
          <a:noFill/>
        </p:spPr>
        <p:txBody>
          <a:bodyPr wrap="square" lIns="0" tIns="0" rIns="0" bIns="0" rtlCol="0">
            <a:noAutofit/>
          </a:bodyPr>
          <a:lstStyle/>
          <a:p>
            <a:pPr algn="l"/>
            <a:r>
              <a:rPr lang="en-US" sz="1800" dirty="0"/>
              <a:t>Client owned dogs with mast cell tumors or melanoma</a:t>
            </a:r>
          </a:p>
        </p:txBody>
      </p:sp>
      <p:sp>
        <p:nvSpPr>
          <p:cNvPr id="32" name="TextBox 31">
            <a:extLst>
              <a:ext uri="{FF2B5EF4-FFF2-40B4-BE49-F238E27FC236}">
                <a16:creationId xmlns:a16="http://schemas.microsoft.com/office/drawing/2014/main" id="{BB32CC53-102F-405D-8B4E-E3EBFDFF0F26}"/>
              </a:ext>
            </a:extLst>
          </p:cNvPr>
          <p:cNvSpPr txBox="1"/>
          <p:nvPr/>
        </p:nvSpPr>
        <p:spPr>
          <a:xfrm>
            <a:off x="1731794" y="5437281"/>
            <a:ext cx="3206188" cy="833377"/>
          </a:xfrm>
          <a:prstGeom prst="rect">
            <a:avLst/>
          </a:prstGeom>
          <a:noFill/>
        </p:spPr>
        <p:txBody>
          <a:bodyPr wrap="square" lIns="0" tIns="0" rIns="0" bIns="0" rtlCol="0">
            <a:noAutofit/>
          </a:bodyPr>
          <a:lstStyle/>
          <a:p>
            <a:pPr algn="l"/>
            <a:r>
              <a:rPr lang="en-US" sz="1800" dirty="0"/>
              <a:t>Evaluated objective response following the </a:t>
            </a:r>
            <a:r>
              <a:rPr lang="en-US" sz="1800" dirty="0" err="1"/>
              <a:t>cRECIST</a:t>
            </a:r>
            <a:r>
              <a:rPr lang="en-US" sz="1800" dirty="0"/>
              <a:t> v1.0</a:t>
            </a:r>
          </a:p>
        </p:txBody>
      </p:sp>
      <p:sp>
        <p:nvSpPr>
          <p:cNvPr id="33" name="Oval 32">
            <a:extLst>
              <a:ext uri="{FF2B5EF4-FFF2-40B4-BE49-F238E27FC236}">
                <a16:creationId xmlns:a16="http://schemas.microsoft.com/office/drawing/2014/main" id="{CC501CBF-5724-43A4-BDFC-9FDAA2614E73}"/>
              </a:ext>
            </a:extLst>
          </p:cNvPr>
          <p:cNvSpPr/>
          <p:nvPr/>
        </p:nvSpPr>
        <p:spPr>
          <a:xfrm>
            <a:off x="1366169" y="5508531"/>
            <a:ext cx="185196" cy="185196"/>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1" name="TextBox 30">
            <a:extLst>
              <a:ext uri="{FF2B5EF4-FFF2-40B4-BE49-F238E27FC236}">
                <a16:creationId xmlns:a16="http://schemas.microsoft.com/office/drawing/2014/main" id="{D56F48CF-501C-410D-933C-8A7A5B11AD25}"/>
              </a:ext>
            </a:extLst>
          </p:cNvPr>
          <p:cNvSpPr txBox="1"/>
          <p:nvPr/>
        </p:nvSpPr>
        <p:spPr>
          <a:xfrm>
            <a:off x="126609" y="6417652"/>
            <a:ext cx="7413674" cy="499403"/>
          </a:xfrm>
          <a:prstGeom prst="rect">
            <a:avLst/>
          </a:prstGeom>
          <a:noFill/>
        </p:spPr>
        <p:txBody>
          <a:bodyPr wrap="square" lIns="0" tIns="0" rIns="0" bIns="0" rtlCol="0">
            <a:noAutofit/>
          </a:bodyPr>
          <a:lstStyle/>
          <a:p>
            <a:pPr algn="l"/>
            <a:r>
              <a:rPr lang="en-US" sz="1200" dirty="0"/>
              <a:t>1. Morsey, M., Stock, M., </a:t>
            </a:r>
            <a:r>
              <a:rPr lang="en-US" sz="1200" dirty="0" err="1"/>
              <a:t>Boeckh</a:t>
            </a:r>
            <a:r>
              <a:rPr lang="en-US" sz="1200" dirty="0"/>
              <a:t>, A., Lehmann, H. (2021, June 9-12). </a:t>
            </a:r>
            <a:r>
              <a:rPr lang="en-US" sz="1200" i="1" dirty="0"/>
              <a:t>An Anti-Canine PD-1 Monoclonal Antibody for Immunotherapy of Cancer in Dogs </a:t>
            </a:r>
            <a:r>
              <a:rPr lang="en-US" sz="1200" dirty="0"/>
              <a:t>[Poster presentation]. 2021 ACVIM Forum, Virtual. </a:t>
            </a:r>
          </a:p>
        </p:txBody>
      </p:sp>
      <p:graphicFrame>
        <p:nvGraphicFramePr>
          <p:cNvPr id="34" name="Table 33">
            <a:extLst>
              <a:ext uri="{FF2B5EF4-FFF2-40B4-BE49-F238E27FC236}">
                <a16:creationId xmlns:a16="http://schemas.microsoft.com/office/drawing/2014/main" id="{9662ABFB-8E38-466A-A35D-09AB33EBA961}"/>
              </a:ext>
            </a:extLst>
          </p:cNvPr>
          <p:cNvGraphicFramePr>
            <a:graphicFrameLocks noGrp="1"/>
          </p:cNvGraphicFramePr>
          <p:nvPr/>
        </p:nvGraphicFramePr>
        <p:xfrm>
          <a:off x="6232876" y="2557774"/>
          <a:ext cx="5451356" cy="1097280"/>
        </p:xfrm>
        <a:graphic>
          <a:graphicData uri="http://schemas.openxmlformats.org/drawingml/2006/table">
            <a:tbl>
              <a:tblPr firstRow="1" firstCol="1" bandRow="1">
                <a:tableStyleId>{5C22544A-7EE6-4342-B048-85BDC9FD1C3A}</a:tableStyleId>
              </a:tblPr>
              <a:tblGrid>
                <a:gridCol w="924512">
                  <a:extLst>
                    <a:ext uri="{9D8B030D-6E8A-4147-A177-3AD203B41FA5}">
                      <a16:colId xmlns:a16="http://schemas.microsoft.com/office/drawing/2014/main" val="630343256"/>
                    </a:ext>
                  </a:extLst>
                </a:gridCol>
                <a:gridCol w="754085">
                  <a:extLst>
                    <a:ext uri="{9D8B030D-6E8A-4147-A177-3AD203B41FA5}">
                      <a16:colId xmlns:a16="http://schemas.microsoft.com/office/drawing/2014/main" val="227794069"/>
                    </a:ext>
                  </a:extLst>
                </a:gridCol>
                <a:gridCol w="754085">
                  <a:extLst>
                    <a:ext uri="{9D8B030D-6E8A-4147-A177-3AD203B41FA5}">
                      <a16:colId xmlns:a16="http://schemas.microsoft.com/office/drawing/2014/main" val="518654570"/>
                    </a:ext>
                  </a:extLst>
                </a:gridCol>
                <a:gridCol w="755252">
                  <a:extLst>
                    <a:ext uri="{9D8B030D-6E8A-4147-A177-3AD203B41FA5}">
                      <a16:colId xmlns:a16="http://schemas.microsoft.com/office/drawing/2014/main" val="2356766001"/>
                    </a:ext>
                  </a:extLst>
                </a:gridCol>
                <a:gridCol w="754085">
                  <a:extLst>
                    <a:ext uri="{9D8B030D-6E8A-4147-A177-3AD203B41FA5}">
                      <a16:colId xmlns:a16="http://schemas.microsoft.com/office/drawing/2014/main" val="3544134867"/>
                    </a:ext>
                  </a:extLst>
                </a:gridCol>
                <a:gridCol w="754085">
                  <a:extLst>
                    <a:ext uri="{9D8B030D-6E8A-4147-A177-3AD203B41FA5}">
                      <a16:colId xmlns:a16="http://schemas.microsoft.com/office/drawing/2014/main" val="3381303014"/>
                    </a:ext>
                  </a:extLst>
                </a:gridCol>
                <a:gridCol w="755252">
                  <a:extLst>
                    <a:ext uri="{9D8B030D-6E8A-4147-A177-3AD203B41FA5}">
                      <a16:colId xmlns:a16="http://schemas.microsoft.com/office/drawing/2014/main" val="2913172562"/>
                    </a:ext>
                  </a:extLst>
                </a:gridCol>
              </a:tblGrid>
              <a:tr h="365760">
                <a:tc>
                  <a:txBody>
                    <a:bodyPr/>
                    <a:lstStyle/>
                    <a:p>
                      <a:pPr marL="0" marR="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CR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PR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SD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PD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NE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Total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8250420"/>
                  </a:ext>
                </a:extLst>
              </a:tr>
              <a:tr h="365760">
                <a:tc>
                  <a:txBody>
                    <a:bodyPr/>
                    <a:lstStyle/>
                    <a:p>
                      <a:pPr marL="0" marR="0">
                        <a:lnSpc>
                          <a:spcPct val="107000"/>
                        </a:lnSpc>
                        <a:spcBef>
                          <a:spcPts val="0"/>
                        </a:spcBef>
                        <a:spcAft>
                          <a:spcPts val="0"/>
                        </a:spcAft>
                      </a:pPr>
                      <a:r>
                        <a:rPr lang="en-US" sz="1600" dirty="0">
                          <a:solidFill>
                            <a:schemeClr val="tx1"/>
                          </a:solidFill>
                          <a:effectLst/>
                        </a:rPr>
                        <a:t>Total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chemeClr val="tx1"/>
                          </a:solidFill>
                          <a:effectLst/>
                        </a:rPr>
                        <a:t>10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chemeClr val="tx1"/>
                          </a:solidFill>
                          <a:effectLst/>
                        </a:rPr>
                        <a:t>7</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chemeClr val="tx1"/>
                          </a:solidFill>
                          <a:effectLst/>
                        </a:rPr>
                        <a:t>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26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4163458"/>
                  </a:ext>
                </a:extLst>
              </a:tr>
              <a:tr h="365760">
                <a:tc>
                  <a:txBody>
                    <a:bodyPr/>
                    <a:lstStyle/>
                    <a:p>
                      <a:pPr marL="0" marR="0">
                        <a:lnSpc>
                          <a:spcPct val="107000"/>
                        </a:lnSpc>
                        <a:spcBef>
                          <a:spcPts val="0"/>
                        </a:spcBef>
                        <a:spcAft>
                          <a:spcPts val="0"/>
                        </a:spcAft>
                      </a:pPr>
                      <a:r>
                        <a:rPr lang="en-US" sz="1600" dirty="0">
                          <a:solidFill>
                            <a:schemeClr val="tx1"/>
                          </a:solidFill>
                          <a:effectLst/>
                        </a:rPr>
                        <a:t>Total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38%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27%</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23%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100%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4030776"/>
                  </a:ext>
                </a:extLst>
              </a:tr>
            </a:tbl>
          </a:graphicData>
        </a:graphic>
      </p:graphicFrame>
      <p:sp>
        <p:nvSpPr>
          <p:cNvPr id="9" name="TextBox 8">
            <a:extLst>
              <a:ext uri="{FF2B5EF4-FFF2-40B4-BE49-F238E27FC236}">
                <a16:creationId xmlns:a16="http://schemas.microsoft.com/office/drawing/2014/main" id="{006B39C0-E602-40AD-9A63-5012AF057DA9}"/>
              </a:ext>
            </a:extLst>
          </p:cNvPr>
          <p:cNvSpPr txBox="1"/>
          <p:nvPr/>
        </p:nvSpPr>
        <p:spPr>
          <a:xfrm>
            <a:off x="6227180" y="2152891"/>
            <a:ext cx="4305782" cy="335433"/>
          </a:xfrm>
          <a:prstGeom prst="rect">
            <a:avLst/>
          </a:prstGeom>
          <a:noFill/>
        </p:spPr>
        <p:txBody>
          <a:bodyPr wrap="square" lIns="0" tIns="0" rIns="0" bIns="0" rtlCol="0">
            <a:noAutofit/>
          </a:bodyPr>
          <a:lstStyle/>
          <a:p>
            <a:pPr algn="l"/>
            <a:r>
              <a:rPr lang="en-US" sz="2000" dirty="0"/>
              <a:t>Efficacy for Mast Cell Tumors</a:t>
            </a:r>
          </a:p>
        </p:txBody>
      </p:sp>
      <p:graphicFrame>
        <p:nvGraphicFramePr>
          <p:cNvPr id="35" name="Table 34">
            <a:extLst>
              <a:ext uri="{FF2B5EF4-FFF2-40B4-BE49-F238E27FC236}">
                <a16:creationId xmlns:a16="http://schemas.microsoft.com/office/drawing/2014/main" id="{BC2E81CD-F3E9-4A15-AB4F-234ED7DD465C}"/>
              </a:ext>
            </a:extLst>
          </p:cNvPr>
          <p:cNvGraphicFramePr>
            <a:graphicFrameLocks noGrp="1"/>
          </p:cNvGraphicFramePr>
          <p:nvPr/>
        </p:nvGraphicFramePr>
        <p:xfrm>
          <a:off x="6227180" y="4466467"/>
          <a:ext cx="5477256" cy="1097280"/>
        </p:xfrm>
        <a:graphic>
          <a:graphicData uri="http://schemas.openxmlformats.org/drawingml/2006/table">
            <a:tbl>
              <a:tblPr firstRow="1" firstCol="1" bandRow="1">
                <a:tableStyleId>{5C22544A-7EE6-4342-B048-85BDC9FD1C3A}</a:tableStyleId>
              </a:tblPr>
              <a:tblGrid>
                <a:gridCol w="923544">
                  <a:extLst>
                    <a:ext uri="{9D8B030D-6E8A-4147-A177-3AD203B41FA5}">
                      <a16:colId xmlns:a16="http://schemas.microsoft.com/office/drawing/2014/main" val="351328291"/>
                    </a:ext>
                  </a:extLst>
                </a:gridCol>
                <a:gridCol w="758952">
                  <a:extLst>
                    <a:ext uri="{9D8B030D-6E8A-4147-A177-3AD203B41FA5}">
                      <a16:colId xmlns:a16="http://schemas.microsoft.com/office/drawing/2014/main" val="3911837315"/>
                    </a:ext>
                  </a:extLst>
                </a:gridCol>
                <a:gridCol w="758952">
                  <a:extLst>
                    <a:ext uri="{9D8B030D-6E8A-4147-A177-3AD203B41FA5}">
                      <a16:colId xmlns:a16="http://schemas.microsoft.com/office/drawing/2014/main" val="340456072"/>
                    </a:ext>
                  </a:extLst>
                </a:gridCol>
                <a:gridCol w="758952">
                  <a:extLst>
                    <a:ext uri="{9D8B030D-6E8A-4147-A177-3AD203B41FA5}">
                      <a16:colId xmlns:a16="http://schemas.microsoft.com/office/drawing/2014/main" val="2182896539"/>
                    </a:ext>
                  </a:extLst>
                </a:gridCol>
                <a:gridCol w="758952">
                  <a:extLst>
                    <a:ext uri="{9D8B030D-6E8A-4147-A177-3AD203B41FA5}">
                      <a16:colId xmlns:a16="http://schemas.microsoft.com/office/drawing/2014/main" val="3051068597"/>
                    </a:ext>
                  </a:extLst>
                </a:gridCol>
                <a:gridCol w="758952">
                  <a:extLst>
                    <a:ext uri="{9D8B030D-6E8A-4147-A177-3AD203B41FA5}">
                      <a16:colId xmlns:a16="http://schemas.microsoft.com/office/drawing/2014/main" val="1141645662"/>
                    </a:ext>
                  </a:extLst>
                </a:gridCol>
                <a:gridCol w="758952">
                  <a:extLst>
                    <a:ext uri="{9D8B030D-6E8A-4147-A177-3AD203B41FA5}">
                      <a16:colId xmlns:a16="http://schemas.microsoft.com/office/drawing/2014/main" val="3390528277"/>
                    </a:ext>
                  </a:extLst>
                </a:gridCol>
              </a:tblGrid>
              <a:tr h="365760">
                <a:tc>
                  <a:txBody>
                    <a:bodyPr/>
                    <a:lstStyle/>
                    <a:p>
                      <a:pPr marL="0" marR="0">
                        <a:lnSpc>
                          <a:spcPct val="107000"/>
                        </a:lnSpc>
                        <a:spcBef>
                          <a:spcPts val="0"/>
                        </a:spcBef>
                        <a:spcAft>
                          <a:spcPts val="0"/>
                        </a:spcAft>
                      </a:pPr>
                      <a:r>
                        <a:rPr lang="en-US" sz="1600" b="0" dirty="0">
                          <a:solidFill>
                            <a:schemeClr val="tx1"/>
                          </a:solidFill>
                          <a:effectLst/>
                        </a:rPr>
                        <a:t> </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CR</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PR</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SD</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PD</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NE</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chemeClr val="tx1"/>
                          </a:solidFill>
                          <a:effectLst/>
                        </a:rPr>
                        <a:t>Total</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9184715"/>
                  </a:ext>
                </a:extLst>
              </a:tr>
              <a:tr h="365760">
                <a:tc>
                  <a:txBody>
                    <a:bodyPr/>
                    <a:lstStyle/>
                    <a:p>
                      <a:pPr marL="0" marR="0">
                        <a:lnSpc>
                          <a:spcPct val="107000"/>
                        </a:lnSpc>
                        <a:spcBef>
                          <a:spcPts val="0"/>
                        </a:spcBef>
                        <a:spcAft>
                          <a:spcPts val="0"/>
                        </a:spcAft>
                      </a:pPr>
                      <a:r>
                        <a:rPr lang="en-US" sz="1600" b="1" dirty="0">
                          <a:solidFill>
                            <a:schemeClr val="tx1"/>
                          </a:solidFill>
                          <a:effectLst/>
                        </a:rPr>
                        <a:t>Total</a:t>
                      </a:r>
                      <a:r>
                        <a:rPr lang="en-US" sz="1600" b="0" dirty="0">
                          <a:solidFill>
                            <a:schemeClr val="tx1"/>
                          </a:solidFill>
                          <a:effectLst/>
                        </a:rPr>
                        <a:t> </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2</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chemeClr val="tx1"/>
                          </a:solidFill>
                          <a:effectLst/>
                        </a:rPr>
                        <a:t>3</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chemeClr val="tx1"/>
                          </a:solidFill>
                          <a:effectLst/>
                        </a:rPr>
                        <a:t>10</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chemeClr val="tx1"/>
                          </a:solidFill>
                          <a:effectLst/>
                        </a:rPr>
                        <a:t>8</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a:solidFill>
                            <a:schemeClr val="tx1"/>
                          </a:solidFill>
                          <a:effectLst/>
                        </a:rPr>
                        <a:t>2</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25</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3303564"/>
                  </a:ext>
                </a:extLst>
              </a:tr>
              <a:tr h="365760">
                <a:tc>
                  <a:txBody>
                    <a:bodyPr/>
                    <a:lstStyle/>
                    <a:p>
                      <a:pPr marL="0" marR="0">
                        <a:lnSpc>
                          <a:spcPct val="107000"/>
                        </a:lnSpc>
                        <a:spcBef>
                          <a:spcPts val="0"/>
                        </a:spcBef>
                        <a:spcAft>
                          <a:spcPts val="0"/>
                        </a:spcAft>
                      </a:pPr>
                      <a:r>
                        <a:rPr lang="en-US" sz="1600" b="1" dirty="0">
                          <a:solidFill>
                            <a:schemeClr val="tx1"/>
                          </a:solidFill>
                          <a:effectLst/>
                        </a:rPr>
                        <a:t>Total %</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8%</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12%</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40%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32%</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8%</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rPr>
                        <a:t>100%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8674739"/>
                  </a:ext>
                </a:extLst>
              </a:tr>
            </a:tbl>
          </a:graphicData>
        </a:graphic>
      </p:graphicFrame>
      <p:sp>
        <p:nvSpPr>
          <p:cNvPr id="36" name="TextBox 35">
            <a:extLst>
              <a:ext uri="{FF2B5EF4-FFF2-40B4-BE49-F238E27FC236}">
                <a16:creationId xmlns:a16="http://schemas.microsoft.com/office/drawing/2014/main" id="{F506B816-F08E-4F07-9CED-7FBD94039284}"/>
              </a:ext>
            </a:extLst>
          </p:cNvPr>
          <p:cNvSpPr txBox="1"/>
          <p:nvPr/>
        </p:nvSpPr>
        <p:spPr>
          <a:xfrm>
            <a:off x="6227180" y="4061615"/>
            <a:ext cx="4305782" cy="335433"/>
          </a:xfrm>
          <a:prstGeom prst="rect">
            <a:avLst/>
          </a:prstGeom>
          <a:noFill/>
        </p:spPr>
        <p:txBody>
          <a:bodyPr wrap="square" lIns="0" tIns="0" rIns="0" bIns="0" rtlCol="0">
            <a:noAutofit/>
          </a:bodyPr>
          <a:lstStyle/>
          <a:p>
            <a:pPr algn="l"/>
            <a:r>
              <a:rPr lang="en-US" sz="2000" dirty="0"/>
              <a:t>Efficacy for Melanoma</a:t>
            </a:r>
          </a:p>
        </p:txBody>
      </p:sp>
    </p:spTree>
    <p:extLst>
      <p:ext uri="{BB962C8B-B14F-4D97-AF65-F5344CB8AC3E}">
        <p14:creationId xmlns:p14="http://schemas.microsoft.com/office/powerpoint/2010/main" val="366681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77F50F-C1D2-A285-6161-51F7C30738EA}"/>
              </a:ext>
            </a:extLst>
          </p:cNvPr>
          <p:cNvSpPr>
            <a:spLocks noGrp="1"/>
          </p:cNvSpPr>
          <p:nvPr>
            <p:ph type="title"/>
          </p:nvPr>
        </p:nvSpPr>
        <p:spPr/>
        <p:txBody>
          <a:bodyPr/>
          <a:lstStyle/>
          <a:p>
            <a:r>
              <a:rPr lang="en-US" dirty="0"/>
              <a:t>A Unique Feature of Checkpoint Inhibitor Therapy: </a:t>
            </a:r>
            <a:r>
              <a:rPr lang="en-US" dirty="0" err="1"/>
              <a:t>Pseudoprogression</a:t>
            </a:r>
            <a:endParaRPr lang="en-US" dirty="0"/>
          </a:p>
        </p:txBody>
      </p:sp>
      <p:sp>
        <p:nvSpPr>
          <p:cNvPr id="2" name="Slide Number Placeholder 1">
            <a:extLst>
              <a:ext uri="{FF2B5EF4-FFF2-40B4-BE49-F238E27FC236}">
                <a16:creationId xmlns:a16="http://schemas.microsoft.com/office/drawing/2014/main" id="{1A995609-8A6A-2743-5D3C-28A689E21FA2}"/>
              </a:ext>
            </a:extLst>
          </p:cNvPr>
          <p:cNvSpPr>
            <a:spLocks noGrp="1"/>
          </p:cNvSpPr>
          <p:nvPr>
            <p:ph type="sldNum" sz="quarter" idx="11"/>
          </p:nvPr>
        </p:nvSpPr>
        <p:spPr/>
        <p:txBody>
          <a:bodyPr/>
          <a:lstStyle/>
          <a:p>
            <a:fld id="{29CC380D-5F44-41E8-971E-CDD19ED6F8E3}" type="slidenum">
              <a:rPr lang="en-GB" smtClean="0"/>
              <a:t>26</a:t>
            </a:fld>
            <a:endParaRPr lang="en-GB"/>
          </a:p>
        </p:txBody>
      </p:sp>
    </p:spTree>
    <p:extLst>
      <p:ext uri="{BB962C8B-B14F-4D97-AF65-F5344CB8AC3E}">
        <p14:creationId xmlns:p14="http://schemas.microsoft.com/office/powerpoint/2010/main" val="54484213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colorfulness, circle&#10;&#10;Description automatically generated">
            <a:extLst>
              <a:ext uri="{FF2B5EF4-FFF2-40B4-BE49-F238E27FC236}">
                <a16:creationId xmlns:a16="http://schemas.microsoft.com/office/drawing/2014/main" id="{D5FF5C1D-B952-813E-9A8C-109E27EDE572}"/>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8071135" y="3660306"/>
            <a:ext cx="876392" cy="863769"/>
          </a:xfrm>
          <a:prstGeom prst="rect">
            <a:avLst/>
          </a:prstGeom>
        </p:spPr>
      </p:pic>
      <p:pic>
        <p:nvPicPr>
          <p:cNvPr id="35" name="Picture 34" descr="A picture containing colorfulness, circle&#10;&#10;Description automatically generated">
            <a:extLst>
              <a:ext uri="{FF2B5EF4-FFF2-40B4-BE49-F238E27FC236}">
                <a16:creationId xmlns:a16="http://schemas.microsoft.com/office/drawing/2014/main" id="{CDD56709-3F74-7AD1-AAD1-329434224E54}"/>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10115116" y="2398118"/>
            <a:ext cx="876392" cy="863769"/>
          </a:xfrm>
          <a:prstGeom prst="rect">
            <a:avLst/>
          </a:prstGeom>
        </p:spPr>
      </p:pic>
      <p:pic>
        <p:nvPicPr>
          <p:cNvPr id="34" name="Picture 33" descr="A picture containing colorfulness, circle&#10;&#10;Description automatically generated">
            <a:extLst>
              <a:ext uri="{FF2B5EF4-FFF2-40B4-BE49-F238E27FC236}">
                <a16:creationId xmlns:a16="http://schemas.microsoft.com/office/drawing/2014/main" id="{26B91612-5B77-2F47-FE6A-0CAB4D66F1CC}"/>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9759299" y="3478879"/>
            <a:ext cx="876392" cy="863769"/>
          </a:xfrm>
          <a:prstGeom prst="rect">
            <a:avLst/>
          </a:prstGeom>
        </p:spPr>
      </p:pic>
      <p:sp>
        <p:nvSpPr>
          <p:cNvPr id="2" name="Title 1">
            <a:extLst>
              <a:ext uri="{FF2B5EF4-FFF2-40B4-BE49-F238E27FC236}">
                <a16:creationId xmlns:a16="http://schemas.microsoft.com/office/drawing/2014/main" id="{5BB342F0-06B2-9AC1-8F00-DE2D2DD7D858}"/>
              </a:ext>
            </a:extLst>
          </p:cNvPr>
          <p:cNvSpPr>
            <a:spLocks noGrp="1"/>
          </p:cNvSpPr>
          <p:nvPr>
            <p:ph type="title"/>
          </p:nvPr>
        </p:nvSpPr>
        <p:spPr>
          <a:xfrm>
            <a:off x="377825" y="377825"/>
            <a:ext cx="7974605" cy="850107"/>
          </a:xfrm>
        </p:spPr>
        <p:txBody>
          <a:bodyPr/>
          <a:lstStyle/>
          <a:p>
            <a:r>
              <a:rPr lang="en-US" dirty="0"/>
              <a:t>Concepts in Immunotherapy - </a:t>
            </a:r>
            <a:r>
              <a:rPr lang="en-US" dirty="0" err="1"/>
              <a:t>Pseudoprogression</a:t>
            </a:r>
            <a:endParaRPr lang="en-US" dirty="0"/>
          </a:p>
        </p:txBody>
      </p:sp>
      <p:sp>
        <p:nvSpPr>
          <p:cNvPr id="3" name="Slide Number Placeholder 2">
            <a:extLst>
              <a:ext uri="{FF2B5EF4-FFF2-40B4-BE49-F238E27FC236}">
                <a16:creationId xmlns:a16="http://schemas.microsoft.com/office/drawing/2014/main" id="{F208E41E-CEC7-AE3C-EC7B-377637410538}"/>
              </a:ext>
            </a:extLst>
          </p:cNvPr>
          <p:cNvSpPr>
            <a:spLocks noGrp="1"/>
          </p:cNvSpPr>
          <p:nvPr>
            <p:ph type="sldNum" sz="quarter" idx="12"/>
          </p:nvPr>
        </p:nvSpPr>
        <p:spPr/>
        <p:txBody>
          <a:bodyPr/>
          <a:lstStyle/>
          <a:p>
            <a:fld id="{29CC380D-5F44-41E8-971E-CDD19ED6F8E3}" type="slidenum">
              <a:rPr lang="en-GB" smtClean="0"/>
              <a:pPr/>
              <a:t>27</a:t>
            </a:fld>
            <a:endParaRPr lang="en-GB"/>
          </a:p>
        </p:txBody>
      </p:sp>
      <p:pic>
        <p:nvPicPr>
          <p:cNvPr id="6" name="Picture 5" descr="A picture containing moon, night&#10;&#10;Description automatically generated">
            <a:extLst>
              <a:ext uri="{FF2B5EF4-FFF2-40B4-BE49-F238E27FC236}">
                <a16:creationId xmlns:a16="http://schemas.microsoft.com/office/drawing/2014/main" id="{182B2C23-261B-ACDC-6052-3F5AB71BAC9C}"/>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1941999" y="3433040"/>
            <a:ext cx="846107" cy="863768"/>
          </a:xfrm>
          <a:prstGeom prst="rect">
            <a:avLst/>
          </a:prstGeom>
        </p:spPr>
      </p:pic>
      <p:pic>
        <p:nvPicPr>
          <p:cNvPr id="7" name="Picture 6" descr="A picture containing moon, night&#10;&#10;Description automatically generated">
            <a:extLst>
              <a:ext uri="{FF2B5EF4-FFF2-40B4-BE49-F238E27FC236}">
                <a16:creationId xmlns:a16="http://schemas.microsoft.com/office/drawing/2014/main" id="{00A975EC-14FD-7CEB-8688-97F7B70A2E42}"/>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1228334" y="3350568"/>
            <a:ext cx="846107" cy="863768"/>
          </a:xfrm>
          <a:prstGeom prst="rect">
            <a:avLst/>
          </a:prstGeom>
        </p:spPr>
      </p:pic>
      <p:pic>
        <p:nvPicPr>
          <p:cNvPr id="8" name="Picture 7" descr="A picture containing moon, night&#10;&#10;Description automatically generated">
            <a:extLst>
              <a:ext uri="{FF2B5EF4-FFF2-40B4-BE49-F238E27FC236}">
                <a16:creationId xmlns:a16="http://schemas.microsoft.com/office/drawing/2014/main" id="{78F6C9E0-73D0-CB6D-A6D5-8111069A2BFC}"/>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2516963" y="3698801"/>
            <a:ext cx="846107" cy="863768"/>
          </a:xfrm>
          <a:prstGeom prst="rect">
            <a:avLst/>
          </a:prstGeom>
        </p:spPr>
      </p:pic>
      <p:pic>
        <p:nvPicPr>
          <p:cNvPr id="9" name="Picture 8" descr="A picture containing moon, night&#10;&#10;Description automatically generated">
            <a:extLst>
              <a:ext uri="{FF2B5EF4-FFF2-40B4-BE49-F238E27FC236}">
                <a16:creationId xmlns:a16="http://schemas.microsoft.com/office/drawing/2014/main" id="{05637E4D-C2E5-0112-1D85-FD3449CC542C}"/>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2536994" y="4146417"/>
            <a:ext cx="846107" cy="863768"/>
          </a:xfrm>
          <a:prstGeom prst="rect">
            <a:avLst/>
          </a:prstGeom>
        </p:spPr>
      </p:pic>
      <p:pic>
        <p:nvPicPr>
          <p:cNvPr id="10" name="Picture 9" descr="A picture containing moon, night&#10;&#10;Description automatically generated">
            <a:extLst>
              <a:ext uri="{FF2B5EF4-FFF2-40B4-BE49-F238E27FC236}">
                <a16:creationId xmlns:a16="http://schemas.microsoft.com/office/drawing/2014/main" id="{7957D1E4-01FC-0F55-15B9-37A6AB276F9D}"/>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1906845" y="4093008"/>
            <a:ext cx="846107" cy="863768"/>
          </a:xfrm>
          <a:prstGeom prst="rect">
            <a:avLst/>
          </a:prstGeom>
        </p:spPr>
      </p:pic>
      <p:pic>
        <p:nvPicPr>
          <p:cNvPr id="11" name="Picture 10" descr="A picture containing moon, night&#10;&#10;Description automatically generated">
            <a:extLst>
              <a:ext uri="{FF2B5EF4-FFF2-40B4-BE49-F238E27FC236}">
                <a16:creationId xmlns:a16="http://schemas.microsoft.com/office/drawing/2014/main" id="{49DAB8DF-D214-0CDD-3F33-0664229FFB36}"/>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1261298" y="3882089"/>
            <a:ext cx="846107" cy="863768"/>
          </a:xfrm>
          <a:prstGeom prst="rect">
            <a:avLst/>
          </a:prstGeom>
        </p:spPr>
      </p:pic>
      <p:pic>
        <p:nvPicPr>
          <p:cNvPr id="13" name="Picture 12" descr="A picture containing moon, night&#10;&#10;Description automatically generated">
            <a:extLst>
              <a:ext uri="{FF2B5EF4-FFF2-40B4-BE49-F238E27FC236}">
                <a16:creationId xmlns:a16="http://schemas.microsoft.com/office/drawing/2014/main" id="{E97F7B51-5594-6225-DC7C-B9FD16FFE170}"/>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1651387" y="2849008"/>
            <a:ext cx="846107" cy="863768"/>
          </a:xfrm>
          <a:prstGeom prst="rect">
            <a:avLst/>
          </a:prstGeom>
        </p:spPr>
      </p:pic>
      <p:pic>
        <p:nvPicPr>
          <p:cNvPr id="14" name="Picture 13" descr="A picture containing moon, night&#10;&#10;Description automatically generated">
            <a:extLst>
              <a:ext uri="{FF2B5EF4-FFF2-40B4-BE49-F238E27FC236}">
                <a16:creationId xmlns:a16="http://schemas.microsoft.com/office/drawing/2014/main" id="{64ECFF33-8A28-0216-2146-5966ECBFE552}"/>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2347473" y="2997116"/>
            <a:ext cx="846107" cy="863768"/>
          </a:xfrm>
          <a:prstGeom prst="rect">
            <a:avLst/>
          </a:prstGeom>
        </p:spPr>
      </p:pic>
      <p:pic>
        <p:nvPicPr>
          <p:cNvPr id="15" name="Picture 14" descr="A picture containing colorfulness, circle&#10;&#10;Description automatically generated">
            <a:extLst>
              <a:ext uri="{FF2B5EF4-FFF2-40B4-BE49-F238E27FC236}">
                <a16:creationId xmlns:a16="http://schemas.microsoft.com/office/drawing/2014/main" id="{7A8BFEAC-C173-4579-A92D-145B87E2BA85}"/>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2858715" y="1782504"/>
            <a:ext cx="876392" cy="863769"/>
          </a:xfrm>
          <a:prstGeom prst="rect">
            <a:avLst/>
          </a:prstGeom>
        </p:spPr>
      </p:pic>
      <p:pic>
        <p:nvPicPr>
          <p:cNvPr id="16" name="Picture 15" descr="A picture containing colorfulness, circle&#10;&#10;Description automatically generated">
            <a:extLst>
              <a:ext uri="{FF2B5EF4-FFF2-40B4-BE49-F238E27FC236}">
                <a16:creationId xmlns:a16="http://schemas.microsoft.com/office/drawing/2014/main" id="{B96B753D-F6EC-2DB9-30A4-C62019C64D4B}"/>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440383" y="2123652"/>
            <a:ext cx="876392" cy="863769"/>
          </a:xfrm>
          <a:prstGeom prst="rect">
            <a:avLst/>
          </a:prstGeom>
        </p:spPr>
      </p:pic>
      <p:pic>
        <p:nvPicPr>
          <p:cNvPr id="17" name="Picture 16" descr="A picture containing colorfulness, circle&#10;&#10;Description automatically generated">
            <a:extLst>
              <a:ext uri="{FF2B5EF4-FFF2-40B4-BE49-F238E27FC236}">
                <a16:creationId xmlns:a16="http://schemas.microsoft.com/office/drawing/2014/main" id="{A6C5526A-0B5D-45AF-7714-4595F71423A2}"/>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282013" y="4690846"/>
            <a:ext cx="876392" cy="863769"/>
          </a:xfrm>
          <a:prstGeom prst="rect">
            <a:avLst/>
          </a:prstGeom>
        </p:spPr>
      </p:pic>
      <p:pic>
        <p:nvPicPr>
          <p:cNvPr id="18" name="Picture 17" descr="A picture containing colorfulness, circle&#10;&#10;Description automatically generated">
            <a:extLst>
              <a:ext uri="{FF2B5EF4-FFF2-40B4-BE49-F238E27FC236}">
                <a16:creationId xmlns:a16="http://schemas.microsoft.com/office/drawing/2014/main" id="{C691AD9A-4139-4AD9-84B7-B49AFAB8D89A}"/>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2846589" y="5326004"/>
            <a:ext cx="876392" cy="863769"/>
          </a:xfrm>
          <a:prstGeom prst="rect">
            <a:avLst/>
          </a:prstGeom>
        </p:spPr>
      </p:pic>
      <p:pic>
        <p:nvPicPr>
          <p:cNvPr id="19" name="Picture 18" descr="A picture containing colorfulness, circle&#10;&#10;Description automatically generated">
            <a:extLst>
              <a:ext uri="{FF2B5EF4-FFF2-40B4-BE49-F238E27FC236}">
                <a16:creationId xmlns:a16="http://schemas.microsoft.com/office/drawing/2014/main" id="{462B8875-8BF4-7A16-805A-9103DC6B61BB}"/>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166221" y="3524534"/>
            <a:ext cx="876392" cy="863769"/>
          </a:xfrm>
          <a:prstGeom prst="rect">
            <a:avLst/>
          </a:prstGeom>
        </p:spPr>
      </p:pic>
      <p:pic>
        <p:nvPicPr>
          <p:cNvPr id="20" name="Picture 19" descr="A picture containing colorfulness, circle&#10;&#10;Description automatically generated">
            <a:extLst>
              <a:ext uri="{FF2B5EF4-FFF2-40B4-BE49-F238E27FC236}">
                <a16:creationId xmlns:a16="http://schemas.microsoft.com/office/drawing/2014/main" id="{F5A50508-52AF-290B-F76F-3E41C180267E}"/>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1409503" y="5326004"/>
            <a:ext cx="876392" cy="863769"/>
          </a:xfrm>
          <a:prstGeom prst="rect">
            <a:avLst/>
          </a:prstGeom>
        </p:spPr>
      </p:pic>
      <p:pic>
        <p:nvPicPr>
          <p:cNvPr id="21" name="Picture 20" descr="A picture containing colorfulness, circle&#10;&#10;Description automatically generated">
            <a:extLst>
              <a:ext uri="{FF2B5EF4-FFF2-40B4-BE49-F238E27FC236}">
                <a16:creationId xmlns:a16="http://schemas.microsoft.com/office/drawing/2014/main" id="{44D93F8B-8D6B-1A41-425A-12201F2182D2}"/>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1401471" y="1591079"/>
            <a:ext cx="876392" cy="863769"/>
          </a:xfrm>
          <a:prstGeom prst="rect">
            <a:avLst/>
          </a:prstGeom>
        </p:spPr>
      </p:pic>
      <p:sp>
        <p:nvSpPr>
          <p:cNvPr id="22" name="Arrow: Right 21">
            <a:extLst>
              <a:ext uri="{FF2B5EF4-FFF2-40B4-BE49-F238E27FC236}">
                <a16:creationId xmlns:a16="http://schemas.microsoft.com/office/drawing/2014/main" id="{974BEB3A-05E2-EE9C-6CAA-D0788ECBEBEE}"/>
              </a:ext>
            </a:extLst>
          </p:cNvPr>
          <p:cNvSpPr/>
          <p:nvPr/>
        </p:nvSpPr>
        <p:spPr>
          <a:xfrm>
            <a:off x="4735773" y="3079194"/>
            <a:ext cx="2720454" cy="137218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pic>
        <p:nvPicPr>
          <p:cNvPr id="23" name="Picture 22" descr="A picture containing moon, night&#10;&#10;Description automatically generated">
            <a:extLst>
              <a:ext uri="{FF2B5EF4-FFF2-40B4-BE49-F238E27FC236}">
                <a16:creationId xmlns:a16="http://schemas.microsoft.com/office/drawing/2014/main" id="{9EC4D7F9-34A8-2642-9894-6B225DE07B3E}"/>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9244584" y="3301233"/>
            <a:ext cx="846107" cy="863768"/>
          </a:xfrm>
          <a:prstGeom prst="rect">
            <a:avLst/>
          </a:prstGeom>
        </p:spPr>
      </p:pic>
      <p:pic>
        <p:nvPicPr>
          <p:cNvPr id="24" name="Picture 23" descr="A picture containing moon, night&#10;&#10;Description automatically generated">
            <a:extLst>
              <a:ext uri="{FF2B5EF4-FFF2-40B4-BE49-F238E27FC236}">
                <a16:creationId xmlns:a16="http://schemas.microsoft.com/office/drawing/2014/main" id="{B3DD3E4E-7C70-B640-8C64-CA96F23B0710}"/>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8054030" y="3201596"/>
            <a:ext cx="846107" cy="863768"/>
          </a:xfrm>
          <a:prstGeom prst="rect">
            <a:avLst/>
          </a:prstGeom>
        </p:spPr>
      </p:pic>
      <p:pic>
        <p:nvPicPr>
          <p:cNvPr id="25" name="Picture 24" descr="A picture containing moon, night&#10;&#10;Description automatically generated">
            <a:extLst>
              <a:ext uri="{FF2B5EF4-FFF2-40B4-BE49-F238E27FC236}">
                <a16:creationId xmlns:a16="http://schemas.microsoft.com/office/drawing/2014/main" id="{102382CE-87FA-4FE6-4620-C3CB9A471763}"/>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10348338" y="2973035"/>
            <a:ext cx="846107" cy="863768"/>
          </a:xfrm>
          <a:prstGeom prst="rect">
            <a:avLst/>
          </a:prstGeom>
        </p:spPr>
      </p:pic>
      <p:pic>
        <p:nvPicPr>
          <p:cNvPr id="26" name="Picture 25" descr="A picture containing moon, night&#10;&#10;Description automatically generated">
            <a:extLst>
              <a:ext uri="{FF2B5EF4-FFF2-40B4-BE49-F238E27FC236}">
                <a16:creationId xmlns:a16="http://schemas.microsoft.com/office/drawing/2014/main" id="{F6D30FBD-6880-7911-A665-87812B6ED6A2}"/>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10057281" y="3966708"/>
            <a:ext cx="846107" cy="863768"/>
          </a:xfrm>
          <a:prstGeom prst="rect">
            <a:avLst/>
          </a:prstGeom>
        </p:spPr>
      </p:pic>
      <p:pic>
        <p:nvPicPr>
          <p:cNvPr id="27" name="Picture 26" descr="A picture containing moon, night&#10;&#10;Description automatically generated">
            <a:extLst>
              <a:ext uri="{FF2B5EF4-FFF2-40B4-BE49-F238E27FC236}">
                <a16:creationId xmlns:a16="http://schemas.microsoft.com/office/drawing/2014/main" id="{A40A8006-2113-862F-B85D-30066B20ACF5}"/>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9251983" y="4575559"/>
            <a:ext cx="846107" cy="863768"/>
          </a:xfrm>
          <a:prstGeom prst="rect">
            <a:avLst/>
          </a:prstGeom>
        </p:spPr>
      </p:pic>
      <p:pic>
        <p:nvPicPr>
          <p:cNvPr id="28" name="Picture 27" descr="A picture containing moon, night&#10;&#10;Description automatically generated">
            <a:extLst>
              <a:ext uri="{FF2B5EF4-FFF2-40B4-BE49-F238E27FC236}">
                <a16:creationId xmlns:a16="http://schemas.microsoft.com/office/drawing/2014/main" id="{57EEE62C-0169-05A4-7684-505AE9BCC2E0}"/>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8250439" y="4292669"/>
            <a:ext cx="846107" cy="863768"/>
          </a:xfrm>
          <a:prstGeom prst="rect">
            <a:avLst/>
          </a:prstGeom>
        </p:spPr>
      </p:pic>
      <p:pic>
        <p:nvPicPr>
          <p:cNvPr id="29" name="Picture 28" descr="A picture containing moon, night&#10;&#10;Description automatically generated">
            <a:extLst>
              <a:ext uri="{FF2B5EF4-FFF2-40B4-BE49-F238E27FC236}">
                <a16:creationId xmlns:a16="http://schemas.microsoft.com/office/drawing/2014/main" id="{F81A1541-899D-CA75-A7A6-CB98EFBC02AB}"/>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8543231" y="2357597"/>
            <a:ext cx="846107" cy="863768"/>
          </a:xfrm>
          <a:prstGeom prst="rect">
            <a:avLst/>
          </a:prstGeom>
        </p:spPr>
      </p:pic>
      <p:pic>
        <p:nvPicPr>
          <p:cNvPr id="30" name="Picture 29" descr="A picture containing moon, night&#10;&#10;Description automatically generated">
            <a:extLst>
              <a:ext uri="{FF2B5EF4-FFF2-40B4-BE49-F238E27FC236}">
                <a16:creationId xmlns:a16="http://schemas.microsoft.com/office/drawing/2014/main" id="{FBF3B044-4BA5-3A43-60F9-02BDF82EF54B}"/>
              </a:ext>
            </a:extLst>
          </p:cNvPr>
          <p:cNvPicPr>
            <a:picLocks noChangeAspect="1"/>
          </p:cNvPicPr>
          <p:nvPr/>
        </p:nvPicPr>
        <p:blipFill rotWithShape="1">
          <a:blip r:embed="rId3">
            <a:extLst>
              <a:ext uri="{28A0092B-C50C-407E-A947-70E740481C1C}">
                <a14:useLocalDpi xmlns:a14="http://schemas.microsoft.com/office/drawing/2010/main" val="0"/>
              </a:ext>
            </a:extLst>
          </a:blip>
          <a:srcRect l="49064" r="17726" b="54797"/>
          <a:stretch/>
        </p:blipFill>
        <p:spPr>
          <a:xfrm>
            <a:off x="9763394" y="2171514"/>
            <a:ext cx="846107" cy="863768"/>
          </a:xfrm>
          <a:prstGeom prst="rect">
            <a:avLst/>
          </a:prstGeom>
        </p:spPr>
      </p:pic>
      <p:pic>
        <p:nvPicPr>
          <p:cNvPr id="31" name="Picture 30" descr="A picture containing colorfulness, circle&#10;&#10;Description automatically generated">
            <a:extLst>
              <a:ext uri="{FF2B5EF4-FFF2-40B4-BE49-F238E27FC236}">
                <a16:creationId xmlns:a16="http://schemas.microsoft.com/office/drawing/2014/main" id="{D84CC893-4B4F-2A0D-A1D3-72EDAC5991CD}"/>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8746168" y="3109327"/>
            <a:ext cx="876392" cy="863769"/>
          </a:xfrm>
          <a:prstGeom prst="rect">
            <a:avLst/>
          </a:prstGeom>
        </p:spPr>
      </p:pic>
      <p:pic>
        <p:nvPicPr>
          <p:cNvPr id="32" name="Picture 31" descr="A picture containing colorfulness, circle&#10;&#10;Description automatically generated">
            <a:extLst>
              <a:ext uri="{FF2B5EF4-FFF2-40B4-BE49-F238E27FC236}">
                <a16:creationId xmlns:a16="http://schemas.microsoft.com/office/drawing/2014/main" id="{79864ED9-E478-173D-7268-B4B569EF317A}"/>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8818973" y="4052689"/>
            <a:ext cx="876392" cy="863769"/>
          </a:xfrm>
          <a:prstGeom prst="rect">
            <a:avLst/>
          </a:prstGeom>
        </p:spPr>
      </p:pic>
      <p:pic>
        <p:nvPicPr>
          <p:cNvPr id="33" name="Picture 32" descr="A picture containing colorfulness, circle&#10;&#10;Description automatically generated">
            <a:extLst>
              <a:ext uri="{FF2B5EF4-FFF2-40B4-BE49-F238E27FC236}">
                <a16:creationId xmlns:a16="http://schemas.microsoft.com/office/drawing/2014/main" id="{5FACADD7-711D-6B6B-BFFB-5C979B0E05FE}"/>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9335207" y="2469634"/>
            <a:ext cx="876392" cy="863769"/>
          </a:xfrm>
          <a:prstGeom prst="rect">
            <a:avLst/>
          </a:prstGeom>
        </p:spPr>
      </p:pic>
      <p:pic>
        <p:nvPicPr>
          <p:cNvPr id="37" name="Picture 36" descr="A picture containing colorfulness, circle&#10;&#10;Description automatically generated">
            <a:extLst>
              <a:ext uri="{FF2B5EF4-FFF2-40B4-BE49-F238E27FC236}">
                <a16:creationId xmlns:a16="http://schemas.microsoft.com/office/drawing/2014/main" id="{D83CED0B-2CBA-C76A-31B2-3045D6F049DA}"/>
              </a:ext>
            </a:extLst>
          </p:cNvPr>
          <p:cNvPicPr>
            <a:picLocks noChangeAspect="1"/>
          </p:cNvPicPr>
          <p:nvPr/>
        </p:nvPicPr>
        <p:blipFill rotWithShape="1">
          <a:blip r:embed="rId2">
            <a:extLst>
              <a:ext uri="{28A0092B-C50C-407E-A947-70E740481C1C}">
                <a14:useLocalDpi xmlns:a14="http://schemas.microsoft.com/office/drawing/2010/main" val="0"/>
              </a:ext>
            </a:extLst>
          </a:blip>
          <a:srcRect l="43212" t="50000" r="27154" b="11057"/>
          <a:stretch/>
        </p:blipFill>
        <p:spPr>
          <a:xfrm flipH="1">
            <a:off x="9762787" y="4342648"/>
            <a:ext cx="876392" cy="863769"/>
          </a:xfrm>
          <a:prstGeom prst="rect">
            <a:avLst/>
          </a:prstGeom>
        </p:spPr>
      </p:pic>
      <p:pic>
        <p:nvPicPr>
          <p:cNvPr id="39" name="Graphic 38" descr="Ruler outline">
            <a:extLst>
              <a:ext uri="{FF2B5EF4-FFF2-40B4-BE49-F238E27FC236}">
                <a16:creationId xmlns:a16="http://schemas.microsoft.com/office/drawing/2014/main" id="{2BA0D26B-2CCC-3FAA-82DE-C4A7B78251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659189" flipH="1">
            <a:off x="2626396" y="2825661"/>
            <a:ext cx="2160188" cy="2160188"/>
          </a:xfrm>
          <a:prstGeom prst="rect">
            <a:avLst/>
          </a:prstGeom>
        </p:spPr>
      </p:pic>
      <p:pic>
        <p:nvPicPr>
          <p:cNvPr id="40" name="Graphic 39" descr="Ruler outline">
            <a:extLst>
              <a:ext uri="{FF2B5EF4-FFF2-40B4-BE49-F238E27FC236}">
                <a16:creationId xmlns:a16="http://schemas.microsoft.com/office/drawing/2014/main" id="{76C53DA0-307D-9039-7C3B-9893CBA390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659189" flipH="1">
            <a:off x="10565092" y="3460188"/>
            <a:ext cx="1982385" cy="1982385"/>
          </a:xfrm>
          <a:prstGeom prst="rect">
            <a:avLst/>
          </a:prstGeom>
        </p:spPr>
      </p:pic>
      <p:pic>
        <p:nvPicPr>
          <p:cNvPr id="41" name="Graphic 40" descr="Ruler outline">
            <a:extLst>
              <a:ext uri="{FF2B5EF4-FFF2-40B4-BE49-F238E27FC236}">
                <a16:creationId xmlns:a16="http://schemas.microsoft.com/office/drawing/2014/main" id="{5A111848-0E98-4A0A-F24B-0240D1C863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659189" flipH="1">
            <a:off x="10540666" y="1612206"/>
            <a:ext cx="1982385" cy="1982385"/>
          </a:xfrm>
          <a:prstGeom prst="rect">
            <a:avLst/>
          </a:prstGeom>
        </p:spPr>
      </p:pic>
      <p:sp>
        <p:nvSpPr>
          <p:cNvPr id="42" name="Rectangle 41">
            <a:extLst>
              <a:ext uri="{FF2B5EF4-FFF2-40B4-BE49-F238E27FC236}">
                <a16:creationId xmlns:a16="http://schemas.microsoft.com/office/drawing/2014/main" id="{0896316A-D71C-A70A-54B1-830F778C3E42}"/>
              </a:ext>
            </a:extLst>
          </p:cNvPr>
          <p:cNvSpPr/>
          <p:nvPr/>
        </p:nvSpPr>
        <p:spPr>
          <a:xfrm>
            <a:off x="11460480" y="3429000"/>
            <a:ext cx="316696" cy="2313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cxnSp>
        <p:nvCxnSpPr>
          <p:cNvPr id="44" name="Straight Connector 43">
            <a:extLst>
              <a:ext uri="{FF2B5EF4-FFF2-40B4-BE49-F238E27FC236}">
                <a16:creationId xmlns:a16="http://schemas.microsoft.com/office/drawing/2014/main" id="{E9CCB216-7D61-CB5D-74B8-32D306A725F3}"/>
              </a:ext>
            </a:extLst>
          </p:cNvPr>
          <p:cNvCxnSpPr>
            <a:cxnSpLocks/>
          </p:cNvCxnSpPr>
          <p:nvPr/>
        </p:nvCxnSpPr>
        <p:spPr>
          <a:xfrm>
            <a:off x="11272838" y="2147888"/>
            <a:ext cx="500062"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F416C51D-48F8-089B-4EF7-71CEA2A6482A}"/>
              </a:ext>
            </a:extLst>
          </p:cNvPr>
          <p:cNvSpPr/>
          <p:nvPr/>
        </p:nvSpPr>
        <p:spPr>
          <a:xfrm>
            <a:off x="10991508" y="1600208"/>
            <a:ext cx="981417" cy="524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 name="TextBox 3">
            <a:extLst>
              <a:ext uri="{FF2B5EF4-FFF2-40B4-BE49-F238E27FC236}">
                <a16:creationId xmlns:a16="http://schemas.microsoft.com/office/drawing/2014/main" id="{6B175245-9443-9FBB-081C-40095A7393DF}"/>
              </a:ext>
            </a:extLst>
          </p:cNvPr>
          <p:cNvSpPr txBox="1"/>
          <p:nvPr/>
        </p:nvSpPr>
        <p:spPr>
          <a:xfrm>
            <a:off x="0" y="6642242"/>
            <a:ext cx="2192319" cy="377825"/>
          </a:xfrm>
          <a:prstGeom prst="rect">
            <a:avLst/>
          </a:prstGeom>
          <a:noFill/>
        </p:spPr>
        <p:txBody>
          <a:bodyPr wrap="square" lIns="0" tIns="0" rIns="0" bIns="0" rtlCol="0">
            <a:noAutofit/>
          </a:bodyPr>
          <a:lstStyle/>
          <a:p>
            <a:pPr algn="l"/>
            <a:r>
              <a:rPr lang="en-US" sz="1200" dirty="0"/>
              <a:t>Artwork by Dr. Laura Greene</a:t>
            </a:r>
          </a:p>
        </p:txBody>
      </p:sp>
    </p:spTree>
    <p:extLst>
      <p:ext uri="{BB962C8B-B14F-4D97-AF65-F5344CB8AC3E}">
        <p14:creationId xmlns:p14="http://schemas.microsoft.com/office/powerpoint/2010/main" val="3451924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10"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0" presetClass="entr" presetSubtype="0"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738AF7-0BF5-4DF6-B3B5-1D89D131D5C0}"/>
              </a:ext>
            </a:extLst>
          </p:cNvPr>
          <p:cNvSpPr>
            <a:spLocks noGrp="1"/>
          </p:cNvSpPr>
          <p:nvPr>
            <p:ph type="sldNum" sz="quarter" idx="12"/>
          </p:nvPr>
        </p:nvSpPr>
        <p:spPr/>
        <p:txBody>
          <a:bodyPr/>
          <a:lstStyle/>
          <a:p>
            <a:fld id="{29CC380D-5F44-41E8-971E-CDD19ED6F8E3}" type="slidenum">
              <a:rPr lang="en-GB" smtClean="0"/>
              <a:t>28</a:t>
            </a:fld>
            <a:endParaRPr lang="en-GB"/>
          </a:p>
        </p:txBody>
      </p:sp>
      <p:sp>
        <p:nvSpPr>
          <p:cNvPr id="6" name="Rectangle 5">
            <a:extLst>
              <a:ext uri="{FF2B5EF4-FFF2-40B4-BE49-F238E27FC236}">
                <a16:creationId xmlns:a16="http://schemas.microsoft.com/office/drawing/2014/main" id="{569B0B1F-8662-45B5-A909-55A70B1E4B79}"/>
              </a:ext>
            </a:extLst>
          </p:cNvPr>
          <p:cNvSpPr/>
          <p:nvPr/>
        </p:nvSpPr>
        <p:spPr>
          <a:xfrm>
            <a:off x="0" y="-7"/>
            <a:ext cx="12192000" cy="1182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Invention ExtraBold" panose="020B0803020008020204" pitchFamily="34" charset="0"/>
              </a:rPr>
              <a:t>  </a:t>
            </a:r>
            <a:r>
              <a:rPr lang="en-US" sz="3200" dirty="0" err="1">
                <a:solidFill>
                  <a:schemeClr val="bg1"/>
                </a:solidFill>
                <a:latin typeface="Invention ExtraBold" panose="020B0803020008020204" pitchFamily="34" charset="0"/>
              </a:rPr>
              <a:t>Caninized</a:t>
            </a:r>
            <a:r>
              <a:rPr lang="en-US" sz="3200" dirty="0">
                <a:solidFill>
                  <a:schemeClr val="bg1"/>
                </a:solidFill>
                <a:latin typeface="Invention ExtraBold" panose="020B0803020008020204" pitchFamily="34" charset="0"/>
              </a:rPr>
              <a:t> Anti-PD-1 Monoclonal Antibody</a:t>
            </a:r>
            <a:r>
              <a:rPr lang="en-US" sz="3200" baseline="30000" dirty="0">
                <a:solidFill>
                  <a:schemeClr val="bg1"/>
                </a:solidFill>
                <a:latin typeface="Invention ExtraBold" panose="020B0803020008020204" pitchFamily="34" charset="0"/>
              </a:rPr>
              <a:t>1</a:t>
            </a:r>
          </a:p>
        </p:txBody>
      </p:sp>
      <p:pic>
        <p:nvPicPr>
          <p:cNvPr id="7" name="Graphic 6" descr="Dog with solid fill">
            <a:extLst>
              <a:ext uri="{FF2B5EF4-FFF2-40B4-BE49-F238E27FC236}">
                <a16:creationId xmlns:a16="http://schemas.microsoft.com/office/drawing/2014/main" id="{74E8C465-2F93-4FB4-B056-3A9CD18507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2061" y="45476"/>
            <a:ext cx="1053110" cy="1091448"/>
          </a:xfrm>
          <a:prstGeom prst="rect">
            <a:avLst/>
          </a:prstGeom>
        </p:spPr>
      </p:pic>
      <p:sp>
        <p:nvSpPr>
          <p:cNvPr id="8" name="Rectangle 7">
            <a:extLst>
              <a:ext uri="{FF2B5EF4-FFF2-40B4-BE49-F238E27FC236}">
                <a16:creationId xmlns:a16="http://schemas.microsoft.com/office/drawing/2014/main" id="{982B2E95-9E48-47D1-A800-C7A971246CC2}"/>
              </a:ext>
            </a:extLst>
          </p:cNvPr>
          <p:cNvSpPr/>
          <p:nvPr/>
        </p:nvSpPr>
        <p:spPr>
          <a:xfrm>
            <a:off x="-5" y="1182407"/>
            <a:ext cx="6101255" cy="88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USDA Conditionally Licensed </a:t>
            </a:r>
            <a:r>
              <a:rPr lang="en-US" sz="2400" dirty="0" err="1">
                <a:solidFill>
                  <a:schemeClr val="bg1"/>
                </a:solidFill>
              </a:rPr>
              <a:t>gilvetmab</a:t>
            </a:r>
            <a:endParaRPr lang="en-US" sz="2400" dirty="0">
              <a:solidFill>
                <a:schemeClr val="bg1"/>
              </a:solidFill>
            </a:endParaRPr>
          </a:p>
        </p:txBody>
      </p:sp>
      <p:pic>
        <p:nvPicPr>
          <p:cNvPr id="4" name="Picture 3">
            <a:extLst>
              <a:ext uri="{FF2B5EF4-FFF2-40B4-BE49-F238E27FC236}">
                <a16:creationId xmlns:a16="http://schemas.microsoft.com/office/drawing/2014/main" id="{4D9A9CA1-7628-4E75-2652-6679C058C087}"/>
              </a:ext>
            </a:extLst>
          </p:cNvPr>
          <p:cNvPicPr>
            <a:picLocks noChangeAspect="1"/>
          </p:cNvPicPr>
          <p:nvPr/>
        </p:nvPicPr>
        <p:blipFill rotWithShape="1">
          <a:blip r:embed="rId5"/>
          <a:srcRect t="1569" r="6165"/>
          <a:stretch/>
        </p:blipFill>
        <p:spPr>
          <a:xfrm>
            <a:off x="1582078" y="2218121"/>
            <a:ext cx="8227260" cy="4727755"/>
          </a:xfrm>
          <a:prstGeom prst="rect">
            <a:avLst/>
          </a:prstGeom>
        </p:spPr>
      </p:pic>
      <p:sp>
        <p:nvSpPr>
          <p:cNvPr id="31" name="TextBox 30">
            <a:extLst>
              <a:ext uri="{FF2B5EF4-FFF2-40B4-BE49-F238E27FC236}">
                <a16:creationId xmlns:a16="http://schemas.microsoft.com/office/drawing/2014/main" id="{D56F48CF-501C-410D-933C-8A7A5B11AD25}"/>
              </a:ext>
            </a:extLst>
          </p:cNvPr>
          <p:cNvSpPr txBox="1"/>
          <p:nvPr/>
        </p:nvSpPr>
        <p:spPr>
          <a:xfrm>
            <a:off x="145351" y="6696175"/>
            <a:ext cx="2318880" cy="499403"/>
          </a:xfrm>
          <a:prstGeom prst="rect">
            <a:avLst/>
          </a:prstGeom>
          <a:noFill/>
        </p:spPr>
        <p:txBody>
          <a:bodyPr wrap="square" lIns="0" tIns="0" rIns="0" bIns="0" rtlCol="0">
            <a:noAutofit/>
          </a:bodyPr>
          <a:lstStyle/>
          <a:p>
            <a:pPr algn="l"/>
            <a:r>
              <a:rPr lang="en-US" sz="1000" dirty="0"/>
              <a:t>1.Merck Animal Health.  Data on file. </a:t>
            </a:r>
          </a:p>
        </p:txBody>
      </p:sp>
      <p:cxnSp>
        <p:nvCxnSpPr>
          <p:cNvPr id="5" name="Straight Connector 4">
            <a:extLst>
              <a:ext uri="{FF2B5EF4-FFF2-40B4-BE49-F238E27FC236}">
                <a16:creationId xmlns:a16="http://schemas.microsoft.com/office/drawing/2014/main" id="{99A34FCC-4D92-BC2F-7991-72E749E79570}"/>
              </a:ext>
            </a:extLst>
          </p:cNvPr>
          <p:cNvCxnSpPr>
            <a:cxnSpLocks/>
          </p:cNvCxnSpPr>
          <p:nvPr/>
        </p:nvCxnSpPr>
        <p:spPr>
          <a:xfrm flipV="1">
            <a:off x="3063080" y="3680269"/>
            <a:ext cx="666750" cy="818378"/>
          </a:xfrm>
          <a:prstGeom prst="line">
            <a:avLst/>
          </a:prstGeom>
          <a:ln w="57150">
            <a:solidFill>
              <a:srgbClr val="7D62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67AEF6B-3A28-65BD-7BA6-50AABDC5351D}"/>
              </a:ext>
            </a:extLst>
          </p:cNvPr>
          <p:cNvCxnSpPr>
            <a:cxnSpLocks/>
          </p:cNvCxnSpPr>
          <p:nvPr/>
        </p:nvCxnSpPr>
        <p:spPr>
          <a:xfrm flipH="1" flipV="1">
            <a:off x="3759200" y="3701926"/>
            <a:ext cx="676275" cy="1247775"/>
          </a:xfrm>
          <a:prstGeom prst="line">
            <a:avLst/>
          </a:prstGeom>
          <a:ln w="57150">
            <a:solidFill>
              <a:srgbClr val="7D624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EA3099-0C7E-E7E6-80AF-ECF046BD415D}"/>
              </a:ext>
            </a:extLst>
          </p:cNvPr>
          <p:cNvCxnSpPr>
            <a:cxnSpLocks/>
          </p:cNvCxnSpPr>
          <p:nvPr/>
        </p:nvCxnSpPr>
        <p:spPr>
          <a:xfrm>
            <a:off x="4545013" y="5083175"/>
            <a:ext cx="595312" cy="733425"/>
          </a:xfrm>
          <a:prstGeom prst="line">
            <a:avLst/>
          </a:prstGeom>
          <a:ln w="57150">
            <a:solidFill>
              <a:srgbClr val="7D624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F48636-3E5B-95F5-5A7A-3A8B85E43772}"/>
              </a:ext>
            </a:extLst>
          </p:cNvPr>
          <p:cNvCxnSpPr>
            <a:cxnSpLocks/>
          </p:cNvCxnSpPr>
          <p:nvPr/>
        </p:nvCxnSpPr>
        <p:spPr>
          <a:xfrm>
            <a:off x="5227677" y="5837241"/>
            <a:ext cx="661987" cy="0"/>
          </a:xfrm>
          <a:prstGeom prst="line">
            <a:avLst/>
          </a:prstGeom>
          <a:ln w="57150">
            <a:solidFill>
              <a:srgbClr val="7D624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1A2D4F-1369-5618-6CBB-69907B614C31}"/>
              </a:ext>
            </a:extLst>
          </p:cNvPr>
          <p:cNvCxnSpPr>
            <a:cxnSpLocks/>
          </p:cNvCxnSpPr>
          <p:nvPr/>
        </p:nvCxnSpPr>
        <p:spPr>
          <a:xfrm>
            <a:off x="5992810" y="5837241"/>
            <a:ext cx="209553" cy="0"/>
          </a:xfrm>
          <a:prstGeom prst="line">
            <a:avLst/>
          </a:prstGeom>
          <a:ln w="57150">
            <a:solidFill>
              <a:srgbClr val="7D624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A561D9-5216-61C1-FA40-154AECF89879}"/>
              </a:ext>
            </a:extLst>
          </p:cNvPr>
          <p:cNvCxnSpPr>
            <a:cxnSpLocks/>
          </p:cNvCxnSpPr>
          <p:nvPr/>
        </p:nvCxnSpPr>
        <p:spPr>
          <a:xfrm flipH="1">
            <a:off x="3081337" y="4380728"/>
            <a:ext cx="555625" cy="113107"/>
          </a:xfrm>
          <a:prstGeom prst="line">
            <a:avLst/>
          </a:prstGeom>
          <a:ln w="57150">
            <a:solidFill>
              <a:srgbClr val="B0B97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DCFE53-48CE-C0E6-155D-191FB06E6EB3}"/>
              </a:ext>
            </a:extLst>
          </p:cNvPr>
          <p:cNvCxnSpPr>
            <a:cxnSpLocks/>
          </p:cNvCxnSpPr>
          <p:nvPr/>
        </p:nvCxnSpPr>
        <p:spPr>
          <a:xfrm flipH="1">
            <a:off x="3709988" y="2919413"/>
            <a:ext cx="702468" cy="1406401"/>
          </a:xfrm>
          <a:prstGeom prst="line">
            <a:avLst/>
          </a:prstGeom>
          <a:ln w="57150">
            <a:solidFill>
              <a:srgbClr val="B0B97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6E2A69-BF9F-BA54-BA46-EB2B34186701}"/>
              </a:ext>
            </a:extLst>
          </p:cNvPr>
          <p:cNvCxnSpPr>
            <a:cxnSpLocks/>
          </p:cNvCxnSpPr>
          <p:nvPr/>
        </p:nvCxnSpPr>
        <p:spPr>
          <a:xfrm>
            <a:off x="4471988" y="2919413"/>
            <a:ext cx="664233" cy="642937"/>
          </a:xfrm>
          <a:prstGeom prst="line">
            <a:avLst/>
          </a:prstGeom>
          <a:ln w="57150">
            <a:solidFill>
              <a:srgbClr val="B0B97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18C229A-0A8B-8910-6439-01C9F69F5138}"/>
              </a:ext>
            </a:extLst>
          </p:cNvPr>
          <p:cNvCxnSpPr>
            <a:cxnSpLocks/>
          </p:cNvCxnSpPr>
          <p:nvPr/>
        </p:nvCxnSpPr>
        <p:spPr>
          <a:xfrm>
            <a:off x="5227677" y="3602831"/>
            <a:ext cx="577811" cy="253488"/>
          </a:xfrm>
          <a:prstGeom prst="line">
            <a:avLst/>
          </a:prstGeom>
          <a:ln w="57150">
            <a:solidFill>
              <a:srgbClr val="B0B97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EB795B3-5456-E260-2E6E-DF5B8A02A1AC}"/>
              </a:ext>
            </a:extLst>
          </p:cNvPr>
          <p:cNvCxnSpPr>
            <a:cxnSpLocks/>
          </p:cNvCxnSpPr>
          <p:nvPr/>
        </p:nvCxnSpPr>
        <p:spPr>
          <a:xfrm>
            <a:off x="5884069" y="3907631"/>
            <a:ext cx="692944" cy="529650"/>
          </a:xfrm>
          <a:prstGeom prst="line">
            <a:avLst/>
          </a:prstGeom>
          <a:ln w="57150">
            <a:solidFill>
              <a:srgbClr val="B0B9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031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FED950-7A59-0952-7208-49EC51698CDF}"/>
              </a:ext>
            </a:extLst>
          </p:cNvPr>
          <p:cNvSpPr>
            <a:spLocks noGrp="1"/>
          </p:cNvSpPr>
          <p:nvPr>
            <p:ph type="sldNum" sz="quarter" idx="12"/>
          </p:nvPr>
        </p:nvSpPr>
        <p:spPr/>
        <p:txBody>
          <a:bodyPr/>
          <a:lstStyle/>
          <a:p>
            <a:fld id="{29CC380D-5F44-41E8-971E-CDD19ED6F8E3}" type="slidenum">
              <a:rPr lang="en-GB" smtClean="0"/>
              <a:t>29</a:t>
            </a:fld>
            <a:endParaRPr lang="en-GB"/>
          </a:p>
        </p:txBody>
      </p:sp>
      <p:sp>
        <p:nvSpPr>
          <p:cNvPr id="3" name="Rectangle 2">
            <a:extLst>
              <a:ext uri="{FF2B5EF4-FFF2-40B4-BE49-F238E27FC236}">
                <a16:creationId xmlns:a16="http://schemas.microsoft.com/office/drawing/2014/main" id="{4558FD77-D1E4-6508-37ED-635F59C7318E}"/>
              </a:ext>
            </a:extLst>
          </p:cNvPr>
          <p:cNvSpPr/>
          <p:nvPr/>
        </p:nvSpPr>
        <p:spPr>
          <a:xfrm>
            <a:off x="0" y="0"/>
            <a:ext cx="9764486" cy="1001486"/>
          </a:xfrm>
          <a:prstGeom prst="rect">
            <a:avLst/>
          </a:prstGeom>
          <a:gradFill>
            <a:gsLst>
              <a:gs pos="0">
                <a:schemeClr val="accent2">
                  <a:lumMod val="40000"/>
                  <a:lumOff val="60000"/>
                </a:schemeClr>
              </a:gs>
              <a:gs pos="34000">
                <a:schemeClr val="accent2">
                  <a:lumMod val="60000"/>
                  <a:lumOff val="40000"/>
                </a:schemeClr>
              </a:gs>
              <a:gs pos="70000">
                <a:schemeClr val="accent1"/>
              </a:gs>
              <a:gs pos="100000">
                <a:schemeClr val="accent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 name="Oval 3">
            <a:extLst>
              <a:ext uri="{FF2B5EF4-FFF2-40B4-BE49-F238E27FC236}">
                <a16:creationId xmlns:a16="http://schemas.microsoft.com/office/drawing/2014/main" id="{3E04539A-8247-4826-35ED-B695760CFD43}"/>
              </a:ext>
            </a:extLst>
          </p:cNvPr>
          <p:cNvSpPr/>
          <p:nvPr/>
        </p:nvSpPr>
        <p:spPr>
          <a:xfrm>
            <a:off x="9133114" y="-174167"/>
            <a:ext cx="1197429" cy="11756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 name="Oval 4">
            <a:extLst>
              <a:ext uri="{FF2B5EF4-FFF2-40B4-BE49-F238E27FC236}">
                <a16:creationId xmlns:a16="http://schemas.microsoft.com/office/drawing/2014/main" id="{B9B2F744-2C8B-2725-E207-BF370B8C2A4D}"/>
              </a:ext>
            </a:extLst>
          </p:cNvPr>
          <p:cNvSpPr/>
          <p:nvPr/>
        </p:nvSpPr>
        <p:spPr>
          <a:xfrm>
            <a:off x="9296402" y="-435434"/>
            <a:ext cx="1485902" cy="1436920"/>
          </a:xfrm>
          <a:prstGeom prst="ellipse">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6" name="TextBox 5">
            <a:extLst>
              <a:ext uri="{FF2B5EF4-FFF2-40B4-BE49-F238E27FC236}">
                <a16:creationId xmlns:a16="http://schemas.microsoft.com/office/drawing/2014/main" id="{63C9B6CC-D2A0-DE13-5E50-B97F9D22AF56}"/>
              </a:ext>
            </a:extLst>
          </p:cNvPr>
          <p:cNvSpPr txBox="1"/>
          <p:nvPr/>
        </p:nvSpPr>
        <p:spPr>
          <a:xfrm>
            <a:off x="163286" y="283026"/>
            <a:ext cx="10167257" cy="707572"/>
          </a:xfrm>
          <a:prstGeom prst="rect">
            <a:avLst/>
          </a:prstGeom>
          <a:noFill/>
        </p:spPr>
        <p:txBody>
          <a:bodyPr wrap="square" lIns="0" tIns="0" rIns="0" bIns="0" rtlCol="0">
            <a:noAutofit/>
          </a:bodyPr>
          <a:lstStyle/>
          <a:p>
            <a:pPr algn="l"/>
            <a:r>
              <a:rPr lang="en-US" sz="2800" b="1" dirty="0"/>
              <a:t>Tumor Measurement in the Face of Immunotherapy</a:t>
            </a:r>
          </a:p>
        </p:txBody>
      </p:sp>
      <p:sp>
        <p:nvSpPr>
          <p:cNvPr id="7" name="TextBox 6">
            <a:extLst>
              <a:ext uri="{FF2B5EF4-FFF2-40B4-BE49-F238E27FC236}">
                <a16:creationId xmlns:a16="http://schemas.microsoft.com/office/drawing/2014/main" id="{ECB69180-8C8C-BD43-BFAA-5794623237A0}"/>
              </a:ext>
            </a:extLst>
          </p:cNvPr>
          <p:cNvSpPr txBox="1"/>
          <p:nvPr/>
        </p:nvSpPr>
        <p:spPr>
          <a:xfrm>
            <a:off x="326571" y="1164770"/>
            <a:ext cx="10080172" cy="1175656"/>
          </a:xfrm>
          <a:prstGeom prst="rect">
            <a:avLst/>
          </a:prstGeom>
          <a:noFill/>
        </p:spPr>
        <p:txBody>
          <a:bodyPr wrap="square" lIns="0" tIns="0" rIns="0" bIns="0" rtlCol="0">
            <a:noAutofit/>
          </a:bodyPr>
          <a:lstStyle/>
          <a:p>
            <a:pPr algn="l"/>
            <a:r>
              <a:rPr lang="en-US" sz="1600" dirty="0"/>
              <a:t>Changing Paradigm – Patients who met the criteria for disease progression based on traditional RECIST were noted to have late but deep and durable responses.</a:t>
            </a:r>
          </a:p>
        </p:txBody>
      </p:sp>
      <p:sp>
        <p:nvSpPr>
          <p:cNvPr id="8" name="Rectangle: Rounded Corners 7">
            <a:extLst>
              <a:ext uri="{FF2B5EF4-FFF2-40B4-BE49-F238E27FC236}">
                <a16:creationId xmlns:a16="http://schemas.microsoft.com/office/drawing/2014/main" id="{380498BD-BC07-6916-68B1-58CF5B598F24}"/>
              </a:ext>
            </a:extLst>
          </p:cNvPr>
          <p:cNvSpPr/>
          <p:nvPr/>
        </p:nvSpPr>
        <p:spPr>
          <a:xfrm>
            <a:off x="152402" y="1883227"/>
            <a:ext cx="2166257" cy="289560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9" name="TextBox 8">
            <a:extLst>
              <a:ext uri="{FF2B5EF4-FFF2-40B4-BE49-F238E27FC236}">
                <a16:creationId xmlns:a16="http://schemas.microsoft.com/office/drawing/2014/main" id="{91C82B5D-9428-3ABB-44AE-A67DD68346A1}"/>
              </a:ext>
            </a:extLst>
          </p:cNvPr>
          <p:cNvSpPr txBox="1"/>
          <p:nvPr/>
        </p:nvSpPr>
        <p:spPr>
          <a:xfrm>
            <a:off x="239487" y="2188029"/>
            <a:ext cx="2079172" cy="2002971"/>
          </a:xfrm>
          <a:prstGeom prst="rect">
            <a:avLst/>
          </a:prstGeom>
          <a:noFill/>
        </p:spPr>
        <p:txBody>
          <a:bodyPr wrap="square" lIns="0" tIns="0" rIns="0" bIns="0" rtlCol="0">
            <a:noAutofit/>
          </a:bodyPr>
          <a:lstStyle/>
          <a:p>
            <a:pPr marL="171450" indent="-171450" algn="l">
              <a:buFont typeface="Arial" panose="020B0604020202020204" pitchFamily="34" charset="0"/>
              <a:buChar char="•"/>
            </a:pPr>
            <a:r>
              <a:rPr lang="en-US" sz="1600" b="1" dirty="0" err="1"/>
              <a:t>iRECIST</a:t>
            </a:r>
            <a:endParaRPr lang="en-US" sz="1600" b="1"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r>
              <a:rPr lang="en-US" sz="1400" dirty="0"/>
              <a:t>Consistent framework for collection of data</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a:t>Not intended to define or guide clinical practice</a:t>
            </a:r>
          </a:p>
        </p:txBody>
      </p:sp>
      <p:sp>
        <p:nvSpPr>
          <p:cNvPr id="10" name="Rectangle: Rounded Corners 9">
            <a:extLst>
              <a:ext uri="{FF2B5EF4-FFF2-40B4-BE49-F238E27FC236}">
                <a16:creationId xmlns:a16="http://schemas.microsoft.com/office/drawing/2014/main" id="{A77573E3-0295-82D7-772F-31CC688FEA1F}"/>
              </a:ext>
            </a:extLst>
          </p:cNvPr>
          <p:cNvSpPr/>
          <p:nvPr/>
        </p:nvSpPr>
        <p:spPr>
          <a:xfrm>
            <a:off x="2547255" y="1872337"/>
            <a:ext cx="2166257" cy="289560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1" name="TextBox 10">
            <a:extLst>
              <a:ext uri="{FF2B5EF4-FFF2-40B4-BE49-F238E27FC236}">
                <a16:creationId xmlns:a16="http://schemas.microsoft.com/office/drawing/2014/main" id="{70EFF8BF-00ED-F81B-726C-B8FBCFDBC369}"/>
              </a:ext>
            </a:extLst>
          </p:cNvPr>
          <p:cNvSpPr txBox="1"/>
          <p:nvPr/>
        </p:nvSpPr>
        <p:spPr>
          <a:xfrm>
            <a:off x="2634340" y="2004562"/>
            <a:ext cx="2079172" cy="2002971"/>
          </a:xfrm>
          <a:prstGeom prst="rect">
            <a:avLst/>
          </a:prstGeom>
          <a:noFill/>
        </p:spPr>
        <p:txBody>
          <a:bodyPr wrap="square" lIns="0" tIns="0" rIns="0" bIns="0" rtlCol="0">
            <a:noAutofit/>
          </a:bodyPr>
          <a:lstStyle/>
          <a:p>
            <a:pPr marL="171450" indent="-171450" algn="l">
              <a:buFont typeface="Arial" panose="020B0604020202020204" pitchFamily="34" charset="0"/>
              <a:buChar char="•"/>
            </a:pPr>
            <a:r>
              <a:rPr lang="en-US" sz="1400" dirty="0" err="1"/>
              <a:t>iCR</a:t>
            </a:r>
            <a:r>
              <a:rPr lang="en-US" sz="1400" dirty="0"/>
              <a:t> – complete response</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err="1"/>
              <a:t>iPR</a:t>
            </a:r>
            <a:r>
              <a:rPr lang="en-US" sz="1400" dirty="0"/>
              <a:t> – partial response</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err="1"/>
              <a:t>iSD</a:t>
            </a:r>
            <a:r>
              <a:rPr lang="en-US" sz="1400" dirty="0"/>
              <a:t> – stable disease</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err="1"/>
              <a:t>iUPD</a:t>
            </a:r>
            <a:r>
              <a:rPr lang="en-US" sz="1400" dirty="0"/>
              <a:t> – </a:t>
            </a:r>
            <a:r>
              <a:rPr lang="en-US" sz="1400" dirty="0" err="1"/>
              <a:t>uncomfirmed</a:t>
            </a:r>
            <a:r>
              <a:rPr lang="en-US" sz="1400" dirty="0"/>
              <a:t> progressive disease</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err="1"/>
              <a:t>iCPD</a:t>
            </a:r>
            <a:r>
              <a:rPr lang="en-US" sz="1400" dirty="0"/>
              <a:t> – confirmed progressive disease</a:t>
            </a:r>
          </a:p>
        </p:txBody>
      </p:sp>
      <p:sp>
        <p:nvSpPr>
          <p:cNvPr id="12" name="TextBox 11">
            <a:extLst>
              <a:ext uri="{FF2B5EF4-FFF2-40B4-BE49-F238E27FC236}">
                <a16:creationId xmlns:a16="http://schemas.microsoft.com/office/drawing/2014/main" id="{945B999D-7092-854B-1096-D140F46888F9}"/>
              </a:ext>
            </a:extLst>
          </p:cNvPr>
          <p:cNvSpPr txBox="1"/>
          <p:nvPr/>
        </p:nvSpPr>
        <p:spPr>
          <a:xfrm>
            <a:off x="740480" y="5241469"/>
            <a:ext cx="4653644" cy="707572"/>
          </a:xfrm>
          <a:prstGeom prst="rect">
            <a:avLst/>
          </a:prstGeom>
          <a:noFill/>
        </p:spPr>
        <p:txBody>
          <a:bodyPr wrap="square" lIns="0" tIns="0" rIns="0" bIns="0" rtlCol="0">
            <a:noAutofit/>
          </a:bodyPr>
          <a:lstStyle/>
          <a:p>
            <a:pPr algn="ctr"/>
            <a:r>
              <a:rPr lang="en-US" sz="2000" dirty="0"/>
              <a:t>Clinical stability is considered when deciding whether treatment is continued after </a:t>
            </a:r>
            <a:r>
              <a:rPr lang="en-US" sz="2000" dirty="0" err="1"/>
              <a:t>iUPD</a:t>
            </a:r>
            <a:r>
              <a:rPr lang="en-US" sz="2000" dirty="0"/>
              <a:t>.</a:t>
            </a:r>
          </a:p>
        </p:txBody>
      </p:sp>
      <p:sp>
        <p:nvSpPr>
          <p:cNvPr id="13" name="Rectangle: Rounded Corners 12">
            <a:extLst>
              <a:ext uri="{FF2B5EF4-FFF2-40B4-BE49-F238E27FC236}">
                <a16:creationId xmlns:a16="http://schemas.microsoft.com/office/drawing/2014/main" id="{3AA0017B-5434-33BF-7606-78F7C062669B}"/>
              </a:ext>
            </a:extLst>
          </p:cNvPr>
          <p:cNvSpPr/>
          <p:nvPr/>
        </p:nvSpPr>
        <p:spPr>
          <a:xfrm>
            <a:off x="4942115" y="1872337"/>
            <a:ext cx="2166257" cy="289560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4" name="TextBox 13">
            <a:extLst>
              <a:ext uri="{FF2B5EF4-FFF2-40B4-BE49-F238E27FC236}">
                <a16:creationId xmlns:a16="http://schemas.microsoft.com/office/drawing/2014/main" id="{86DCDB61-3353-BE36-52E6-FCC02E83209E}"/>
              </a:ext>
            </a:extLst>
          </p:cNvPr>
          <p:cNvSpPr txBox="1"/>
          <p:nvPr/>
        </p:nvSpPr>
        <p:spPr>
          <a:xfrm>
            <a:off x="5029200" y="2177139"/>
            <a:ext cx="2079172" cy="2002971"/>
          </a:xfrm>
          <a:prstGeom prst="rect">
            <a:avLst/>
          </a:prstGeom>
          <a:noFill/>
        </p:spPr>
        <p:txBody>
          <a:bodyPr wrap="square" lIns="0" tIns="0" rIns="0" bIns="0" rtlCol="0">
            <a:noAutofit/>
          </a:bodyPr>
          <a:lstStyle/>
          <a:p>
            <a:pPr marL="171450" indent="-171450" algn="l">
              <a:buFont typeface="Arial" panose="020B0604020202020204" pitchFamily="34" charset="0"/>
              <a:buChar char="•"/>
            </a:pPr>
            <a:r>
              <a:rPr lang="en-US" sz="1400" dirty="0" err="1"/>
              <a:t>iUPD</a:t>
            </a:r>
            <a:endParaRPr lang="en-US" sz="1400" dirty="0"/>
          </a:p>
          <a:p>
            <a:pPr marL="400050" lvl="1" indent="-171450">
              <a:buFont typeface="Arial" panose="020B0604020202020204" pitchFamily="34" charset="0"/>
              <a:buChar char="•"/>
            </a:pPr>
            <a:r>
              <a:rPr lang="en-US" sz="1400" dirty="0"/>
              <a:t>New lesions</a:t>
            </a:r>
          </a:p>
          <a:p>
            <a:pPr marL="400050" lvl="1" indent="-171450">
              <a:buFont typeface="Arial" panose="020B0604020202020204" pitchFamily="34" charset="0"/>
              <a:buChar char="•"/>
            </a:pPr>
            <a:r>
              <a:rPr lang="en-US" sz="1400" dirty="0"/>
              <a:t>Target lesion increases in size</a:t>
            </a:r>
          </a:p>
          <a:p>
            <a:pPr marL="171450" indent="-171450">
              <a:buFont typeface="Arial" panose="020B0604020202020204" pitchFamily="34" charset="0"/>
              <a:buChar char="•"/>
            </a:pPr>
            <a:r>
              <a:rPr lang="en-US" sz="1400" dirty="0" err="1"/>
              <a:t>iCPD</a:t>
            </a:r>
            <a:endParaRPr lang="en-US" sz="1400" dirty="0"/>
          </a:p>
          <a:p>
            <a:pPr marL="400050" lvl="1" indent="-171450">
              <a:buFont typeface="Arial" panose="020B0604020202020204" pitchFamily="34" charset="0"/>
              <a:buChar char="•"/>
            </a:pPr>
            <a:r>
              <a:rPr lang="en-US" sz="1400" dirty="0"/>
              <a:t>4-8 weeks after </a:t>
            </a:r>
            <a:r>
              <a:rPr lang="en-US" sz="1400" dirty="0" err="1"/>
              <a:t>iUPD</a:t>
            </a:r>
            <a:endParaRPr lang="en-US" sz="1400" dirty="0"/>
          </a:p>
          <a:p>
            <a:pPr marL="628650" lvl="2" indent="-171450">
              <a:buFont typeface="Arial" panose="020B0604020202020204" pitchFamily="34" charset="0"/>
              <a:buChar char="•"/>
            </a:pPr>
            <a:r>
              <a:rPr lang="en-US" sz="1400" dirty="0"/>
              <a:t>New lesions</a:t>
            </a:r>
          </a:p>
          <a:p>
            <a:pPr marL="628650" lvl="2" indent="-171450">
              <a:buFont typeface="Arial" panose="020B0604020202020204" pitchFamily="34" charset="0"/>
              <a:buChar char="•"/>
            </a:pPr>
            <a:r>
              <a:rPr lang="en-US" sz="1400" dirty="0"/>
              <a:t>Progression of target lesion or new lesions</a:t>
            </a:r>
          </a:p>
        </p:txBody>
      </p:sp>
      <p:sp>
        <p:nvSpPr>
          <p:cNvPr id="15" name="TextBox 14">
            <a:extLst>
              <a:ext uri="{FF2B5EF4-FFF2-40B4-BE49-F238E27FC236}">
                <a16:creationId xmlns:a16="http://schemas.microsoft.com/office/drawing/2014/main" id="{F769B60B-029E-4E5F-D3EF-723E3364A2A2}"/>
              </a:ext>
            </a:extLst>
          </p:cNvPr>
          <p:cNvSpPr txBox="1"/>
          <p:nvPr/>
        </p:nvSpPr>
        <p:spPr>
          <a:xfrm>
            <a:off x="7282541" y="1709056"/>
            <a:ext cx="1251857" cy="370114"/>
          </a:xfrm>
          <a:prstGeom prst="rect">
            <a:avLst/>
          </a:prstGeom>
          <a:noFill/>
        </p:spPr>
        <p:txBody>
          <a:bodyPr wrap="square" lIns="0" tIns="0" rIns="0" bIns="0" rtlCol="0">
            <a:noAutofit/>
          </a:bodyPr>
          <a:lstStyle/>
          <a:p>
            <a:pPr algn="l"/>
            <a:r>
              <a:rPr lang="en-US" sz="1800" b="1" dirty="0"/>
              <a:t>Scenario 1:</a:t>
            </a:r>
          </a:p>
        </p:txBody>
      </p:sp>
      <p:sp>
        <p:nvSpPr>
          <p:cNvPr id="16" name="Oval 15">
            <a:extLst>
              <a:ext uri="{FF2B5EF4-FFF2-40B4-BE49-F238E27FC236}">
                <a16:creationId xmlns:a16="http://schemas.microsoft.com/office/drawing/2014/main" id="{4FFA09C3-0CAC-E568-052C-11867CE08B17}"/>
              </a:ext>
            </a:extLst>
          </p:cNvPr>
          <p:cNvSpPr/>
          <p:nvPr/>
        </p:nvSpPr>
        <p:spPr>
          <a:xfrm>
            <a:off x="9135837" y="1894099"/>
            <a:ext cx="321131" cy="250371"/>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7" name="Oval 16">
            <a:extLst>
              <a:ext uri="{FF2B5EF4-FFF2-40B4-BE49-F238E27FC236}">
                <a16:creationId xmlns:a16="http://schemas.microsoft.com/office/drawing/2014/main" id="{A13A761B-9734-E107-691C-C2445EBC1C8F}"/>
              </a:ext>
            </a:extLst>
          </p:cNvPr>
          <p:cNvSpPr/>
          <p:nvPr/>
        </p:nvSpPr>
        <p:spPr>
          <a:xfrm>
            <a:off x="9017151" y="2743186"/>
            <a:ext cx="558502" cy="435438"/>
          </a:xfrm>
          <a:prstGeom prst="ellipse">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8" name="Oval 17">
            <a:extLst>
              <a:ext uri="{FF2B5EF4-FFF2-40B4-BE49-F238E27FC236}">
                <a16:creationId xmlns:a16="http://schemas.microsoft.com/office/drawing/2014/main" id="{3B1FDEE7-B27A-63C1-58D9-3DA6CC862D0C}"/>
              </a:ext>
            </a:extLst>
          </p:cNvPr>
          <p:cNvSpPr/>
          <p:nvPr/>
        </p:nvSpPr>
        <p:spPr>
          <a:xfrm>
            <a:off x="7663372" y="4601288"/>
            <a:ext cx="558502" cy="435438"/>
          </a:xfrm>
          <a:prstGeom prst="ellipse">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9" name="Oval 18">
            <a:extLst>
              <a:ext uri="{FF2B5EF4-FFF2-40B4-BE49-F238E27FC236}">
                <a16:creationId xmlns:a16="http://schemas.microsoft.com/office/drawing/2014/main" id="{D84A5E89-B1CF-1834-98F2-9D80585AE58F}"/>
              </a:ext>
            </a:extLst>
          </p:cNvPr>
          <p:cNvSpPr/>
          <p:nvPr/>
        </p:nvSpPr>
        <p:spPr>
          <a:xfrm>
            <a:off x="8316419" y="4408709"/>
            <a:ext cx="1005254" cy="783750"/>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0" name="Oval 19">
            <a:extLst>
              <a:ext uri="{FF2B5EF4-FFF2-40B4-BE49-F238E27FC236}">
                <a16:creationId xmlns:a16="http://schemas.microsoft.com/office/drawing/2014/main" id="{733DD4F8-9C08-824D-1811-4D6CA39227CB}"/>
              </a:ext>
            </a:extLst>
          </p:cNvPr>
          <p:cNvSpPr/>
          <p:nvPr/>
        </p:nvSpPr>
        <p:spPr>
          <a:xfrm>
            <a:off x="10246177" y="4747005"/>
            <a:ext cx="321131" cy="250371"/>
          </a:xfrm>
          <a:prstGeom prst="ellipse">
            <a:avLst/>
          </a:prstGeom>
          <a:solidFill>
            <a:schemeClr val="accent6"/>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1" name="Oval 20">
            <a:extLst>
              <a:ext uri="{FF2B5EF4-FFF2-40B4-BE49-F238E27FC236}">
                <a16:creationId xmlns:a16="http://schemas.microsoft.com/office/drawing/2014/main" id="{0A40F955-6406-83CE-F5FD-BB5706C8357F}"/>
              </a:ext>
            </a:extLst>
          </p:cNvPr>
          <p:cNvSpPr/>
          <p:nvPr/>
        </p:nvSpPr>
        <p:spPr>
          <a:xfrm>
            <a:off x="9498979" y="4582865"/>
            <a:ext cx="558502" cy="435438"/>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2" name="Oval 21">
            <a:extLst>
              <a:ext uri="{FF2B5EF4-FFF2-40B4-BE49-F238E27FC236}">
                <a16:creationId xmlns:a16="http://schemas.microsoft.com/office/drawing/2014/main" id="{8EEA6056-6AB5-4877-787B-A04F1C2A73DE}"/>
              </a:ext>
            </a:extLst>
          </p:cNvPr>
          <p:cNvSpPr/>
          <p:nvPr/>
        </p:nvSpPr>
        <p:spPr>
          <a:xfrm>
            <a:off x="9924640" y="4463145"/>
            <a:ext cx="163280" cy="127300"/>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3" name="TextBox 22">
            <a:extLst>
              <a:ext uri="{FF2B5EF4-FFF2-40B4-BE49-F238E27FC236}">
                <a16:creationId xmlns:a16="http://schemas.microsoft.com/office/drawing/2014/main" id="{DC115352-C9B2-700B-AC77-E74C10D23ADD}"/>
              </a:ext>
            </a:extLst>
          </p:cNvPr>
          <p:cNvSpPr txBox="1"/>
          <p:nvPr/>
        </p:nvSpPr>
        <p:spPr>
          <a:xfrm>
            <a:off x="11283050" y="1894099"/>
            <a:ext cx="723896" cy="315686"/>
          </a:xfrm>
          <a:prstGeom prst="rect">
            <a:avLst/>
          </a:prstGeom>
          <a:noFill/>
        </p:spPr>
        <p:txBody>
          <a:bodyPr wrap="square" lIns="0" tIns="0" rIns="0" bIns="0" rtlCol="0">
            <a:noAutofit/>
          </a:bodyPr>
          <a:lstStyle/>
          <a:p>
            <a:pPr algn="l"/>
            <a:r>
              <a:rPr lang="en-US" sz="1600" b="1" dirty="0"/>
              <a:t>T = 0</a:t>
            </a:r>
          </a:p>
        </p:txBody>
      </p:sp>
      <p:sp>
        <p:nvSpPr>
          <p:cNvPr id="24" name="TextBox 23">
            <a:extLst>
              <a:ext uri="{FF2B5EF4-FFF2-40B4-BE49-F238E27FC236}">
                <a16:creationId xmlns:a16="http://schemas.microsoft.com/office/drawing/2014/main" id="{CB7BBCEE-0DE4-84EB-7CF4-910C98F6741D}"/>
              </a:ext>
            </a:extLst>
          </p:cNvPr>
          <p:cNvSpPr txBox="1"/>
          <p:nvPr/>
        </p:nvSpPr>
        <p:spPr>
          <a:xfrm>
            <a:off x="11195956" y="2848205"/>
            <a:ext cx="876298" cy="315686"/>
          </a:xfrm>
          <a:prstGeom prst="rect">
            <a:avLst/>
          </a:prstGeom>
          <a:noFill/>
        </p:spPr>
        <p:txBody>
          <a:bodyPr wrap="square" lIns="0" tIns="0" rIns="0" bIns="0" rtlCol="0">
            <a:noAutofit/>
          </a:bodyPr>
          <a:lstStyle/>
          <a:p>
            <a:pPr algn="l"/>
            <a:r>
              <a:rPr lang="en-US" sz="1600" b="1" dirty="0"/>
              <a:t>Recheck</a:t>
            </a:r>
          </a:p>
        </p:txBody>
      </p:sp>
      <p:sp>
        <p:nvSpPr>
          <p:cNvPr id="25" name="TextBox 24">
            <a:extLst>
              <a:ext uri="{FF2B5EF4-FFF2-40B4-BE49-F238E27FC236}">
                <a16:creationId xmlns:a16="http://schemas.microsoft.com/office/drawing/2014/main" id="{1F0DB715-74D2-2EEF-FA27-11182C7EB4C6}"/>
              </a:ext>
            </a:extLst>
          </p:cNvPr>
          <p:cNvSpPr txBox="1"/>
          <p:nvPr/>
        </p:nvSpPr>
        <p:spPr>
          <a:xfrm>
            <a:off x="11065325" y="4702617"/>
            <a:ext cx="1137560" cy="315686"/>
          </a:xfrm>
          <a:prstGeom prst="rect">
            <a:avLst/>
          </a:prstGeom>
          <a:noFill/>
        </p:spPr>
        <p:txBody>
          <a:bodyPr wrap="square" lIns="0" tIns="0" rIns="0" bIns="0" rtlCol="0">
            <a:noAutofit/>
          </a:bodyPr>
          <a:lstStyle/>
          <a:p>
            <a:pPr algn="ctr"/>
            <a:r>
              <a:rPr lang="en-US" sz="1600" b="1" dirty="0"/>
              <a:t>4-8 weeks later</a:t>
            </a:r>
          </a:p>
        </p:txBody>
      </p:sp>
      <p:sp>
        <p:nvSpPr>
          <p:cNvPr id="26" name="Oval 25">
            <a:extLst>
              <a:ext uri="{FF2B5EF4-FFF2-40B4-BE49-F238E27FC236}">
                <a16:creationId xmlns:a16="http://schemas.microsoft.com/office/drawing/2014/main" id="{3F74B0DF-FE70-AD57-03E3-3C5FB4529887}"/>
              </a:ext>
            </a:extLst>
          </p:cNvPr>
          <p:cNvSpPr/>
          <p:nvPr/>
        </p:nvSpPr>
        <p:spPr>
          <a:xfrm>
            <a:off x="10902045" y="4824036"/>
            <a:ext cx="163280" cy="127300"/>
          </a:xfrm>
          <a:prstGeom prst="ellipse">
            <a:avLst/>
          </a:prstGeom>
          <a:solidFill>
            <a:schemeClr val="accent2"/>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cxnSp>
        <p:nvCxnSpPr>
          <p:cNvPr id="28" name="Straight Connector 27">
            <a:extLst>
              <a:ext uri="{FF2B5EF4-FFF2-40B4-BE49-F238E27FC236}">
                <a16:creationId xmlns:a16="http://schemas.microsoft.com/office/drawing/2014/main" id="{C97FDA99-B838-81DA-767D-07C1241499C0}"/>
              </a:ext>
            </a:extLst>
          </p:cNvPr>
          <p:cNvCxnSpPr>
            <a:cxnSpLocks/>
          </p:cNvCxnSpPr>
          <p:nvPr/>
        </p:nvCxnSpPr>
        <p:spPr>
          <a:xfrm>
            <a:off x="9296402" y="2188029"/>
            <a:ext cx="0" cy="446314"/>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92FEAD28-2F15-2663-30E3-CB31CFA3EAED}"/>
              </a:ext>
            </a:extLst>
          </p:cNvPr>
          <p:cNvCxnSpPr>
            <a:cxnSpLocks/>
          </p:cNvCxnSpPr>
          <p:nvPr/>
        </p:nvCxnSpPr>
        <p:spPr>
          <a:xfrm flipH="1">
            <a:off x="7908469" y="3429000"/>
            <a:ext cx="3069768"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4" name="Straight Connector 33">
            <a:extLst>
              <a:ext uri="{FF2B5EF4-FFF2-40B4-BE49-F238E27FC236}">
                <a16:creationId xmlns:a16="http://schemas.microsoft.com/office/drawing/2014/main" id="{823E12A0-4D84-E8D2-704C-215FEAEBFD9F}"/>
              </a:ext>
            </a:extLst>
          </p:cNvPr>
          <p:cNvCxnSpPr>
            <a:cxnSpLocks/>
          </p:cNvCxnSpPr>
          <p:nvPr/>
        </p:nvCxnSpPr>
        <p:spPr>
          <a:xfrm>
            <a:off x="10978237" y="3429000"/>
            <a:ext cx="0" cy="1273617"/>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8" name="Straight Connector 37">
            <a:extLst>
              <a:ext uri="{FF2B5EF4-FFF2-40B4-BE49-F238E27FC236}">
                <a16:creationId xmlns:a16="http://schemas.microsoft.com/office/drawing/2014/main" id="{F07F4987-0064-57BC-CC87-A302EBAC842B}"/>
              </a:ext>
            </a:extLst>
          </p:cNvPr>
          <p:cNvCxnSpPr>
            <a:cxnSpLocks/>
          </p:cNvCxnSpPr>
          <p:nvPr/>
        </p:nvCxnSpPr>
        <p:spPr>
          <a:xfrm>
            <a:off x="10406742" y="3425210"/>
            <a:ext cx="0" cy="1176078"/>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40" name="Straight Connector 39">
            <a:extLst>
              <a:ext uri="{FF2B5EF4-FFF2-40B4-BE49-F238E27FC236}">
                <a16:creationId xmlns:a16="http://schemas.microsoft.com/office/drawing/2014/main" id="{659F5A7D-E549-7EFC-7071-0F7306FE4C77}"/>
              </a:ext>
            </a:extLst>
          </p:cNvPr>
          <p:cNvCxnSpPr>
            <a:cxnSpLocks/>
          </p:cNvCxnSpPr>
          <p:nvPr/>
        </p:nvCxnSpPr>
        <p:spPr>
          <a:xfrm>
            <a:off x="9766507" y="3425210"/>
            <a:ext cx="0" cy="1037935"/>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42" name="Straight Connector 41">
            <a:extLst>
              <a:ext uri="{FF2B5EF4-FFF2-40B4-BE49-F238E27FC236}">
                <a16:creationId xmlns:a16="http://schemas.microsoft.com/office/drawing/2014/main" id="{41FAC739-71FB-D7C8-998D-48294A18364A}"/>
              </a:ext>
            </a:extLst>
          </p:cNvPr>
          <p:cNvCxnSpPr>
            <a:cxnSpLocks/>
          </p:cNvCxnSpPr>
          <p:nvPr/>
        </p:nvCxnSpPr>
        <p:spPr>
          <a:xfrm>
            <a:off x="8819046" y="3425209"/>
            <a:ext cx="0" cy="883625"/>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44" name="Straight Connector 43">
            <a:extLst>
              <a:ext uri="{FF2B5EF4-FFF2-40B4-BE49-F238E27FC236}">
                <a16:creationId xmlns:a16="http://schemas.microsoft.com/office/drawing/2014/main" id="{6D832B13-D19A-BAB0-EBFE-959F0DB092EB}"/>
              </a:ext>
            </a:extLst>
          </p:cNvPr>
          <p:cNvCxnSpPr>
            <a:cxnSpLocks/>
          </p:cNvCxnSpPr>
          <p:nvPr/>
        </p:nvCxnSpPr>
        <p:spPr>
          <a:xfrm>
            <a:off x="7930241" y="3425209"/>
            <a:ext cx="12382" cy="1101586"/>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47" name="Straight Connector 46">
            <a:extLst>
              <a:ext uri="{FF2B5EF4-FFF2-40B4-BE49-F238E27FC236}">
                <a16:creationId xmlns:a16="http://schemas.microsoft.com/office/drawing/2014/main" id="{DF572C68-B333-CBF9-3E41-5E3C17EDD46F}"/>
              </a:ext>
            </a:extLst>
          </p:cNvPr>
          <p:cNvCxnSpPr>
            <a:cxnSpLocks/>
          </p:cNvCxnSpPr>
          <p:nvPr/>
        </p:nvCxnSpPr>
        <p:spPr>
          <a:xfrm>
            <a:off x="9296400" y="3276600"/>
            <a:ext cx="2" cy="148609"/>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49" name="Rectangle 48">
            <a:extLst>
              <a:ext uri="{FF2B5EF4-FFF2-40B4-BE49-F238E27FC236}">
                <a16:creationId xmlns:a16="http://schemas.microsoft.com/office/drawing/2014/main" id="{6E110686-1717-6082-BE0A-24D50B4C60FF}"/>
              </a:ext>
            </a:extLst>
          </p:cNvPr>
          <p:cNvSpPr/>
          <p:nvPr/>
        </p:nvSpPr>
        <p:spPr>
          <a:xfrm>
            <a:off x="6111352" y="5072724"/>
            <a:ext cx="576938" cy="2612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0" name="Rectangle 49">
            <a:extLst>
              <a:ext uri="{FF2B5EF4-FFF2-40B4-BE49-F238E27FC236}">
                <a16:creationId xmlns:a16="http://schemas.microsoft.com/office/drawing/2014/main" id="{CF27CEF9-7B11-A3E0-37B2-4F2541BC4B7D}"/>
              </a:ext>
            </a:extLst>
          </p:cNvPr>
          <p:cNvSpPr/>
          <p:nvPr/>
        </p:nvSpPr>
        <p:spPr>
          <a:xfrm>
            <a:off x="6104543" y="5464610"/>
            <a:ext cx="576938" cy="2612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1" name="Rectangle 50">
            <a:extLst>
              <a:ext uri="{FF2B5EF4-FFF2-40B4-BE49-F238E27FC236}">
                <a16:creationId xmlns:a16="http://schemas.microsoft.com/office/drawing/2014/main" id="{79D9EB09-E451-5CDC-CF31-0F9534473085}"/>
              </a:ext>
            </a:extLst>
          </p:cNvPr>
          <p:cNvSpPr/>
          <p:nvPr/>
        </p:nvSpPr>
        <p:spPr>
          <a:xfrm>
            <a:off x="6111352" y="5878276"/>
            <a:ext cx="576938" cy="2612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2" name="Rectangle 51">
            <a:extLst>
              <a:ext uri="{FF2B5EF4-FFF2-40B4-BE49-F238E27FC236}">
                <a16:creationId xmlns:a16="http://schemas.microsoft.com/office/drawing/2014/main" id="{748E9982-E54B-8AFF-634A-AB80F59BD0AA}"/>
              </a:ext>
            </a:extLst>
          </p:cNvPr>
          <p:cNvSpPr/>
          <p:nvPr/>
        </p:nvSpPr>
        <p:spPr>
          <a:xfrm>
            <a:off x="6111352" y="6305119"/>
            <a:ext cx="576938" cy="2612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3" name="TextBox 52">
            <a:extLst>
              <a:ext uri="{FF2B5EF4-FFF2-40B4-BE49-F238E27FC236}">
                <a16:creationId xmlns:a16="http://schemas.microsoft.com/office/drawing/2014/main" id="{2F7B232E-02E5-511B-C9C5-A9F6A62C06C5}"/>
              </a:ext>
            </a:extLst>
          </p:cNvPr>
          <p:cNvSpPr txBox="1"/>
          <p:nvPr/>
        </p:nvSpPr>
        <p:spPr>
          <a:xfrm>
            <a:off x="6706309" y="5094487"/>
            <a:ext cx="890220" cy="228601"/>
          </a:xfrm>
          <a:prstGeom prst="rect">
            <a:avLst/>
          </a:prstGeom>
          <a:noFill/>
        </p:spPr>
        <p:txBody>
          <a:bodyPr wrap="square" lIns="0" tIns="0" rIns="0" bIns="0" rtlCol="0">
            <a:noAutofit/>
          </a:bodyPr>
          <a:lstStyle/>
          <a:p>
            <a:pPr algn="l"/>
            <a:r>
              <a:rPr lang="en-US" sz="1400" dirty="0"/>
              <a:t>-- </a:t>
            </a:r>
            <a:r>
              <a:rPr lang="en-US" sz="1400" dirty="0" err="1"/>
              <a:t>iUPD</a:t>
            </a:r>
            <a:endParaRPr lang="en-US" sz="1400" dirty="0"/>
          </a:p>
        </p:txBody>
      </p:sp>
      <p:sp>
        <p:nvSpPr>
          <p:cNvPr id="54" name="TextBox 53">
            <a:extLst>
              <a:ext uri="{FF2B5EF4-FFF2-40B4-BE49-F238E27FC236}">
                <a16:creationId xmlns:a16="http://schemas.microsoft.com/office/drawing/2014/main" id="{943E5709-E993-418E-710C-92AA82C31973}"/>
              </a:ext>
            </a:extLst>
          </p:cNvPr>
          <p:cNvSpPr txBox="1"/>
          <p:nvPr/>
        </p:nvSpPr>
        <p:spPr>
          <a:xfrm>
            <a:off x="6701553" y="5480947"/>
            <a:ext cx="890220" cy="228601"/>
          </a:xfrm>
          <a:prstGeom prst="rect">
            <a:avLst/>
          </a:prstGeom>
          <a:noFill/>
        </p:spPr>
        <p:txBody>
          <a:bodyPr wrap="square" lIns="0" tIns="0" rIns="0" bIns="0" rtlCol="0">
            <a:noAutofit/>
          </a:bodyPr>
          <a:lstStyle/>
          <a:p>
            <a:pPr algn="l"/>
            <a:r>
              <a:rPr lang="en-US" sz="1400" dirty="0"/>
              <a:t>-- </a:t>
            </a:r>
            <a:r>
              <a:rPr lang="en-US" sz="1400" dirty="0" err="1"/>
              <a:t>iCPD</a:t>
            </a:r>
            <a:endParaRPr lang="en-US" sz="1400" dirty="0"/>
          </a:p>
        </p:txBody>
      </p:sp>
      <p:sp>
        <p:nvSpPr>
          <p:cNvPr id="55" name="TextBox 54">
            <a:extLst>
              <a:ext uri="{FF2B5EF4-FFF2-40B4-BE49-F238E27FC236}">
                <a16:creationId xmlns:a16="http://schemas.microsoft.com/office/drawing/2014/main" id="{15A6E506-0192-2A87-E1B3-32EA08DFF983}"/>
              </a:ext>
            </a:extLst>
          </p:cNvPr>
          <p:cNvSpPr txBox="1"/>
          <p:nvPr/>
        </p:nvSpPr>
        <p:spPr>
          <a:xfrm>
            <a:off x="6721326" y="5900056"/>
            <a:ext cx="890220" cy="228601"/>
          </a:xfrm>
          <a:prstGeom prst="rect">
            <a:avLst/>
          </a:prstGeom>
          <a:noFill/>
        </p:spPr>
        <p:txBody>
          <a:bodyPr wrap="square" lIns="0" tIns="0" rIns="0" bIns="0" rtlCol="0">
            <a:noAutofit/>
          </a:bodyPr>
          <a:lstStyle/>
          <a:p>
            <a:pPr algn="l"/>
            <a:r>
              <a:rPr lang="en-US" sz="1400" dirty="0"/>
              <a:t>-- </a:t>
            </a:r>
            <a:r>
              <a:rPr lang="en-US" sz="1400" dirty="0" err="1"/>
              <a:t>iSD</a:t>
            </a:r>
            <a:endParaRPr lang="en-US" sz="1400" dirty="0"/>
          </a:p>
        </p:txBody>
      </p:sp>
      <p:sp>
        <p:nvSpPr>
          <p:cNvPr id="56" name="TextBox 55">
            <a:extLst>
              <a:ext uri="{FF2B5EF4-FFF2-40B4-BE49-F238E27FC236}">
                <a16:creationId xmlns:a16="http://schemas.microsoft.com/office/drawing/2014/main" id="{34E8517D-E6D0-18C8-F057-71C2386A775F}"/>
              </a:ext>
            </a:extLst>
          </p:cNvPr>
          <p:cNvSpPr txBox="1"/>
          <p:nvPr/>
        </p:nvSpPr>
        <p:spPr>
          <a:xfrm>
            <a:off x="6719327" y="6319165"/>
            <a:ext cx="890220" cy="228601"/>
          </a:xfrm>
          <a:prstGeom prst="rect">
            <a:avLst/>
          </a:prstGeom>
          <a:noFill/>
        </p:spPr>
        <p:txBody>
          <a:bodyPr wrap="square" lIns="0" tIns="0" rIns="0" bIns="0" rtlCol="0">
            <a:noAutofit/>
          </a:bodyPr>
          <a:lstStyle/>
          <a:p>
            <a:pPr algn="l"/>
            <a:r>
              <a:rPr lang="en-US" sz="1400" dirty="0"/>
              <a:t>-- </a:t>
            </a:r>
            <a:r>
              <a:rPr lang="en-US" sz="1400" dirty="0" err="1"/>
              <a:t>iPR</a:t>
            </a:r>
            <a:endParaRPr lang="en-US" sz="1400" dirty="0"/>
          </a:p>
        </p:txBody>
      </p:sp>
      <p:sp>
        <p:nvSpPr>
          <p:cNvPr id="57" name="TextBox 56">
            <a:extLst>
              <a:ext uri="{FF2B5EF4-FFF2-40B4-BE49-F238E27FC236}">
                <a16:creationId xmlns:a16="http://schemas.microsoft.com/office/drawing/2014/main" id="{DAD36D4E-808E-069C-28E0-E3A0A80DDEE1}"/>
              </a:ext>
            </a:extLst>
          </p:cNvPr>
          <p:cNvSpPr txBox="1"/>
          <p:nvPr/>
        </p:nvSpPr>
        <p:spPr>
          <a:xfrm>
            <a:off x="152401" y="6618502"/>
            <a:ext cx="3712027" cy="261277"/>
          </a:xfrm>
          <a:prstGeom prst="rect">
            <a:avLst/>
          </a:prstGeom>
          <a:noFill/>
        </p:spPr>
        <p:txBody>
          <a:bodyPr wrap="square" lIns="0" tIns="0" rIns="0" bIns="0" rtlCol="0">
            <a:noAutofit/>
          </a:bodyPr>
          <a:lstStyle/>
          <a:p>
            <a:pPr algn="l"/>
            <a:r>
              <a:rPr lang="en-US" sz="1200" dirty="0"/>
              <a:t>Seymour et al., 2017; Ramon-</a:t>
            </a:r>
            <a:r>
              <a:rPr lang="en-US" sz="1200" dirty="0" err="1"/>
              <a:t>Patino</a:t>
            </a:r>
            <a:r>
              <a:rPr lang="en-US" sz="1200" dirty="0"/>
              <a:t> et al., 2022.</a:t>
            </a:r>
          </a:p>
        </p:txBody>
      </p:sp>
    </p:spTree>
    <p:extLst>
      <p:ext uri="{BB962C8B-B14F-4D97-AF65-F5344CB8AC3E}">
        <p14:creationId xmlns:p14="http://schemas.microsoft.com/office/powerpoint/2010/main" val="22942934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D84C45-D088-4EC4-9431-11E7697428BC}"/>
              </a:ext>
            </a:extLst>
          </p:cNvPr>
          <p:cNvSpPr>
            <a:spLocks noGrp="1"/>
          </p:cNvSpPr>
          <p:nvPr>
            <p:ph type="sldNum" sz="quarter" idx="12"/>
          </p:nvPr>
        </p:nvSpPr>
        <p:spPr/>
        <p:txBody>
          <a:bodyPr/>
          <a:lstStyle/>
          <a:p>
            <a:fld id="{29CC380D-5F44-41E8-971E-CDD19ED6F8E3}" type="slidenum">
              <a:rPr lang="en-GB" smtClean="0"/>
              <a:t>3</a:t>
            </a:fld>
            <a:endParaRPr lang="en-GB"/>
          </a:p>
        </p:txBody>
      </p:sp>
      <p:sp>
        <p:nvSpPr>
          <p:cNvPr id="5" name="Rectangle: Rounded Corners 4">
            <a:extLst>
              <a:ext uri="{FF2B5EF4-FFF2-40B4-BE49-F238E27FC236}">
                <a16:creationId xmlns:a16="http://schemas.microsoft.com/office/drawing/2014/main" id="{5BB1F9AF-F6DB-4020-8BDF-D7BB814582F1}"/>
              </a:ext>
            </a:extLst>
          </p:cNvPr>
          <p:cNvSpPr/>
          <p:nvPr/>
        </p:nvSpPr>
        <p:spPr>
          <a:xfrm>
            <a:off x="170481" y="185980"/>
            <a:ext cx="4664990" cy="1689315"/>
          </a:xfrm>
          <a:prstGeom prst="roundRect">
            <a:avLst/>
          </a:prstGeom>
          <a:solidFill>
            <a:srgbClr val="933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6" name="Rectangle: Rounded Corners 5">
            <a:extLst>
              <a:ext uri="{FF2B5EF4-FFF2-40B4-BE49-F238E27FC236}">
                <a16:creationId xmlns:a16="http://schemas.microsoft.com/office/drawing/2014/main" id="{7E8CD442-F797-4B1D-B6A7-54E4B0EE2A13}"/>
              </a:ext>
            </a:extLst>
          </p:cNvPr>
          <p:cNvSpPr/>
          <p:nvPr/>
        </p:nvSpPr>
        <p:spPr>
          <a:xfrm>
            <a:off x="170481" y="2584342"/>
            <a:ext cx="4664990" cy="1689315"/>
          </a:xfrm>
          <a:prstGeom prst="roundRect">
            <a:avLst/>
          </a:prstGeom>
          <a:solidFill>
            <a:srgbClr val="206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7" name="Rectangle: Rounded Corners 6">
            <a:extLst>
              <a:ext uri="{FF2B5EF4-FFF2-40B4-BE49-F238E27FC236}">
                <a16:creationId xmlns:a16="http://schemas.microsoft.com/office/drawing/2014/main" id="{C993B14B-A88F-436E-BC1E-D547641B5DA3}"/>
              </a:ext>
            </a:extLst>
          </p:cNvPr>
          <p:cNvSpPr/>
          <p:nvPr/>
        </p:nvSpPr>
        <p:spPr>
          <a:xfrm>
            <a:off x="170481" y="4982704"/>
            <a:ext cx="4664990" cy="1689315"/>
          </a:xfrm>
          <a:prstGeom prst="roundRect">
            <a:avLst/>
          </a:prstGeom>
          <a:solidFill>
            <a:srgbClr val="6C6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8" name="Rectangle: Rounded Corners 7">
            <a:extLst>
              <a:ext uri="{FF2B5EF4-FFF2-40B4-BE49-F238E27FC236}">
                <a16:creationId xmlns:a16="http://schemas.microsoft.com/office/drawing/2014/main" id="{FF28899B-4311-4194-B424-8F3744C0A3FA}"/>
              </a:ext>
            </a:extLst>
          </p:cNvPr>
          <p:cNvSpPr/>
          <p:nvPr/>
        </p:nvSpPr>
        <p:spPr>
          <a:xfrm>
            <a:off x="92990" y="69746"/>
            <a:ext cx="2572719" cy="604434"/>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9" name="Rectangle: Rounded Corners 8">
            <a:extLst>
              <a:ext uri="{FF2B5EF4-FFF2-40B4-BE49-F238E27FC236}">
                <a16:creationId xmlns:a16="http://schemas.microsoft.com/office/drawing/2014/main" id="{051EB0DE-9976-44FC-89A1-8523B9537A30}"/>
              </a:ext>
            </a:extLst>
          </p:cNvPr>
          <p:cNvSpPr/>
          <p:nvPr/>
        </p:nvSpPr>
        <p:spPr>
          <a:xfrm>
            <a:off x="92990" y="2415154"/>
            <a:ext cx="2572719" cy="604434"/>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0" name="Rectangle: Rounded Corners 9">
            <a:extLst>
              <a:ext uri="{FF2B5EF4-FFF2-40B4-BE49-F238E27FC236}">
                <a16:creationId xmlns:a16="http://schemas.microsoft.com/office/drawing/2014/main" id="{C8BE269F-CCEC-47BD-A936-E67D36E7A47B}"/>
              </a:ext>
            </a:extLst>
          </p:cNvPr>
          <p:cNvSpPr/>
          <p:nvPr/>
        </p:nvSpPr>
        <p:spPr>
          <a:xfrm>
            <a:off x="92990" y="4814808"/>
            <a:ext cx="2572719" cy="604434"/>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1" name="TextBox 10">
            <a:extLst>
              <a:ext uri="{FF2B5EF4-FFF2-40B4-BE49-F238E27FC236}">
                <a16:creationId xmlns:a16="http://schemas.microsoft.com/office/drawing/2014/main" id="{E93879BB-09B8-4C11-908E-40D5C6351B51}"/>
              </a:ext>
            </a:extLst>
          </p:cNvPr>
          <p:cNvSpPr txBox="1"/>
          <p:nvPr/>
        </p:nvSpPr>
        <p:spPr>
          <a:xfrm>
            <a:off x="25829" y="154986"/>
            <a:ext cx="2495228" cy="433954"/>
          </a:xfrm>
          <a:prstGeom prst="rect">
            <a:avLst/>
          </a:prstGeom>
          <a:noFill/>
        </p:spPr>
        <p:txBody>
          <a:bodyPr wrap="square" lIns="0" tIns="0" rIns="0" bIns="0" rtlCol="0">
            <a:noAutofit/>
          </a:bodyPr>
          <a:lstStyle/>
          <a:p>
            <a:pPr algn="ctr"/>
            <a:r>
              <a:rPr lang="en-US" sz="2400">
                <a:solidFill>
                  <a:schemeClr val="bg1"/>
                </a:solidFill>
              </a:rPr>
              <a:t>Anti- CTLA-4</a:t>
            </a:r>
          </a:p>
        </p:txBody>
      </p:sp>
      <p:sp>
        <p:nvSpPr>
          <p:cNvPr id="12" name="TextBox 11">
            <a:extLst>
              <a:ext uri="{FF2B5EF4-FFF2-40B4-BE49-F238E27FC236}">
                <a16:creationId xmlns:a16="http://schemas.microsoft.com/office/drawing/2014/main" id="{22222C91-3A0B-46AA-B56E-D2CC4333C056}"/>
              </a:ext>
            </a:extLst>
          </p:cNvPr>
          <p:cNvSpPr txBox="1"/>
          <p:nvPr/>
        </p:nvSpPr>
        <p:spPr>
          <a:xfrm>
            <a:off x="25829" y="2500394"/>
            <a:ext cx="2495228" cy="433954"/>
          </a:xfrm>
          <a:prstGeom prst="rect">
            <a:avLst/>
          </a:prstGeom>
          <a:noFill/>
        </p:spPr>
        <p:txBody>
          <a:bodyPr wrap="square" lIns="0" tIns="0" rIns="0" bIns="0" rtlCol="0">
            <a:noAutofit/>
          </a:bodyPr>
          <a:lstStyle/>
          <a:p>
            <a:pPr algn="ctr"/>
            <a:r>
              <a:rPr lang="en-US" sz="2400">
                <a:solidFill>
                  <a:schemeClr val="bg1"/>
                </a:solidFill>
              </a:rPr>
              <a:t>Anti- PD-1</a:t>
            </a:r>
          </a:p>
        </p:txBody>
      </p:sp>
      <p:sp>
        <p:nvSpPr>
          <p:cNvPr id="13" name="TextBox 12">
            <a:extLst>
              <a:ext uri="{FF2B5EF4-FFF2-40B4-BE49-F238E27FC236}">
                <a16:creationId xmlns:a16="http://schemas.microsoft.com/office/drawing/2014/main" id="{FC58E7E0-33D9-4E70-A40A-0BD5EE3CED26}"/>
              </a:ext>
            </a:extLst>
          </p:cNvPr>
          <p:cNvSpPr txBox="1"/>
          <p:nvPr/>
        </p:nvSpPr>
        <p:spPr>
          <a:xfrm>
            <a:off x="25829" y="4900048"/>
            <a:ext cx="2495228" cy="433954"/>
          </a:xfrm>
          <a:prstGeom prst="rect">
            <a:avLst/>
          </a:prstGeom>
          <a:noFill/>
        </p:spPr>
        <p:txBody>
          <a:bodyPr wrap="square" lIns="0" tIns="0" rIns="0" bIns="0" rtlCol="0">
            <a:noAutofit/>
          </a:bodyPr>
          <a:lstStyle/>
          <a:p>
            <a:pPr algn="ctr"/>
            <a:r>
              <a:rPr lang="en-US" sz="2400">
                <a:solidFill>
                  <a:schemeClr val="bg1"/>
                </a:solidFill>
              </a:rPr>
              <a:t>Anti- PD-L1</a:t>
            </a:r>
          </a:p>
        </p:txBody>
      </p:sp>
      <p:sp>
        <p:nvSpPr>
          <p:cNvPr id="14" name="TextBox 13">
            <a:extLst>
              <a:ext uri="{FF2B5EF4-FFF2-40B4-BE49-F238E27FC236}">
                <a16:creationId xmlns:a16="http://schemas.microsoft.com/office/drawing/2014/main" id="{EE3206B6-7714-4739-BE56-98E92114430A}"/>
              </a:ext>
            </a:extLst>
          </p:cNvPr>
          <p:cNvSpPr txBox="1"/>
          <p:nvPr/>
        </p:nvSpPr>
        <p:spPr>
          <a:xfrm>
            <a:off x="251847" y="1028711"/>
            <a:ext cx="4556502" cy="410047"/>
          </a:xfrm>
          <a:prstGeom prst="rect">
            <a:avLst/>
          </a:prstGeom>
          <a:noFill/>
        </p:spPr>
        <p:txBody>
          <a:bodyPr wrap="square" lIns="0" tIns="0" rIns="0" bIns="0" rtlCol="0">
            <a:noAutofit/>
          </a:bodyPr>
          <a:lstStyle/>
          <a:p>
            <a:pPr algn="ctr"/>
            <a:r>
              <a:rPr lang="en-US" sz="2000" dirty="0">
                <a:solidFill>
                  <a:schemeClr val="bg1"/>
                </a:solidFill>
              </a:rPr>
              <a:t>Ipilimumab</a:t>
            </a:r>
          </a:p>
        </p:txBody>
      </p:sp>
      <p:sp>
        <p:nvSpPr>
          <p:cNvPr id="15" name="TextBox 14">
            <a:extLst>
              <a:ext uri="{FF2B5EF4-FFF2-40B4-BE49-F238E27FC236}">
                <a16:creationId xmlns:a16="http://schemas.microsoft.com/office/drawing/2014/main" id="{6BDB8100-9F0D-4052-9DEC-AF3D81216782}"/>
              </a:ext>
            </a:extLst>
          </p:cNvPr>
          <p:cNvSpPr txBox="1"/>
          <p:nvPr/>
        </p:nvSpPr>
        <p:spPr>
          <a:xfrm>
            <a:off x="251847" y="3028173"/>
            <a:ext cx="4556502" cy="1117167"/>
          </a:xfrm>
          <a:prstGeom prst="rect">
            <a:avLst/>
          </a:prstGeom>
          <a:noFill/>
        </p:spPr>
        <p:txBody>
          <a:bodyPr wrap="square" lIns="0" tIns="0" rIns="0" bIns="0" rtlCol="0">
            <a:noAutofit/>
          </a:bodyPr>
          <a:lstStyle/>
          <a:p>
            <a:pPr algn="ctr"/>
            <a:r>
              <a:rPr lang="en-US" sz="2000" dirty="0">
                <a:solidFill>
                  <a:schemeClr val="bg1"/>
                </a:solidFill>
              </a:rPr>
              <a:t>Nivolumab</a:t>
            </a:r>
          </a:p>
          <a:p>
            <a:pPr algn="ctr"/>
            <a:r>
              <a:rPr lang="en-US" sz="2000" dirty="0">
                <a:solidFill>
                  <a:schemeClr val="bg1"/>
                </a:solidFill>
              </a:rPr>
              <a:t>Pembrolizumab</a:t>
            </a:r>
          </a:p>
          <a:p>
            <a:pPr algn="ctr"/>
            <a:r>
              <a:rPr lang="en-US" sz="2000" dirty="0" err="1">
                <a:solidFill>
                  <a:schemeClr val="bg1"/>
                </a:solidFill>
              </a:rPr>
              <a:t>Cemiplimab</a:t>
            </a:r>
            <a:endParaRPr lang="en-US" sz="2000" dirty="0">
              <a:solidFill>
                <a:schemeClr val="bg1"/>
              </a:solidFill>
            </a:endParaRPr>
          </a:p>
          <a:p>
            <a:pPr algn="ctr"/>
            <a:r>
              <a:rPr lang="en-US" sz="2000" dirty="0" err="1">
                <a:solidFill>
                  <a:schemeClr val="bg1"/>
                </a:solidFill>
              </a:rPr>
              <a:t>Dostarlimab-gxly</a:t>
            </a:r>
            <a:endParaRPr lang="en-US" sz="2000" dirty="0">
              <a:solidFill>
                <a:schemeClr val="bg1"/>
              </a:solidFill>
            </a:endParaRPr>
          </a:p>
        </p:txBody>
      </p:sp>
      <p:sp>
        <p:nvSpPr>
          <p:cNvPr id="16" name="TextBox 15">
            <a:extLst>
              <a:ext uri="{FF2B5EF4-FFF2-40B4-BE49-F238E27FC236}">
                <a16:creationId xmlns:a16="http://schemas.microsoft.com/office/drawing/2014/main" id="{29AFE486-FB07-4F89-98B2-75530A2A39D0}"/>
              </a:ext>
            </a:extLst>
          </p:cNvPr>
          <p:cNvSpPr txBox="1"/>
          <p:nvPr/>
        </p:nvSpPr>
        <p:spPr>
          <a:xfrm>
            <a:off x="251847" y="5517396"/>
            <a:ext cx="4556502" cy="1117167"/>
          </a:xfrm>
          <a:prstGeom prst="rect">
            <a:avLst/>
          </a:prstGeom>
          <a:noFill/>
        </p:spPr>
        <p:txBody>
          <a:bodyPr wrap="square" lIns="0" tIns="0" rIns="0" bIns="0" rtlCol="0">
            <a:noAutofit/>
          </a:bodyPr>
          <a:lstStyle/>
          <a:p>
            <a:pPr algn="ctr"/>
            <a:r>
              <a:rPr lang="en-US" sz="2000" dirty="0">
                <a:solidFill>
                  <a:schemeClr val="bg1"/>
                </a:solidFill>
              </a:rPr>
              <a:t>Durvalumab</a:t>
            </a:r>
          </a:p>
          <a:p>
            <a:pPr algn="ctr"/>
            <a:r>
              <a:rPr lang="en-US" sz="2000" dirty="0">
                <a:solidFill>
                  <a:schemeClr val="bg1"/>
                </a:solidFill>
              </a:rPr>
              <a:t>Atezolizumab</a:t>
            </a:r>
          </a:p>
          <a:p>
            <a:pPr algn="ctr"/>
            <a:r>
              <a:rPr lang="en-US" sz="2000" dirty="0">
                <a:solidFill>
                  <a:schemeClr val="bg1"/>
                </a:solidFill>
              </a:rPr>
              <a:t>Avelumab</a:t>
            </a:r>
          </a:p>
        </p:txBody>
      </p:sp>
      <p:sp>
        <p:nvSpPr>
          <p:cNvPr id="20" name="TextBox 19">
            <a:extLst>
              <a:ext uri="{FF2B5EF4-FFF2-40B4-BE49-F238E27FC236}">
                <a16:creationId xmlns:a16="http://schemas.microsoft.com/office/drawing/2014/main" id="{EEFB7611-D72B-4AB6-9B9A-2527C423D2A3}"/>
              </a:ext>
            </a:extLst>
          </p:cNvPr>
          <p:cNvSpPr txBox="1"/>
          <p:nvPr/>
        </p:nvSpPr>
        <p:spPr>
          <a:xfrm>
            <a:off x="25927" y="6677671"/>
            <a:ext cx="1363851" cy="216000"/>
          </a:xfrm>
          <a:prstGeom prst="rect">
            <a:avLst/>
          </a:prstGeom>
          <a:noFill/>
        </p:spPr>
        <p:txBody>
          <a:bodyPr wrap="square" lIns="0" tIns="0" rIns="0" bIns="0" rtlCol="0">
            <a:noAutofit/>
          </a:bodyPr>
          <a:lstStyle/>
          <a:p>
            <a:pPr algn="l"/>
            <a:r>
              <a:rPr lang="en-US" sz="1200"/>
              <a:t>Sharma 2021</a:t>
            </a:r>
          </a:p>
        </p:txBody>
      </p:sp>
      <p:grpSp>
        <p:nvGrpSpPr>
          <p:cNvPr id="2" name="Group 1">
            <a:extLst>
              <a:ext uri="{FF2B5EF4-FFF2-40B4-BE49-F238E27FC236}">
                <a16:creationId xmlns:a16="http://schemas.microsoft.com/office/drawing/2014/main" id="{A32EBAF8-09D7-4FDA-B153-2CBE136D959E}"/>
              </a:ext>
            </a:extLst>
          </p:cNvPr>
          <p:cNvGrpSpPr/>
          <p:nvPr/>
        </p:nvGrpSpPr>
        <p:grpSpPr>
          <a:xfrm>
            <a:off x="5637861" y="674180"/>
            <a:ext cx="6302292" cy="4902886"/>
            <a:chOff x="3756108" y="6350"/>
            <a:chExt cx="8259465" cy="6689825"/>
          </a:xfrm>
        </p:grpSpPr>
        <p:pic>
          <p:nvPicPr>
            <p:cNvPr id="21" name="Picture 20" descr="A picture containing text&#10;&#10;Description automatically generated">
              <a:extLst>
                <a:ext uri="{FF2B5EF4-FFF2-40B4-BE49-F238E27FC236}">
                  <a16:creationId xmlns:a16="http://schemas.microsoft.com/office/drawing/2014/main" id="{435D4813-66ED-4F21-8908-0636ECBF7FB3}"/>
                </a:ext>
              </a:extLst>
            </p:cNvPr>
            <p:cNvPicPr>
              <a:picLocks noChangeAspect="1"/>
            </p:cNvPicPr>
            <p:nvPr/>
          </p:nvPicPr>
          <p:blipFill rotWithShape="1">
            <a:blip r:embed="rId3">
              <a:extLst>
                <a:ext uri="{28A0092B-C50C-407E-A947-70E740481C1C}">
                  <a14:useLocalDpi xmlns:a14="http://schemas.microsoft.com/office/drawing/2010/main" val="0"/>
                </a:ext>
              </a:extLst>
            </a:blip>
            <a:srcRect l="50141" r="18715" b="56327"/>
            <a:stretch/>
          </p:blipFill>
          <p:spPr>
            <a:xfrm>
              <a:off x="3780522" y="392415"/>
              <a:ext cx="2847800" cy="2995131"/>
            </a:xfrm>
            <a:prstGeom prst="rect">
              <a:avLst/>
            </a:prstGeom>
          </p:spPr>
        </p:pic>
        <p:sp>
          <p:nvSpPr>
            <p:cNvPr id="22" name="Slide Number Placeholder 3">
              <a:extLst>
                <a:ext uri="{FF2B5EF4-FFF2-40B4-BE49-F238E27FC236}">
                  <a16:creationId xmlns:a16="http://schemas.microsoft.com/office/drawing/2014/main" id="{7060FA0E-85FD-43AE-B8BF-DEB5E3FCA05B}"/>
                </a:ext>
              </a:extLst>
            </p:cNvPr>
            <p:cNvSpPr txBox="1">
              <a:spLocks/>
            </p:cNvSpPr>
            <p:nvPr/>
          </p:nvSpPr>
          <p:spPr>
            <a:xfrm>
              <a:off x="11584744" y="6480175"/>
              <a:ext cx="229431" cy="216000"/>
            </a:xfrm>
            <a:prstGeom prst="rect">
              <a:avLst/>
            </a:prstGeom>
          </p:spPr>
          <p:txBody>
            <a:bodyPr vert="horz" lIns="0" tIns="0" rIns="0" bIns="0" rtlCol="0" anchor="ctr">
              <a:noAutofit/>
            </a:bodyPr>
            <a:lstStyle>
              <a:defPPr>
                <a:defRPr lang="en-US"/>
              </a:defPPr>
              <a:lvl1pPr marL="0" algn="r" defTabSz="228600" rtl="0" eaLnBrk="1" latinLnBrk="0" hangingPunct="1">
                <a:defRPr sz="700" kern="1200">
                  <a:solidFill>
                    <a:srgbClr val="9EA7B3"/>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29CC380D-5F44-41E8-971E-CDD19ED6F8E3}" type="slidenum">
                <a:rPr lang="en-GB" smtClean="0"/>
                <a:pPr/>
                <a:t>3</a:t>
              </a:fld>
              <a:endParaRPr lang="en-GB"/>
            </a:p>
          </p:txBody>
        </p:sp>
        <p:pic>
          <p:nvPicPr>
            <p:cNvPr id="23" name="Picture 22" descr="A picture containing blur&#10;&#10;Description automatically generated">
              <a:extLst>
                <a:ext uri="{FF2B5EF4-FFF2-40B4-BE49-F238E27FC236}">
                  <a16:creationId xmlns:a16="http://schemas.microsoft.com/office/drawing/2014/main" id="{B49FA6C5-1D32-48E0-972A-6FEC8BA8AFB1}"/>
                </a:ext>
              </a:extLst>
            </p:cNvPr>
            <p:cNvPicPr>
              <a:picLocks noChangeAspect="1"/>
            </p:cNvPicPr>
            <p:nvPr/>
          </p:nvPicPr>
          <p:blipFill rotWithShape="1">
            <a:blip r:embed="rId4">
              <a:extLst>
                <a:ext uri="{28A0092B-C50C-407E-A947-70E740481C1C}">
                  <a14:useLocalDpi xmlns:a14="http://schemas.microsoft.com/office/drawing/2010/main" val="0"/>
                </a:ext>
              </a:extLst>
            </a:blip>
            <a:srcRect l="43472" t="50000" r="28472" b="12037"/>
            <a:stretch/>
          </p:blipFill>
          <p:spPr>
            <a:xfrm>
              <a:off x="5499100" y="3429000"/>
              <a:ext cx="2565400" cy="2603500"/>
            </a:xfrm>
            <a:prstGeom prst="rect">
              <a:avLst/>
            </a:prstGeom>
          </p:spPr>
        </p:pic>
        <p:pic>
          <p:nvPicPr>
            <p:cNvPr id="24" name="Picture 23" descr="A picture containing logo&#10;&#10;Description automatically generated">
              <a:extLst>
                <a:ext uri="{FF2B5EF4-FFF2-40B4-BE49-F238E27FC236}">
                  <a16:creationId xmlns:a16="http://schemas.microsoft.com/office/drawing/2014/main" id="{106D5075-10A2-4D90-849E-49CEB6AE81EA}"/>
                </a:ext>
              </a:extLst>
            </p:cNvPr>
            <p:cNvPicPr>
              <a:picLocks noChangeAspect="1"/>
            </p:cNvPicPr>
            <p:nvPr/>
          </p:nvPicPr>
          <p:blipFill rotWithShape="1">
            <a:blip r:embed="rId5">
              <a:extLst>
                <a:ext uri="{28A0092B-C50C-407E-A947-70E740481C1C}">
                  <a14:useLocalDpi xmlns:a14="http://schemas.microsoft.com/office/drawing/2010/main" val="0"/>
                </a:ext>
              </a:extLst>
            </a:blip>
            <a:srcRect l="38194" t="57407" r="46667" b="22778"/>
            <a:stretch/>
          </p:blipFill>
          <p:spPr>
            <a:xfrm>
              <a:off x="5016500" y="3937000"/>
              <a:ext cx="1384300" cy="1358900"/>
            </a:xfrm>
            <a:prstGeom prst="rect">
              <a:avLst/>
            </a:prstGeom>
          </p:spPr>
        </p:pic>
        <p:pic>
          <p:nvPicPr>
            <p:cNvPr id="25" name="Picture 24" descr="A picture containing night sky&#10;&#10;Description automatically generated">
              <a:extLst>
                <a:ext uri="{FF2B5EF4-FFF2-40B4-BE49-F238E27FC236}">
                  <a16:creationId xmlns:a16="http://schemas.microsoft.com/office/drawing/2014/main" id="{761169BB-1BAC-4BE7-8A4C-2FE1832DA65C}"/>
                </a:ext>
              </a:extLst>
            </p:cNvPr>
            <p:cNvPicPr>
              <a:picLocks noChangeAspect="1"/>
            </p:cNvPicPr>
            <p:nvPr/>
          </p:nvPicPr>
          <p:blipFill rotWithShape="1">
            <a:blip r:embed="rId6">
              <a:extLst>
                <a:ext uri="{28A0092B-C50C-407E-A947-70E740481C1C}">
                  <a14:useLocalDpi xmlns:a14="http://schemas.microsoft.com/office/drawing/2010/main" val="0"/>
                </a:ext>
              </a:extLst>
            </a:blip>
            <a:srcRect l="38195" t="74815" r="50000" b="9815"/>
            <a:stretch/>
          </p:blipFill>
          <p:spPr>
            <a:xfrm rot="233350">
              <a:off x="4927599" y="4730749"/>
              <a:ext cx="1079500" cy="1054100"/>
            </a:xfrm>
            <a:prstGeom prst="rect">
              <a:avLst/>
            </a:prstGeom>
          </p:spPr>
        </p:pic>
        <p:pic>
          <p:nvPicPr>
            <p:cNvPr id="26" name="Picture 25" descr="A picture containing night sky&#10;&#10;Description automatically generated">
              <a:extLst>
                <a:ext uri="{FF2B5EF4-FFF2-40B4-BE49-F238E27FC236}">
                  <a16:creationId xmlns:a16="http://schemas.microsoft.com/office/drawing/2014/main" id="{2853CFF9-36D0-4A2C-8CD5-6C3F788ADDFC}"/>
                </a:ext>
              </a:extLst>
            </p:cNvPr>
            <p:cNvPicPr>
              <a:picLocks noChangeAspect="1"/>
            </p:cNvPicPr>
            <p:nvPr/>
          </p:nvPicPr>
          <p:blipFill rotWithShape="1">
            <a:blip r:embed="rId7">
              <a:extLst>
                <a:ext uri="{28A0092B-C50C-407E-A947-70E740481C1C}">
                  <a14:useLocalDpi xmlns:a14="http://schemas.microsoft.com/office/drawing/2010/main" val="0"/>
                </a:ext>
              </a:extLst>
            </a:blip>
            <a:srcRect l="43194" t="82222" r="46667" b="5510"/>
            <a:stretch/>
          </p:blipFill>
          <p:spPr>
            <a:xfrm>
              <a:off x="5651500" y="5575300"/>
              <a:ext cx="927100" cy="841375"/>
            </a:xfrm>
            <a:prstGeom prst="rect">
              <a:avLst/>
            </a:prstGeom>
          </p:spPr>
        </p:pic>
        <p:pic>
          <p:nvPicPr>
            <p:cNvPr id="27" name="Picture 26" descr="A picture containing night sky&#10;&#10;Description automatically generated">
              <a:extLst>
                <a:ext uri="{FF2B5EF4-FFF2-40B4-BE49-F238E27FC236}">
                  <a16:creationId xmlns:a16="http://schemas.microsoft.com/office/drawing/2014/main" id="{A3EAB6FB-9244-41FF-904D-18B9226784ED}"/>
                </a:ext>
              </a:extLst>
            </p:cNvPr>
            <p:cNvPicPr>
              <a:picLocks noChangeAspect="1"/>
            </p:cNvPicPr>
            <p:nvPr/>
          </p:nvPicPr>
          <p:blipFill rotWithShape="1">
            <a:blip r:embed="rId7">
              <a:extLst>
                <a:ext uri="{28A0092B-C50C-407E-A947-70E740481C1C}">
                  <a14:useLocalDpi xmlns:a14="http://schemas.microsoft.com/office/drawing/2010/main" val="0"/>
                </a:ext>
              </a:extLst>
            </a:blip>
            <a:srcRect l="43194" t="82222" r="46667" b="5510"/>
            <a:stretch/>
          </p:blipFill>
          <p:spPr>
            <a:xfrm rot="18149204">
              <a:off x="6401381" y="5771577"/>
              <a:ext cx="927100" cy="841375"/>
            </a:xfrm>
            <a:prstGeom prst="rect">
              <a:avLst/>
            </a:prstGeom>
          </p:spPr>
        </p:pic>
        <p:pic>
          <p:nvPicPr>
            <p:cNvPr id="28" name="Picture 27" descr="A picture containing night sky&#10;&#10;Description automatically generated">
              <a:extLst>
                <a:ext uri="{FF2B5EF4-FFF2-40B4-BE49-F238E27FC236}">
                  <a16:creationId xmlns:a16="http://schemas.microsoft.com/office/drawing/2014/main" id="{53327324-098F-444C-B1BC-AF9F6131CE0A}"/>
                </a:ext>
              </a:extLst>
            </p:cNvPr>
            <p:cNvPicPr>
              <a:picLocks noChangeAspect="1"/>
            </p:cNvPicPr>
            <p:nvPr/>
          </p:nvPicPr>
          <p:blipFill rotWithShape="1">
            <a:blip r:embed="rId7">
              <a:extLst>
                <a:ext uri="{28A0092B-C50C-407E-A947-70E740481C1C}">
                  <a14:useLocalDpi xmlns:a14="http://schemas.microsoft.com/office/drawing/2010/main" val="0"/>
                </a:ext>
              </a:extLst>
            </a:blip>
            <a:srcRect l="43194" t="82222" r="46667" b="5510"/>
            <a:stretch/>
          </p:blipFill>
          <p:spPr>
            <a:xfrm rot="16200000">
              <a:off x="7137400" y="5491162"/>
              <a:ext cx="927100" cy="841375"/>
            </a:xfrm>
            <a:prstGeom prst="rect">
              <a:avLst/>
            </a:prstGeom>
          </p:spPr>
        </p:pic>
        <p:pic>
          <p:nvPicPr>
            <p:cNvPr id="29" name="Picture 28" descr="A picture containing night sky&#10;&#10;Description automatically generated">
              <a:extLst>
                <a:ext uri="{FF2B5EF4-FFF2-40B4-BE49-F238E27FC236}">
                  <a16:creationId xmlns:a16="http://schemas.microsoft.com/office/drawing/2014/main" id="{B0FB8355-AE3B-4D52-85FA-2F94C6DE9D55}"/>
                </a:ext>
              </a:extLst>
            </p:cNvPr>
            <p:cNvPicPr>
              <a:picLocks noChangeAspect="1"/>
            </p:cNvPicPr>
            <p:nvPr/>
          </p:nvPicPr>
          <p:blipFill rotWithShape="1">
            <a:blip r:embed="rId7">
              <a:extLst>
                <a:ext uri="{28A0092B-C50C-407E-A947-70E740481C1C}">
                  <a14:useLocalDpi xmlns:a14="http://schemas.microsoft.com/office/drawing/2010/main" val="0"/>
                </a:ext>
              </a:extLst>
            </a:blip>
            <a:srcRect l="43194" t="82222" r="46667" b="5510"/>
            <a:stretch/>
          </p:blipFill>
          <p:spPr>
            <a:xfrm rot="16200000">
              <a:off x="7527722" y="5111749"/>
              <a:ext cx="927100" cy="841375"/>
            </a:xfrm>
            <a:prstGeom prst="rect">
              <a:avLst/>
            </a:prstGeom>
          </p:spPr>
        </p:pic>
        <p:pic>
          <p:nvPicPr>
            <p:cNvPr id="30" name="Picture 29" descr="A picture containing night sky&#10;&#10;Description automatically generated">
              <a:extLst>
                <a:ext uri="{FF2B5EF4-FFF2-40B4-BE49-F238E27FC236}">
                  <a16:creationId xmlns:a16="http://schemas.microsoft.com/office/drawing/2014/main" id="{063FE9CF-3DD1-4D4C-9022-875EFB31FBBD}"/>
                </a:ext>
              </a:extLst>
            </p:cNvPr>
            <p:cNvPicPr>
              <a:picLocks noChangeAspect="1"/>
            </p:cNvPicPr>
            <p:nvPr/>
          </p:nvPicPr>
          <p:blipFill rotWithShape="1">
            <a:blip r:embed="rId7">
              <a:extLst>
                <a:ext uri="{28A0092B-C50C-407E-A947-70E740481C1C}">
                  <a14:useLocalDpi xmlns:a14="http://schemas.microsoft.com/office/drawing/2010/main" val="0"/>
                </a:ext>
              </a:extLst>
            </a:blip>
            <a:srcRect l="43194" t="82222" r="46667" b="5510"/>
            <a:stretch/>
          </p:blipFill>
          <p:spPr>
            <a:xfrm rot="14033572">
              <a:off x="7689850" y="4583889"/>
              <a:ext cx="927100" cy="841375"/>
            </a:xfrm>
            <a:prstGeom prst="rect">
              <a:avLst/>
            </a:prstGeom>
          </p:spPr>
        </p:pic>
        <p:pic>
          <p:nvPicPr>
            <p:cNvPr id="31" name="Picture 30" descr="A picture containing night sky&#10;&#10;Description automatically generated">
              <a:extLst>
                <a:ext uri="{FF2B5EF4-FFF2-40B4-BE49-F238E27FC236}">
                  <a16:creationId xmlns:a16="http://schemas.microsoft.com/office/drawing/2014/main" id="{C890670C-D778-479A-941A-307C90C0F7D9}"/>
                </a:ext>
              </a:extLst>
            </p:cNvPr>
            <p:cNvPicPr>
              <a:picLocks noChangeAspect="1"/>
            </p:cNvPicPr>
            <p:nvPr/>
          </p:nvPicPr>
          <p:blipFill rotWithShape="1">
            <a:blip r:embed="rId8">
              <a:extLst>
                <a:ext uri="{28A0092B-C50C-407E-A947-70E740481C1C}">
                  <a14:useLocalDpi xmlns:a14="http://schemas.microsoft.com/office/drawing/2010/main" val="0"/>
                </a:ext>
              </a:extLst>
            </a:blip>
            <a:srcRect l="44980" t="48518" r="45819" b="39260"/>
            <a:stretch/>
          </p:blipFill>
          <p:spPr>
            <a:xfrm>
              <a:off x="5636937" y="3327400"/>
              <a:ext cx="841376" cy="838198"/>
            </a:xfrm>
            <a:prstGeom prst="rect">
              <a:avLst/>
            </a:prstGeom>
          </p:spPr>
        </p:pic>
        <p:pic>
          <p:nvPicPr>
            <p:cNvPr id="32" name="Picture 31" descr="A picture containing night sky&#10;&#10;Description automatically generated">
              <a:extLst>
                <a:ext uri="{FF2B5EF4-FFF2-40B4-BE49-F238E27FC236}">
                  <a16:creationId xmlns:a16="http://schemas.microsoft.com/office/drawing/2014/main" id="{E348B609-3F3E-4B4F-B9F9-739DAAF55D2B}"/>
                </a:ext>
              </a:extLst>
            </p:cNvPr>
            <p:cNvPicPr>
              <a:picLocks noChangeAspect="1"/>
            </p:cNvPicPr>
            <p:nvPr/>
          </p:nvPicPr>
          <p:blipFill rotWithShape="1">
            <a:blip r:embed="rId8">
              <a:extLst>
                <a:ext uri="{28A0092B-C50C-407E-A947-70E740481C1C}">
                  <a14:useLocalDpi xmlns:a14="http://schemas.microsoft.com/office/drawing/2010/main" val="0"/>
                </a:ext>
              </a:extLst>
            </a:blip>
            <a:srcRect l="44980" t="48518" r="45819" b="39260"/>
            <a:stretch/>
          </p:blipFill>
          <p:spPr>
            <a:xfrm rot="768980">
              <a:off x="6119537" y="3125346"/>
              <a:ext cx="841376" cy="838198"/>
            </a:xfrm>
            <a:prstGeom prst="rect">
              <a:avLst/>
            </a:prstGeom>
          </p:spPr>
        </p:pic>
        <p:pic>
          <p:nvPicPr>
            <p:cNvPr id="33" name="Picture 32" descr="A picture containing night sky&#10;&#10;Description automatically generated">
              <a:extLst>
                <a:ext uri="{FF2B5EF4-FFF2-40B4-BE49-F238E27FC236}">
                  <a16:creationId xmlns:a16="http://schemas.microsoft.com/office/drawing/2014/main" id="{C84F05B7-3745-468D-920A-7D92E7B3A584}"/>
                </a:ext>
              </a:extLst>
            </p:cNvPr>
            <p:cNvPicPr>
              <a:picLocks noChangeAspect="1"/>
            </p:cNvPicPr>
            <p:nvPr/>
          </p:nvPicPr>
          <p:blipFill rotWithShape="1">
            <a:blip r:embed="rId8">
              <a:extLst>
                <a:ext uri="{28A0092B-C50C-407E-A947-70E740481C1C}">
                  <a14:useLocalDpi xmlns:a14="http://schemas.microsoft.com/office/drawing/2010/main" val="0"/>
                </a:ext>
              </a:extLst>
            </a:blip>
            <a:srcRect l="44980" t="48518" r="45819" b="39260"/>
            <a:stretch/>
          </p:blipFill>
          <p:spPr>
            <a:xfrm rot="1851014">
              <a:off x="6589685" y="3075199"/>
              <a:ext cx="841376" cy="838198"/>
            </a:xfrm>
            <a:prstGeom prst="rect">
              <a:avLst/>
            </a:prstGeom>
          </p:spPr>
        </p:pic>
        <p:pic>
          <p:nvPicPr>
            <p:cNvPr id="34" name="Picture 33" descr="A picture containing night sky&#10;&#10;Description automatically generated">
              <a:extLst>
                <a:ext uri="{FF2B5EF4-FFF2-40B4-BE49-F238E27FC236}">
                  <a16:creationId xmlns:a16="http://schemas.microsoft.com/office/drawing/2014/main" id="{17725AFC-B11F-4BBA-AB70-7EBC3A24AB9D}"/>
                </a:ext>
              </a:extLst>
            </p:cNvPr>
            <p:cNvPicPr>
              <a:picLocks noChangeAspect="1"/>
            </p:cNvPicPr>
            <p:nvPr/>
          </p:nvPicPr>
          <p:blipFill rotWithShape="1">
            <a:blip r:embed="rId8">
              <a:extLst>
                <a:ext uri="{28A0092B-C50C-407E-A947-70E740481C1C}">
                  <a14:useLocalDpi xmlns:a14="http://schemas.microsoft.com/office/drawing/2010/main" val="0"/>
                </a:ext>
              </a:extLst>
            </a:blip>
            <a:srcRect l="44980" t="48518" r="45819" b="39260"/>
            <a:stretch/>
          </p:blipFill>
          <p:spPr>
            <a:xfrm rot="3588131">
              <a:off x="7103482" y="3332715"/>
              <a:ext cx="841376" cy="838198"/>
            </a:xfrm>
            <a:prstGeom prst="rect">
              <a:avLst/>
            </a:prstGeom>
          </p:spPr>
        </p:pic>
        <p:pic>
          <p:nvPicPr>
            <p:cNvPr id="35" name="Picture 34" descr="A picture containing night sky&#10;&#10;Description automatically generated">
              <a:extLst>
                <a:ext uri="{FF2B5EF4-FFF2-40B4-BE49-F238E27FC236}">
                  <a16:creationId xmlns:a16="http://schemas.microsoft.com/office/drawing/2014/main" id="{4CBFFACC-E1DA-4AE2-8866-8CE2D658EECA}"/>
                </a:ext>
              </a:extLst>
            </p:cNvPr>
            <p:cNvPicPr>
              <a:picLocks noChangeAspect="1"/>
            </p:cNvPicPr>
            <p:nvPr/>
          </p:nvPicPr>
          <p:blipFill rotWithShape="1">
            <a:blip r:embed="rId8">
              <a:extLst>
                <a:ext uri="{28A0092B-C50C-407E-A947-70E740481C1C}">
                  <a14:useLocalDpi xmlns:a14="http://schemas.microsoft.com/office/drawing/2010/main" val="0"/>
                </a:ext>
              </a:extLst>
            </a:blip>
            <a:srcRect l="44980" t="48518" r="45819" b="39260"/>
            <a:stretch/>
          </p:blipFill>
          <p:spPr>
            <a:xfrm rot="5400000">
              <a:off x="7509137" y="3703342"/>
              <a:ext cx="841376" cy="838198"/>
            </a:xfrm>
            <a:prstGeom prst="rect">
              <a:avLst/>
            </a:prstGeom>
          </p:spPr>
        </p:pic>
        <p:pic>
          <p:nvPicPr>
            <p:cNvPr id="36" name="Picture 35" descr="A picture containing night sky&#10;&#10;Description automatically generated">
              <a:extLst>
                <a:ext uri="{FF2B5EF4-FFF2-40B4-BE49-F238E27FC236}">
                  <a16:creationId xmlns:a16="http://schemas.microsoft.com/office/drawing/2014/main" id="{40FC808B-479F-4CDF-B8BA-E9EB1715A2AE}"/>
                </a:ext>
              </a:extLst>
            </p:cNvPr>
            <p:cNvPicPr>
              <a:picLocks noChangeAspect="1"/>
            </p:cNvPicPr>
            <p:nvPr/>
          </p:nvPicPr>
          <p:blipFill rotWithShape="1">
            <a:blip r:embed="rId9">
              <a:extLst>
                <a:ext uri="{28A0092B-C50C-407E-A947-70E740481C1C}">
                  <a14:useLocalDpi xmlns:a14="http://schemas.microsoft.com/office/drawing/2010/main" val="0"/>
                </a:ext>
              </a:extLst>
            </a:blip>
            <a:srcRect l="49861" t="711" r="19722" b="56326"/>
            <a:stretch/>
          </p:blipFill>
          <p:spPr>
            <a:xfrm>
              <a:off x="3756108" y="392415"/>
              <a:ext cx="2781302" cy="2946400"/>
            </a:xfrm>
            <a:prstGeom prst="rect">
              <a:avLst/>
            </a:prstGeom>
          </p:spPr>
        </p:pic>
        <p:pic>
          <p:nvPicPr>
            <p:cNvPr id="37" name="Picture 36" descr="A picture containing night sky&#10;&#10;Description automatically generated">
              <a:extLst>
                <a:ext uri="{FF2B5EF4-FFF2-40B4-BE49-F238E27FC236}">
                  <a16:creationId xmlns:a16="http://schemas.microsoft.com/office/drawing/2014/main" id="{A25984B3-E9BE-411F-ABEB-B7E9461D9778}"/>
                </a:ext>
              </a:extLst>
            </p:cNvPr>
            <p:cNvPicPr>
              <a:picLocks noChangeAspect="1"/>
            </p:cNvPicPr>
            <p:nvPr/>
          </p:nvPicPr>
          <p:blipFill rotWithShape="1">
            <a:blip r:embed="rId10">
              <a:extLst>
                <a:ext uri="{28A0092B-C50C-407E-A947-70E740481C1C}">
                  <a14:useLocalDpi xmlns:a14="http://schemas.microsoft.com/office/drawing/2010/main" val="0"/>
                </a:ext>
              </a:extLst>
            </a:blip>
            <a:srcRect l="29571" t="50741" r="62274" b="41296"/>
            <a:stretch/>
          </p:blipFill>
          <p:spPr>
            <a:xfrm rot="2837038">
              <a:off x="5074759" y="3021316"/>
              <a:ext cx="745701" cy="546100"/>
            </a:xfrm>
            <a:prstGeom prst="rect">
              <a:avLst/>
            </a:prstGeom>
          </p:spPr>
        </p:pic>
        <p:pic>
          <p:nvPicPr>
            <p:cNvPr id="38" name="Picture 37" descr="A picture containing night sky&#10;&#10;Description automatically generated">
              <a:extLst>
                <a:ext uri="{FF2B5EF4-FFF2-40B4-BE49-F238E27FC236}">
                  <a16:creationId xmlns:a16="http://schemas.microsoft.com/office/drawing/2014/main" id="{D6BB3BE0-1C9B-4500-8773-9D61C1AF8B95}"/>
                </a:ext>
              </a:extLst>
            </p:cNvPr>
            <p:cNvPicPr>
              <a:picLocks noChangeAspect="1"/>
            </p:cNvPicPr>
            <p:nvPr/>
          </p:nvPicPr>
          <p:blipFill rotWithShape="1">
            <a:blip r:embed="rId10">
              <a:extLst>
                <a:ext uri="{28A0092B-C50C-407E-A947-70E740481C1C}">
                  <a14:useLocalDpi xmlns:a14="http://schemas.microsoft.com/office/drawing/2010/main" val="0"/>
                </a:ext>
              </a:extLst>
            </a:blip>
            <a:srcRect l="29571" t="50741" r="62274" b="41296"/>
            <a:stretch/>
          </p:blipFill>
          <p:spPr>
            <a:xfrm rot="3291189">
              <a:off x="5607680" y="2782472"/>
              <a:ext cx="745701" cy="546100"/>
            </a:xfrm>
            <a:prstGeom prst="rect">
              <a:avLst/>
            </a:prstGeom>
          </p:spPr>
        </p:pic>
        <p:pic>
          <p:nvPicPr>
            <p:cNvPr id="39" name="Picture 38" descr="A picture containing night sky&#10;&#10;Description automatically generated">
              <a:extLst>
                <a:ext uri="{FF2B5EF4-FFF2-40B4-BE49-F238E27FC236}">
                  <a16:creationId xmlns:a16="http://schemas.microsoft.com/office/drawing/2014/main" id="{EF1CB85A-774E-44ED-BDF9-64FFE5CF00F2}"/>
                </a:ext>
              </a:extLst>
            </p:cNvPr>
            <p:cNvPicPr>
              <a:picLocks noChangeAspect="1"/>
            </p:cNvPicPr>
            <p:nvPr/>
          </p:nvPicPr>
          <p:blipFill rotWithShape="1">
            <a:blip r:embed="rId10">
              <a:extLst>
                <a:ext uri="{28A0092B-C50C-407E-A947-70E740481C1C}">
                  <a14:useLocalDpi xmlns:a14="http://schemas.microsoft.com/office/drawing/2010/main" val="0"/>
                </a:ext>
              </a:extLst>
            </a:blip>
            <a:srcRect l="29571" t="50741" r="62274" b="41296"/>
            <a:stretch/>
          </p:blipFill>
          <p:spPr>
            <a:xfrm rot="1980653">
              <a:off x="5925549" y="2362465"/>
              <a:ext cx="745701" cy="546100"/>
            </a:xfrm>
            <a:prstGeom prst="rect">
              <a:avLst/>
            </a:prstGeom>
          </p:spPr>
        </p:pic>
        <p:pic>
          <p:nvPicPr>
            <p:cNvPr id="40" name="Picture 39" descr="A picture containing night sky&#10;&#10;Description automatically generated">
              <a:extLst>
                <a:ext uri="{FF2B5EF4-FFF2-40B4-BE49-F238E27FC236}">
                  <a16:creationId xmlns:a16="http://schemas.microsoft.com/office/drawing/2014/main" id="{36D4049A-5DC7-49A0-A995-C8C4D2425862}"/>
                </a:ext>
              </a:extLst>
            </p:cNvPr>
            <p:cNvPicPr>
              <a:picLocks noChangeAspect="1"/>
            </p:cNvPicPr>
            <p:nvPr/>
          </p:nvPicPr>
          <p:blipFill rotWithShape="1">
            <a:blip r:embed="rId10">
              <a:extLst>
                <a:ext uri="{28A0092B-C50C-407E-A947-70E740481C1C}">
                  <a14:useLocalDpi xmlns:a14="http://schemas.microsoft.com/office/drawing/2010/main" val="0"/>
                </a:ext>
              </a:extLst>
            </a:blip>
            <a:srcRect l="29571" t="50741" r="62274" b="41296"/>
            <a:stretch/>
          </p:blipFill>
          <p:spPr>
            <a:xfrm rot="838803">
              <a:off x="6164559" y="1942502"/>
              <a:ext cx="745701" cy="546100"/>
            </a:xfrm>
            <a:prstGeom prst="rect">
              <a:avLst/>
            </a:prstGeom>
          </p:spPr>
        </p:pic>
        <p:pic>
          <p:nvPicPr>
            <p:cNvPr id="41" name="Picture 40" descr="A picture containing night sky&#10;&#10;Description automatically generated">
              <a:extLst>
                <a:ext uri="{FF2B5EF4-FFF2-40B4-BE49-F238E27FC236}">
                  <a16:creationId xmlns:a16="http://schemas.microsoft.com/office/drawing/2014/main" id="{EB5A530F-90CB-4C28-B596-8FF2B058CF81}"/>
                </a:ext>
              </a:extLst>
            </p:cNvPr>
            <p:cNvPicPr>
              <a:picLocks noChangeAspect="1"/>
            </p:cNvPicPr>
            <p:nvPr/>
          </p:nvPicPr>
          <p:blipFill rotWithShape="1">
            <a:blip r:embed="rId10">
              <a:extLst>
                <a:ext uri="{28A0092B-C50C-407E-A947-70E740481C1C}">
                  <a14:useLocalDpi xmlns:a14="http://schemas.microsoft.com/office/drawing/2010/main" val="0"/>
                </a:ext>
              </a:extLst>
            </a:blip>
            <a:srcRect l="29571" t="50741" r="62274" b="41296"/>
            <a:stretch/>
          </p:blipFill>
          <p:spPr>
            <a:xfrm>
              <a:off x="6226417" y="1445793"/>
              <a:ext cx="745701" cy="546100"/>
            </a:xfrm>
            <a:prstGeom prst="rect">
              <a:avLst/>
            </a:prstGeom>
          </p:spPr>
        </p:pic>
        <p:pic>
          <p:nvPicPr>
            <p:cNvPr id="42" name="Picture 41">
              <a:extLst>
                <a:ext uri="{FF2B5EF4-FFF2-40B4-BE49-F238E27FC236}">
                  <a16:creationId xmlns:a16="http://schemas.microsoft.com/office/drawing/2014/main" id="{5925FE41-F21C-4FE6-B95D-3292A819C7C9}"/>
                </a:ext>
              </a:extLst>
            </p:cNvPr>
            <p:cNvPicPr>
              <a:picLocks noChangeAspect="1"/>
            </p:cNvPicPr>
            <p:nvPr/>
          </p:nvPicPr>
          <p:blipFill rotWithShape="1">
            <a:blip r:embed="rId11">
              <a:extLst>
                <a:ext uri="{28A0092B-C50C-407E-A947-70E740481C1C}">
                  <a14:useLocalDpi xmlns:a14="http://schemas.microsoft.com/office/drawing/2010/main" val="0"/>
                </a:ext>
              </a:extLst>
            </a:blip>
            <a:srcRect l="29167" t="62037" r="58611" b="25185"/>
            <a:stretch/>
          </p:blipFill>
          <p:spPr>
            <a:xfrm rot="16397060">
              <a:off x="8890000" y="127000"/>
              <a:ext cx="1117600" cy="876300"/>
            </a:xfrm>
            <a:prstGeom prst="rect">
              <a:avLst/>
            </a:prstGeom>
          </p:spPr>
        </p:pic>
        <p:pic>
          <p:nvPicPr>
            <p:cNvPr id="43" name="Picture 42" descr="A picture containing logo&#10;&#10;Description automatically generated">
              <a:extLst>
                <a:ext uri="{FF2B5EF4-FFF2-40B4-BE49-F238E27FC236}">
                  <a16:creationId xmlns:a16="http://schemas.microsoft.com/office/drawing/2014/main" id="{D56DBE0C-0177-40E9-BFDB-FF8CF9FE45C0}"/>
                </a:ext>
              </a:extLst>
            </p:cNvPr>
            <p:cNvPicPr>
              <a:picLocks noChangeAspect="1"/>
            </p:cNvPicPr>
            <p:nvPr/>
          </p:nvPicPr>
          <p:blipFill rotWithShape="1">
            <a:blip r:embed="rId5">
              <a:extLst>
                <a:ext uri="{28A0092B-C50C-407E-A947-70E740481C1C}">
                  <a14:useLocalDpi xmlns:a14="http://schemas.microsoft.com/office/drawing/2010/main" val="0"/>
                </a:ext>
              </a:extLst>
            </a:blip>
            <a:srcRect l="38194" t="57407" r="46667" b="22778"/>
            <a:stretch/>
          </p:blipFill>
          <p:spPr>
            <a:xfrm rot="5400000">
              <a:off x="8854894" y="1035050"/>
              <a:ext cx="1384300" cy="1358900"/>
            </a:xfrm>
            <a:prstGeom prst="rect">
              <a:avLst/>
            </a:prstGeom>
          </p:spPr>
        </p:pic>
        <p:pic>
          <p:nvPicPr>
            <p:cNvPr id="44" name="Picture 43" descr="A picture containing night sky&#10;&#10;Description automatically generated">
              <a:extLst>
                <a:ext uri="{FF2B5EF4-FFF2-40B4-BE49-F238E27FC236}">
                  <a16:creationId xmlns:a16="http://schemas.microsoft.com/office/drawing/2014/main" id="{D24338F9-69CC-4418-AA89-EB9A46551A7D}"/>
                </a:ext>
              </a:extLst>
            </p:cNvPr>
            <p:cNvPicPr>
              <a:picLocks noChangeAspect="1"/>
            </p:cNvPicPr>
            <p:nvPr/>
          </p:nvPicPr>
          <p:blipFill rotWithShape="1">
            <a:blip r:embed="rId6">
              <a:extLst>
                <a:ext uri="{28A0092B-C50C-407E-A947-70E740481C1C}">
                  <a14:useLocalDpi xmlns:a14="http://schemas.microsoft.com/office/drawing/2010/main" val="0"/>
                </a:ext>
              </a:extLst>
            </a:blip>
            <a:srcRect l="38195" t="74815" r="50000" b="9815"/>
            <a:stretch/>
          </p:blipFill>
          <p:spPr>
            <a:xfrm rot="6825344">
              <a:off x="8872276" y="1892369"/>
              <a:ext cx="1079500" cy="1054100"/>
            </a:xfrm>
            <a:prstGeom prst="rect">
              <a:avLst/>
            </a:prstGeom>
          </p:spPr>
        </p:pic>
        <p:pic>
          <p:nvPicPr>
            <p:cNvPr id="45" name="Picture 44" descr="A picture containing night sky&#10;&#10;Description automatically generated">
              <a:extLst>
                <a:ext uri="{FF2B5EF4-FFF2-40B4-BE49-F238E27FC236}">
                  <a16:creationId xmlns:a16="http://schemas.microsoft.com/office/drawing/2014/main" id="{BE38D6A6-2C8D-42AD-956F-9F7186E4D272}"/>
                </a:ext>
              </a:extLst>
            </p:cNvPr>
            <p:cNvPicPr>
              <a:picLocks noChangeAspect="1"/>
            </p:cNvPicPr>
            <p:nvPr/>
          </p:nvPicPr>
          <p:blipFill rotWithShape="1">
            <a:blip r:embed="rId12">
              <a:extLst>
                <a:ext uri="{28A0092B-C50C-407E-A947-70E740481C1C}">
                  <a14:useLocalDpi xmlns:a14="http://schemas.microsoft.com/office/drawing/2010/main" val="0"/>
                </a:ext>
              </a:extLst>
            </a:blip>
            <a:srcRect l="31111" t="79815" r="57639" b="7407"/>
            <a:stretch/>
          </p:blipFill>
          <p:spPr>
            <a:xfrm rot="17661761">
              <a:off x="8906637" y="2951935"/>
              <a:ext cx="1028700" cy="876300"/>
            </a:xfrm>
            <a:prstGeom prst="rect">
              <a:avLst/>
            </a:prstGeom>
          </p:spPr>
        </p:pic>
        <p:pic>
          <p:nvPicPr>
            <p:cNvPr id="46" name="Picture 45" descr="A picture containing night sky&#10;&#10;Description automatically generated">
              <a:extLst>
                <a:ext uri="{FF2B5EF4-FFF2-40B4-BE49-F238E27FC236}">
                  <a16:creationId xmlns:a16="http://schemas.microsoft.com/office/drawing/2014/main" id="{AEE51D4F-FDBD-409B-AB84-3F9C25509A79}"/>
                </a:ext>
              </a:extLst>
            </p:cNvPr>
            <p:cNvPicPr>
              <a:picLocks noChangeAspect="1"/>
            </p:cNvPicPr>
            <p:nvPr/>
          </p:nvPicPr>
          <p:blipFill rotWithShape="1">
            <a:blip r:embed="rId7">
              <a:extLst>
                <a:ext uri="{28A0092B-C50C-407E-A947-70E740481C1C}">
                  <a14:useLocalDpi xmlns:a14="http://schemas.microsoft.com/office/drawing/2010/main" val="0"/>
                </a:ext>
              </a:extLst>
            </a:blip>
            <a:srcRect l="43194" t="82222" r="46667" b="5510"/>
            <a:stretch/>
          </p:blipFill>
          <p:spPr>
            <a:xfrm rot="7566020">
              <a:off x="8955712" y="3833701"/>
              <a:ext cx="927100" cy="841375"/>
            </a:xfrm>
            <a:prstGeom prst="rect">
              <a:avLst/>
            </a:prstGeom>
          </p:spPr>
        </p:pic>
        <p:sp>
          <p:nvSpPr>
            <p:cNvPr id="47" name="TextBox 46">
              <a:extLst>
                <a:ext uri="{FF2B5EF4-FFF2-40B4-BE49-F238E27FC236}">
                  <a16:creationId xmlns:a16="http://schemas.microsoft.com/office/drawing/2014/main" id="{6BCED560-60BC-41D2-B1E9-906365E1DD38}"/>
                </a:ext>
              </a:extLst>
            </p:cNvPr>
            <p:cNvSpPr txBox="1"/>
            <p:nvPr/>
          </p:nvSpPr>
          <p:spPr>
            <a:xfrm>
              <a:off x="10032296" y="355600"/>
              <a:ext cx="1980654" cy="443862"/>
            </a:xfrm>
            <a:prstGeom prst="rect">
              <a:avLst/>
            </a:prstGeom>
            <a:noFill/>
          </p:spPr>
          <p:txBody>
            <a:bodyPr wrap="square" lIns="0" tIns="0" rIns="0" bIns="0" rtlCol="0">
              <a:noAutofit/>
            </a:bodyPr>
            <a:lstStyle/>
            <a:p>
              <a:pPr algn="l"/>
              <a:r>
                <a:rPr lang="en-US" sz="2000"/>
                <a:t>MHC II</a:t>
              </a:r>
            </a:p>
          </p:txBody>
        </p:sp>
        <p:sp>
          <p:nvSpPr>
            <p:cNvPr id="48" name="TextBox 47">
              <a:extLst>
                <a:ext uri="{FF2B5EF4-FFF2-40B4-BE49-F238E27FC236}">
                  <a16:creationId xmlns:a16="http://schemas.microsoft.com/office/drawing/2014/main" id="{04A7175A-E526-4445-A172-2799062C55D2}"/>
                </a:ext>
              </a:extLst>
            </p:cNvPr>
            <p:cNvSpPr txBox="1"/>
            <p:nvPr/>
          </p:nvSpPr>
          <p:spPr>
            <a:xfrm>
              <a:off x="10027324" y="1294881"/>
              <a:ext cx="1980654" cy="443862"/>
            </a:xfrm>
            <a:prstGeom prst="rect">
              <a:avLst/>
            </a:prstGeom>
            <a:noFill/>
          </p:spPr>
          <p:txBody>
            <a:bodyPr wrap="square" lIns="0" tIns="0" rIns="0" bIns="0" rtlCol="0">
              <a:noAutofit/>
            </a:bodyPr>
            <a:lstStyle/>
            <a:p>
              <a:pPr algn="l"/>
              <a:r>
                <a:rPr lang="en-US" sz="2000"/>
                <a:t>TCR</a:t>
              </a:r>
            </a:p>
          </p:txBody>
        </p:sp>
        <p:sp>
          <p:nvSpPr>
            <p:cNvPr id="49" name="TextBox 48">
              <a:extLst>
                <a:ext uri="{FF2B5EF4-FFF2-40B4-BE49-F238E27FC236}">
                  <a16:creationId xmlns:a16="http://schemas.microsoft.com/office/drawing/2014/main" id="{D8BB1E23-3DCF-46F2-B86A-73D1A645A66B}"/>
                </a:ext>
              </a:extLst>
            </p:cNvPr>
            <p:cNvSpPr txBox="1"/>
            <p:nvPr/>
          </p:nvSpPr>
          <p:spPr>
            <a:xfrm>
              <a:off x="10034919" y="2287941"/>
              <a:ext cx="1980654" cy="443862"/>
            </a:xfrm>
            <a:prstGeom prst="rect">
              <a:avLst/>
            </a:prstGeom>
            <a:noFill/>
          </p:spPr>
          <p:txBody>
            <a:bodyPr wrap="square" lIns="0" tIns="0" rIns="0" bIns="0" rtlCol="0">
              <a:noAutofit/>
            </a:bodyPr>
            <a:lstStyle/>
            <a:p>
              <a:pPr algn="l"/>
              <a:r>
                <a:rPr lang="en-US" sz="2000" dirty="0"/>
                <a:t>CD28</a:t>
              </a:r>
            </a:p>
          </p:txBody>
        </p:sp>
        <p:sp>
          <p:nvSpPr>
            <p:cNvPr id="50" name="TextBox 49">
              <a:extLst>
                <a:ext uri="{FF2B5EF4-FFF2-40B4-BE49-F238E27FC236}">
                  <a16:creationId xmlns:a16="http://schemas.microsoft.com/office/drawing/2014/main" id="{C882674A-A19C-43BE-831A-A55FFA238FCF}"/>
                </a:ext>
              </a:extLst>
            </p:cNvPr>
            <p:cNvSpPr txBox="1"/>
            <p:nvPr/>
          </p:nvSpPr>
          <p:spPr>
            <a:xfrm>
              <a:off x="10025818" y="3050436"/>
              <a:ext cx="1980654" cy="443862"/>
            </a:xfrm>
            <a:prstGeom prst="rect">
              <a:avLst/>
            </a:prstGeom>
            <a:noFill/>
          </p:spPr>
          <p:txBody>
            <a:bodyPr wrap="square" lIns="0" tIns="0" rIns="0" bIns="0" rtlCol="0">
              <a:noAutofit/>
            </a:bodyPr>
            <a:lstStyle/>
            <a:p>
              <a:pPr algn="l"/>
              <a:r>
                <a:rPr lang="en-US" sz="2000"/>
                <a:t>B7</a:t>
              </a:r>
            </a:p>
          </p:txBody>
        </p:sp>
        <p:sp>
          <p:nvSpPr>
            <p:cNvPr id="51" name="TextBox 50">
              <a:extLst>
                <a:ext uri="{FF2B5EF4-FFF2-40B4-BE49-F238E27FC236}">
                  <a16:creationId xmlns:a16="http://schemas.microsoft.com/office/drawing/2014/main" id="{F6BDBA93-4A75-4ED1-B126-8DBCE47D8E93}"/>
                </a:ext>
              </a:extLst>
            </p:cNvPr>
            <p:cNvSpPr txBox="1"/>
            <p:nvPr/>
          </p:nvSpPr>
          <p:spPr>
            <a:xfrm>
              <a:off x="10025818" y="4104283"/>
              <a:ext cx="1980654" cy="443862"/>
            </a:xfrm>
            <a:prstGeom prst="rect">
              <a:avLst/>
            </a:prstGeom>
            <a:noFill/>
          </p:spPr>
          <p:txBody>
            <a:bodyPr wrap="square" lIns="0" tIns="0" rIns="0" bIns="0" rtlCol="0">
              <a:noAutofit/>
            </a:bodyPr>
            <a:lstStyle/>
            <a:p>
              <a:pPr algn="l"/>
              <a:r>
                <a:rPr lang="en-US" sz="2000"/>
                <a:t>CTLA-4</a:t>
              </a:r>
            </a:p>
          </p:txBody>
        </p:sp>
        <p:grpSp>
          <p:nvGrpSpPr>
            <p:cNvPr id="52" name="Group 51">
              <a:extLst>
                <a:ext uri="{FF2B5EF4-FFF2-40B4-BE49-F238E27FC236}">
                  <a16:creationId xmlns:a16="http://schemas.microsoft.com/office/drawing/2014/main" id="{01962FFB-4746-469A-B4DB-E8A5BE72976D}"/>
                </a:ext>
              </a:extLst>
            </p:cNvPr>
            <p:cNvGrpSpPr/>
            <p:nvPr/>
          </p:nvGrpSpPr>
          <p:grpSpPr>
            <a:xfrm>
              <a:off x="9080665" y="4545396"/>
              <a:ext cx="2932285" cy="838198"/>
              <a:chOff x="9080665" y="4545396"/>
              <a:chExt cx="2932285" cy="838198"/>
            </a:xfrm>
          </p:grpSpPr>
          <p:pic>
            <p:nvPicPr>
              <p:cNvPr id="53" name="Picture 52" descr="A picture containing night sky&#10;&#10;Description automatically generated">
                <a:extLst>
                  <a:ext uri="{FF2B5EF4-FFF2-40B4-BE49-F238E27FC236}">
                    <a16:creationId xmlns:a16="http://schemas.microsoft.com/office/drawing/2014/main" id="{F07ED72E-DBD3-4958-9547-EAFB7AA3DB0B}"/>
                  </a:ext>
                </a:extLst>
              </p:cNvPr>
              <p:cNvPicPr>
                <a:picLocks noChangeAspect="1"/>
              </p:cNvPicPr>
              <p:nvPr/>
            </p:nvPicPr>
            <p:blipFill rotWithShape="1">
              <a:blip r:embed="rId8">
                <a:extLst>
                  <a:ext uri="{28A0092B-C50C-407E-A947-70E740481C1C}">
                    <a14:useLocalDpi xmlns:a14="http://schemas.microsoft.com/office/drawing/2010/main" val="0"/>
                  </a:ext>
                </a:extLst>
              </a:blip>
              <a:srcRect l="44980" t="48518" r="45819" b="39260"/>
              <a:stretch/>
            </p:blipFill>
            <p:spPr>
              <a:xfrm rot="2176833">
                <a:off x="9080665" y="4545396"/>
                <a:ext cx="841376" cy="838198"/>
              </a:xfrm>
              <a:prstGeom prst="rect">
                <a:avLst/>
              </a:prstGeom>
            </p:spPr>
          </p:pic>
          <p:sp>
            <p:nvSpPr>
              <p:cNvPr id="54" name="TextBox 53">
                <a:extLst>
                  <a:ext uri="{FF2B5EF4-FFF2-40B4-BE49-F238E27FC236}">
                    <a16:creationId xmlns:a16="http://schemas.microsoft.com/office/drawing/2014/main" id="{D69B44D2-AA50-4F48-A281-41A98DEBD7C1}"/>
                  </a:ext>
                </a:extLst>
              </p:cNvPr>
              <p:cNvSpPr txBox="1"/>
              <p:nvPr/>
            </p:nvSpPr>
            <p:spPr>
              <a:xfrm>
                <a:off x="10032296" y="4876801"/>
                <a:ext cx="1980654" cy="443862"/>
              </a:xfrm>
              <a:prstGeom prst="rect">
                <a:avLst/>
              </a:prstGeom>
              <a:noFill/>
            </p:spPr>
            <p:txBody>
              <a:bodyPr wrap="square" lIns="0" tIns="0" rIns="0" bIns="0" rtlCol="0">
                <a:noAutofit/>
              </a:bodyPr>
              <a:lstStyle/>
              <a:p>
                <a:pPr algn="l"/>
                <a:r>
                  <a:rPr lang="en-US" sz="2000"/>
                  <a:t>PD-1</a:t>
                </a:r>
              </a:p>
            </p:txBody>
          </p:sp>
        </p:grpSp>
        <p:grpSp>
          <p:nvGrpSpPr>
            <p:cNvPr id="55" name="Group 54">
              <a:extLst>
                <a:ext uri="{FF2B5EF4-FFF2-40B4-BE49-F238E27FC236}">
                  <a16:creationId xmlns:a16="http://schemas.microsoft.com/office/drawing/2014/main" id="{3BD81B0E-0BE2-4B8D-B761-7FB2D079338A}"/>
                </a:ext>
              </a:extLst>
            </p:cNvPr>
            <p:cNvGrpSpPr/>
            <p:nvPr/>
          </p:nvGrpSpPr>
          <p:grpSpPr>
            <a:xfrm>
              <a:off x="9153211" y="5323996"/>
              <a:ext cx="2853261" cy="745701"/>
              <a:chOff x="9153211" y="5323996"/>
              <a:chExt cx="2853261" cy="745701"/>
            </a:xfrm>
          </p:grpSpPr>
          <p:pic>
            <p:nvPicPr>
              <p:cNvPr id="56" name="Picture 55" descr="A picture containing night sky&#10;&#10;Description automatically generated">
                <a:extLst>
                  <a:ext uri="{FF2B5EF4-FFF2-40B4-BE49-F238E27FC236}">
                    <a16:creationId xmlns:a16="http://schemas.microsoft.com/office/drawing/2014/main" id="{6539DEA9-6C5E-4AB5-B4A0-DC9B059D543B}"/>
                  </a:ext>
                </a:extLst>
              </p:cNvPr>
              <p:cNvPicPr>
                <a:picLocks noChangeAspect="1"/>
              </p:cNvPicPr>
              <p:nvPr/>
            </p:nvPicPr>
            <p:blipFill rotWithShape="1">
              <a:blip r:embed="rId10">
                <a:extLst>
                  <a:ext uri="{28A0092B-C50C-407E-A947-70E740481C1C}">
                    <a14:useLocalDpi xmlns:a14="http://schemas.microsoft.com/office/drawing/2010/main" val="0"/>
                  </a:ext>
                </a:extLst>
              </a:blip>
              <a:srcRect l="29571" t="50741" r="62274" b="41296"/>
              <a:stretch/>
            </p:blipFill>
            <p:spPr>
              <a:xfrm rot="15890526">
                <a:off x="9053410" y="5423797"/>
                <a:ext cx="745701" cy="546100"/>
              </a:xfrm>
              <a:prstGeom prst="rect">
                <a:avLst/>
              </a:prstGeom>
            </p:spPr>
          </p:pic>
          <p:sp>
            <p:nvSpPr>
              <p:cNvPr id="57" name="TextBox 56">
                <a:extLst>
                  <a:ext uri="{FF2B5EF4-FFF2-40B4-BE49-F238E27FC236}">
                    <a16:creationId xmlns:a16="http://schemas.microsoft.com/office/drawing/2014/main" id="{738C7513-D063-411D-AC6C-F161C56AB406}"/>
                  </a:ext>
                </a:extLst>
              </p:cNvPr>
              <p:cNvSpPr txBox="1"/>
              <p:nvPr/>
            </p:nvSpPr>
            <p:spPr>
              <a:xfrm>
                <a:off x="10025818" y="5600077"/>
                <a:ext cx="1980654" cy="443862"/>
              </a:xfrm>
              <a:prstGeom prst="rect">
                <a:avLst/>
              </a:prstGeom>
              <a:noFill/>
            </p:spPr>
            <p:txBody>
              <a:bodyPr wrap="square" lIns="0" tIns="0" rIns="0" bIns="0" rtlCol="0">
                <a:noAutofit/>
              </a:bodyPr>
              <a:lstStyle/>
              <a:p>
                <a:pPr algn="l"/>
                <a:r>
                  <a:rPr lang="en-US" sz="2000"/>
                  <a:t>PD-L1 or PD-L2</a:t>
                </a:r>
              </a:p>
            </p:txBody>
          </p:sp>
        </p:grpSp>
      </p:grpSp>
    </p:spTree>
    <p:extLst>
      <p:ext uri="{BB962C8B-B14F-4D97-AF65-F5344CB8AC3E}">
        <p14:creationId xmlns:p14="http://schemas.microsoft.com/office/powerpoint/2010/main" val="2088154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FED950-7A59-0952-7208-49EC51698CDF}"/>
              </a:ext>
            </a:extLst>
          </p:cNvPr>
          <p:cNvSpPr>
            <a:spLocks noGrp="1"/>
          </p:cNvSpPr>
          <p:nvPr>
            <p:ph type="sldNum" sz="quarter" idx="12"/>
          </p:nvPr>
        </p:nvSpPr>
        <p:spPr/>
        <p:txBody>
          <a:bodyPr/>
          <a:lstStyle/>
          <a:p>
            <a:fld id="{29CC380D-5F44-41E8-971E-CDD19ED6F8E3}" type="slidenum">
              <a:rPr lang="en-GB" smtClean="0"/>
              <a:t>30</a:t>
            </a:fld>
            <a:endParaRPr lang="en-GB"/>
          </a:p>
        </p:txBody>
      </p:sp>
      <p:sp>
        <p:nvSpPr>
          <p:cNvPr id="3" name="Rectangle 2">
            <a:extLst>
              <a:ext uri="{FF2B5EF4-FFF2-40B4-BE49-F238E27FC236}">
                <a16:creationId xmlns:a16="http://schemas.microsoft.com/office/drawing/2014/main" id="{4558FD77-D1E4-6508-37ED-635F59C7318E}"/>
              </a:ext>
            </a:extLst>
          </p:cNvPr>
          <p:cNvSpPr/>
          <p:nvPr/>
        </p:nvSpPr>
        <p:spPr>
          <a:xfrm>
            <a:off x="0" y="0"/>
            <a:ext cx="9764486" cy="1001486"/>
          </a:xfrm>
          <a:prstGeom prst="rect">
            <a:avLst/>
          </a:prstGeom>
          <a:gradFill>
            <a:gsLst>
              <a:gs pos="0">
                <a:schemeClr val="accent2">
                  <a:lumMod val="40000"/>
                  <a:lumOff val="60000"/>
                </a:schemeClr>
              </a:gs>
              <a:gs pos="34000">
                <a:schemeClr val="accent2">
                  <a:lumMod val="60000"/>
                  <a:lumOff val="40000"/>
                </a:schemeClr>
              </a:gs>
              <a:gs pos="70000">
                <a:schemeClr val="accent1"/>
              </a:gs>
              <a:gs pos="100000">
                <a:schemeClr val="accent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 name="Oval 3">
            <a:extLst>
              <a:ext uri="{FF2B5EF4-FFF2-40B4-BE49-F238E27FC236}">
                <a16:creationId xmlns:a16="http://schemas.microsoft.com/office/drawing/2014/main" id="{3E04539A-8247-4826-35ED-B695760CFD43}"/>
              </a:ext>
            </a:extLst>
          </p:cNvPr>
          <p:cNvSpPr/>
          <p:nvPr/>
        </p:nvSpPr>
        <p:spPr>
          <a:xfrm>
            <a:off x="9133114" y="-174167"/>
            <a:ext cx="1197429" cy="11756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 name="Oval 4">
            <a:extLst>
              <a:ext uri="{FF2B5EF4-FFF2-40B4-BE49-F238E27FC236}">
                <a16:creationId xmlns:a16="http://schemas.microsoft.com/office/drawing/2014/main" id="{B9B2F744-2C8B-2725-E207-BF370B8C2A4D}"/>
              </a:ext>
            </a:extLst>
          </p:cNvPr>
          <p:cNvSpPr/>
          <p:nvPr/>
        </p:nvSpPr>
        <p:spPr>
          <a:xfrm>
            <a:off x="9296402" y="-435434"/>
            <a:ext cx="1485902" cy="1436920"/>
          </a:xfrm>
          <a:prstGeom prst="ellipse">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6" name="TextBox 5">
            <a:extLst>
              <a:ext uri="{FF2B5EF4-FFF2-40B4-BE49-F238E27FC236}">
                <a16:creationId xmlns:a16="http://schemas.microsoft.com/office/drawing/2014/main" id="{63C9B6CC-D2A0-DE13-5E50-B97F9D22AF56}"/>
              </a:ext>
            </a:extLst>
          </p:cNvPr>
          <p:cNvSpPr txBox="1"/>
          <p:nvPr/>
        </p:nvSpPr>
        <p:spPr>
          <a:xfrm>
            <a:off x="163286" y="283026"/>
            <a:ext cx="10167257" cy="707572"/>
          </a:xfrm>
          <a:prstGeom prst="rect">
            <a:avLst/>
          </a:prstGeom>
          <a:noFill/>
        </p:spPr>
        <p:txBody>
          <a:bodyPr wrap="square" lIns="0" tIns="0" rIns="0" bIns="0" rtlCol="0">
            <a:noAutofit/>
          </a:bodyPr>
          <a:lstStyle/>
          <a:p>
            <a:pPr algn="l"/>
            <a:r>
              <a:rPr lang="en-US" sz="2800" b="1" dirty="0"/>
              <a:t>Tumor Measurement in the Face of Immunotherapy</a:t>
            </a:r>
          </a:p>
        </p:txBody>
      </p:sp>
      <p:sp>
        <p:nvSpPr>
          <p:cNvPr id="7" name="TextBox 6">
            <a:extLst>
              <a:ext uri="{FF2B5EF4-FFF2-40B4-BE49-F238E27FC236}">
                <a16:creationId xmlns:a16="http://schemas.microsoft.com/office/drawing/2014/main" id="{ECB69180-8C8C-BD43-BFAA-5794623237A0}"/>
              </a:ext>
            </a:extLst>
          </p:cNvPr>
          <p:cNvSpPr txBox="1"/>
          <p:nvPr/>
        </p:nvSpPr>
        <p:spPr>
          <a:xfrm>
            <a:off x="326571" y="1166192"/>
            <a:ext cx="10080172" cy="1175656"/>
          </a:xfrm>
          <a:prstGeom prst="rect">
            <a:avLst/>
          </a:prstGeom>
          <a:noFill/>
        </p:spPr>
        <p:txBody>
          <a:bodyPr wrap="square" lIns="0" tIns="0" rIns="0" bIns="0" rtlCol="0">
            <a:noAutofit/>
          </a:bodyPr>
          <a:lstStyle/>
          <a:p>
            <a:pPr algn="l"/>
            <a:r>
              <a:rPr lang="en-US" sz="1600" dirty="0"/>
              <a:t>Changing Paradigm – Patients who met the criteria for disease progression based on traditional RECIST were noted to have late but deep and durable responses.</a:t>
            </a:r>
          </a:p>
        </p:txBody>
      </p:sp>
      <p:sp>
        <p:nvSpPr>
          <p:cNvPr id="8" name="Rectangle: Rounded Corners 7">
            <a:extLst>
              <a:ext uri="{FF2B5EF4-FFF2-40B4-BE49-F238E27FC236}">
                <a16:creationId xmlns:a16="http://schemas.microsoft.com/office/drawing/2014/main" id="{380498BD-BC07-6916-68B1-58CF5B598F24}"/>
              </a:ext>
            </a:extLst>
          </p:cNvPr>
          <p:cNvSpPr/>
          <p:nvPr/>
        </p:nvSpPr>
        <p:spPr>
          <a:xfrm>
            <a:off x="152402" y="1883227"/>
            <a:ext cx="2166257" cy="289560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9" name="TextBox 8">
            <a:extLst>
              <a:ext uri="{FF2B5EF4-FFF2-40B4-BE49-F238E27FC236}">
                <a16:creationId xmlns:a16="http://schemas.microsoft.com/office/drawing/2014/main" id="{91C82B5D-9428-3ABB-44AE-A67DD68346A1}"/>
              </a:ext>
            </a:extLst>
          </p:cNvPr>
          <p:cNvSpPr txBox="1"/>
          <p:nvPr/>
        </p:nvSpPr>
        <p:spPr>
          <a:xfrm>
            <a:off x="239487" y="2188029"/>
            <a:ext cx="2079172" cy="2002971"/>
          </a:xfrm>
          <a:prstGeom prst="rect">
            <a:avLst/>
          </a:prstGeom>
          <a:noFill/>
        </p:spPr>
        <p:txBody>
          <a:bodyPr wrap="square" lIns="0" tIns="0" rIns="0" bIns="0" rtlCol="0">
            <a:noAutofit/>
          </a:bodyPr>
          <a:lstStyle/>
          <a:p>
            <a:pPr marL="171450" indent="-171450" algn="l">
              <a:buFont typeface="Arial" panose="020B0604020202020204" pitchFamily="34" charset="0"/>
              <a:buChar char="•"/>
            </a:pPr>
            <a:r>
              <a:rPr lang="en-US" sz="1600" b="1" dirty="0" err="1"/>
              <a:t>iRECIST</a:t>
            </a:r>
            <a:endParaRPr lang="en-US" sz="1600" b="1" dirty="0"/>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r>
              <a:rPr lang="en-US" sz="1400" dirty="0"/>
              <a:t>Consistent framework for collection of data</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a:t>Not intended to define or guide clinical practice</a:t>
            </a:r>
          </a:p>
        </p:txBody>
      </p:sp>
      <p:sp>
        <p:nvSpPr>
          <p:cNvPr id="10" name="Rectangle: Rounded Corners 9">
            <a:extLst>
              <a:ext uri="{FF2B5EF4-FFF2-40B4-BE49-F238E27FC236}">
                <a16:creationId xmlns:a16="http://schemas.microsoft.com/office/drawing/2014/main" id="{A77573E3-0295-82D7-772F-31CC688FEA1F}"/>
              </a:ext>
            </a:extLst>
          </p:cNvPr>
          <p:cNvSpPr/>
          <p:nvPr/>
        </p:nvSpPr>
        <p:spPr>
          <a:xfrm>
            <a:off x="2547255" y="1872337"/>
            <a:ext cx="2166257" cy="289560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1" name="TextBox 10">
            <a:extLst>
              <a:ext uri="{FF2B5EF4-FFF2-40B4-BE49-F238E27FC236}">
                <a16:creationId xmlns:a16="http://schemas.microsoft.com/office/drawing/2014/main" id="{70EFF8BF-00ED-F81B-726C-B8FBCFDBC369}"/>
              </a:ext>
            </a:extLst>
          </p:cNvPr>
          <p:cNvSpPr txBox="1"/>
          <p:nvPr/>
        </p:nvSpPr>
        <p:spPr>
          <a:xfrm>
            <a:off x="2634340" y="2004863"/>
            <a:ext cx="2079172" cy="2525478"/>
          </a:xfrm>
          <a:prstGeom prst="rect">
            <a:avLst/>
          </a:prstGeom>
          <a:noFill/>
        </p:spPr>
        <p:txBody>
          <a:bodyPr wrap="square" lIns="0" tIns="0" rIns="0" bIns="0" rtlCol="0">
            <a:noAutofit/>
          </a:bodyPr>
          <a:lstStyle/>
          <a:p>
            <a:pPr marL="171450" indent="-171450" algn="l">
              <a:buFont typeface="Arial" panose="020B0604020202020204" pitchFamily="34" charset="0"/>
              <a:buChar char="•"/>
            </a:pPr>
            <a:r>
              <a:rPr lang="en-US" sz="1400" dirty="0" err="1"/>
              <a:t>iCR</a:t>
            </a:r>
            <a:r>
              <a:rPr lang="en-US" sz="1400" dirty="0"/>
              <a:t> – complete response</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err="1"/>
              <a:t>iPR</a:t>
            </a:r>
            <a:r>
              <a:rPr lang="en-US" sz="1400" dirty="0"/>
              <a:t> – partial response</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err="1"/>
              <a:t>iSD</a:t>
            </a:r>
            <a:r>
              <a:rPr lang="en-US" sz="1400" dirty="0"/>
              <a:t> – stable disease</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err="1"/>
              <a:t>iUPD</a:t>
            </a:r>
            <a:r>
              <a:rPr lang="en-US" sz="1400" dirty="0"/>
              <a:t> – </a:t>
            </a:r>
            <a:r>
              <a:rPr lang="en-US" sz="1400" dirty="0" err="1"/>
              <a:t>uncomfirmed</a:t>
            </a:r>
            <a:r>
              <a:rPr lang="en-US" sz="1400" dirty="0"/>
              <a:t> progressive disease</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err="1"/>
              <a:t>iCPD</a:t>
            </a:r>
            <a:r>
              <a:rPr lang="en-US" sz="1400" dirty="0"/>
              <a:t> – confirmed progressive disease</a:t>
            </a:r>
          </a:p>
        </p:txBody>
      </p:sp>
      <p:sp>
        <p:nvSpPr>
          <p:cNvPr id="12" name="TextBox 11">
            <a:extLst>
              <a:ext uri="{FF2B5EF4-FFF2-40B4-BE49-F238E27FC236}">
                <a16:creationId xmlns:a16="http://schemas.microsoft.com/office/drawing/2014/main" id="{945B999D-7092-854B-1096-D140F46888F9}"/>
              </a:ext>
            </a:extLst>
          </p:cNvPr>
          <p:cNvSpPr txBox="1"/>
          <p:nvPr/>
        </p:nvSpPr>
        <p:spPr>
          <a:xfrm>
            <a:off x="740480" y="5241469"/>
            <a:ext cx="4653644" cy="707572"/>
          </a:xfrm>
          <a:prstGeom prst="rect">
            <a:avLst/>
          </a:prstGeom>
          <a:noFill/>
        </p:spPr>
        <p:txBody>
          <a:bodyPr wrap="square" lIns="0" tIns="0" rIns="0" bIns="0" rtlCol="0">
            <a:noAutofit/>
          </a:bodyPr>
          <a:lstStyle/>
          <a:p>
            <a:pPr algn="ctr"/>
            <a:r>
              <a:rPr lang="en-US" sz="2000" dirty="0"/>
              <a:t>Clinical stability is considered when deciding whether treatment is continued after </a:t>
            </a:r>
            <a:r>
              <a:rPr lang="en-US" sz="2000" dirty="0" err="1"/>
              <a:t>iUPD</a:t>
            </a:r>
            <a:r>
              <a:rPr lang="en-US" sz="2000" dirty="0"/>
              <a:t>.</a:t>
            </a:r>
          </a:p>
        </p:txBody>
      </p:sp>
      <p:sp>
        <p:nvSpPr>
          <p:cNvPr id="13" name="Rectangle: Rounded Corners 12">
            <a:extLst>
              <a:ext uri="{FF2B5EF4-FFF2-40B4-BE49-F238E27FC236}">
                <a16:creationId xmlns:a16="http://schemas.microsoft.com/office/drawing/2014/main" id="{3AA0017B-5434-33BF-7606-78F7C062669B}"/>
              </a:ext>
            </a:extLst>
          </p:cNvPr>
          <p:cNvSpPr/>
          <p:nvPr/>
        </p:nvSpPr>
        <p:spPr>
          <a:xfrm>
            <a:off x="4942115" y="1872337"/>
            <a:ext cx="2166257" cy="289560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4" name="TextBox 13">
            <a:extLst>
              <a:ext uri="{FF2B5EF4-FFF2-40B4-BE49-F238E27FC236}">
                <a16:creationId xmlns:a16="http://schemas.microsoft.com/office/drawing/2014/main" id="{86DCDB61-3353-BE36-52E6-FCC02E83209E}"/>
              </a:ext>
            </a:extLst>
          </p:cNvPr>
          <p:cNvSpPr txBox="1"/>
          <p:nvPr/>
        </p:nvSpPr>
        <p:spPr>
          <a:xfrm>
            <a:off x="5029200" y="2177139"/>
            <a:ext cx="2079172" cy="2002971"/>
          </a:xfrm>
          <a:prstGeom prst="rect">
            <a:avLst/>
          </a:prstGeom>
          <a:noFill/>
        </p:spPr>
        <p:txBody>
          <a:bodyPr wrap="square" lIns="0" tIns="0" rIns="0" bIns="0" rtlCol="0">
            <a:noAutofit/>
          </a:bodyPr>
          <a:lstStyle/>
          <a:p>
            <a:pPr marL="171450" indent="-171450" algn="l">
              <a:buFont typeface="Arial" panose="020B0604020202020204" pitchFamily="34" charset="0"/>
              <a:buChar char="•"/>
            </a:pPr>
            <a:r>
              <a:rPr lang="en-US" sz="1400" dirty="0" err="1"/>
              <a:t>iUPD</a:t>
            </a:r>
            <a:endParaRPr lang="en-US" sz="1400" dirty="0"/>
          </a:p>
          <a:p>
            <a:pPr marL="400050" lvl="1" indent="-171450">
              <a:buFont typeface="Arial" panose="020B0604020202020204" pitchFamily="34" charset="0"/>
              <a:buChar char="•"/>
            </a:pPr>
            <a:r>
              <a:rPr lang="en-US" sz="1400" dirty="0"/>
              <a:t>New lesions</a:t>
            </a:r>
          </a:p>
          <a:p>
            <a:pPr marL="400050" lvl="1" indent="-171450">
              <a:buFont typeface="Arial" panose="020B0604020202020204" pitchFamily="34" charset="0"/>
              <a:buChar char="•"/>
            </a:pPr>
            <a:r>
              <a:rPr lang="en-US" sz="1400" dirty="0"/>
              <a:t>Target lesion increases in size</a:t>
            </a:r>
          </a:p>
          <a:p>
            <a:pPr marL="171450" indent="-171450">
              <a:buFont typeface="Arial" panose="020B0604020202020204" pitchFamily="34" charset="0"/>
              <a:buChar char="•"/>
            </a:pPr>
            <a:r>
              <a:rPr lang="en-US" sz="1400" dirty="0" err="1"/>
              <a:t>iCPD</a:t>
            </a:r>
            <a:endParaRPr lang="en-US" sz="1400" dirty="0"/>
          </a:p>
          <a:p>
            <a:pPr marL="400050" lvl="1" indent="-171450">
              <a:buFont typeface="Arial" panose="020B0604020202020204" pitchFamily="34" charset="0"/>
              <a:buChar char="•"/>
            </a:pPr>
            <a:r>
              <a:rPr lang="en-US" sz="1400" dirty="0"/>
              <a:t>4-8 weeks after </a:t>
            </a:r>
            <a:r>
              <a:rPr lang="en-US" sz="1400" dirty="0" err="1"/>
              <a:t>iUPD</a:t>
            </a:r>
            <a:endParaRPr lang="en-US" sz="1400" dirty="0"/>
          </a:p>
          <a:p>
            <a:pPr marL="628650" lvl="2" indent="-171450">
              <a:buFont typeface="Arial" panose="020B0604020202020204" pitchFamily="34" charset="0"/>
              <a:buChar char="•"/>
            </a:pPr>
            <a:r>
              <a:rPr lang="en-US" sz="1400" dirty="0"/>
              <a:t>New lesions</a:t>
            </a:r>
          </a:p>
          <a:p>
            <a:pPr marL="628650" lvl="2" indent="-171450">
              <a:buFont typeface="Arial" panose="020B0604020202020204" pitchFamily="34" charset="0"/>
              <a:buChar char="•"/>
            </a:pPr>
            <a:r>
              <a:rPr lang="en-US" sz="1400" dirty="0"/>
              <a:t>Progression of target lesion or new lesions</a:t>
            </a:r>
          </a:p>
        </p:txBody>
      </p:sp>
      <p:sp>
        <p:nvSpPr>
          <p:cNvPr id="15" name="TextBox 14">
            <a:extLst>
              <a:ext uri="{FF2B5EF4-FFF2-40B4-BE49-F238E27FC236}">
                <a16:creationId xmlns:a16="http://schemas.microsoft.com/office/drawing/2014/main" id="{F769B60B-029E-4E5F-D3EF-723E3364A2A2}"/>
              </a:ext>
            </a:extLst>
          </p:cNvPr>
          <p:cNvSpPr txBox="1"/>
          <p:nvPr/>
        </p:nvSpPr>
        <p:spPr>
          <a:xfrm>
            <a:off x="7282541" y="1709056"/>
            <a:ext cx="1251857" cy="370114"/>
          </a:xfrm>
          <a:prstGeom prst="rect">
            <a:avLst/>
          </a:prstGeom>
          <a:noFill/>
        </p:spPr>
        <p:txBody>
          <a:bodyPr wrap="square" lIns="0" tIns="0" rIns="0" bIns="0" rtlCol="0">
            <a:noAutofit/>
          </a:bodyPr>
          <a:lstStyle/>
          <a:p>
            <a:pPr algn="l"/>
            <a:r>
              <a:rPr lang="en-US" sz="1800" b="1" dirty="0"/>
              <a:t>Scenario 2:</a:t>
            </a:r>
          </a:p>
        </p:txBody>
      </p:sp>
      <p:sp>
        <p:nvSpPr>
          <p:cNvPr id="16" name="Oval 15">
            <a:extLst>
              <a:ext uri="{FF2B5EF4-FFF2-40B4-BE49-F238E27FC236}">
                <a16:creationId xmlns:a16="http://schemas.microsoft.com/office/drawing/2014/main" id="{4FFA09C3-0CAC-E568-052C-11867CE08B17}"/>
              </a:ext>
            </a:extLst>
          </p:cNvPr>
          <p:cNvSpPr/>
          <p:nvPr/>
        </p:nvSpPr>
        <p:spPr>
          <a:xfrm>
            <a:off x="9135837" y="1894099"/>
            <a:ext cx="321131" cy="250371"/>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0" name="Oval 19">
            <a:extLst>
              <a:ext uri="{FF2B5EF4-FFF2-40B4-BE49-F238E27FC236}">
                <a16:creationId xmlns:a16="http://schemas.microsoft.com/office/drawing/2014/main" id="{733DD4F8-9C08-824D-1811-4D6CA39227CB}"/>
              </a:ext>
            </a:extLst>
          </p:cNvPr>
          <p:cNvSpPr/>
          <p:nvPr/>
        </p:nvSpPr>
        <p:spPr>
          <a:xfrm>
            <a:off x="10246177" y="4664944"/>
            <a:ext cx="321131" cy="250371"/>
          </a:xfrm>
          <a:prstGeom prst="ellipse">
            <a:avLst/>
          </a:prstGeom>
          <a:solidFill>
            <a:schemeClr val="accent6"/>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3" name="TextBox 22">
            <a:extLst>
              <a:ext uri="{FF2B5EF4-FFF2-40B4-BE49-F238E27FC236}">
                <a16:creationId xmlns:a16="http://schemas.microsoft.com/office/drawing/2014/main" id="{DC115352-C9B2-700B-AC77-E74C10D23ADD}"/>
              </a:ext>
            </a:extLst>
          </p:cNvPr>
          <p:cNvSpPr txBox="1"/>
          <p:nvPr/>
        </p:nvSpPr>
        <p:spPr>
          <a:xfrm>
            <a:off x="11283050" y="1894099"/>
            <a:ext cx="723896" cy="315686"/>
          </a:xfrm>
          <a:prstGeom prst="rect">
            <a:avLst/>
          </a:prstGeom>
          <a:noFill/>
        </p:spPr>
        <p:txBody>
          <a:bodyPr wrap="square" lIns="0" tIns="0" rIns="0" bIns="0" rtlCol="0">
            <a:noAutofit/>
          </a:bodyPr>
          <a:lstStyle/>
          <a:p>
            <a:pPr algn="l"/>
            <a:r>
              <a:rPr lang="en-US" sz="1600" b="1" dirty="0"/>
              <a:t>T = 0</a:t>
            </a:r>
          </a:p>
        </p:txBody>
      </p:sp>
      <p:sp>
        <p:nvSpPr>
          <p:cNvPr id="24" name="TextBox 23">
            <a:extLst>
              <a:ext uri="{FF2B5EF4-FFF2-40B4-BE49-F238E27FC236}">
                <a16:creationId xmlns:a16="http://schemas.microsoft.com/office/drawing/2014/main" id="{CB7BBCEE-0DE4-84EB-7CF4-910C98F6741D}"/>
              </a:ext>
            </a:extLst>
          </p:cNvPr>
          <p:cNvSpPr txBox="1"/>
          <p:nvPr/>
        </p:nvSpPr>
        <p:spPr>
          <a:xfrm>
            <a:off x="11195956" y="2848205"/>
            <a:ext cx="876298" cy="315686"/>
          </a:xfrm>
          <a:prstGeom prst="rect">
            <a:avLst/>
          </a:prstGeom>
          <a:noFill/>
        </p:spPr>
        <p:txBody>
          <a:bodyPr wrap="square" lIns="0" tIns="0" rIns="0" bIns="0" rtlCol="0">
            <a:noAutofit/>
          </a:bodyPr>
          <a:lstStyle/>
          <a:p>
            <a:pPr algn="l"/>
            <a:r>
              <a:rPr lang="en-US" sz="1600" b="1" dirty="0"/>
              <a:t>Recheck</a:t>
            </a:r>
          </a:p>
        </p:txBody>
      </p:sp>
      <p:sp>
        <p:nvSpPr>
          <p:cNvPr id="25" name="TextBox 24">
            <a:extLst>
              <a:ext uri="{FF2B5EF4-FFF2-40B4-BE49-F238E27FC236}">
                <a16:creationId xmlns:a16="http://schemas.microsoft.com/office/drawing/2014/main" id="{1F0DB715-74D2-2EEF-FA27-11182C7EB4C6}"/>
              </a:ext>
            </a:extLst>
          </p:cNvPr>
          <p:cNvSpPr txBox="1"/>
          <p:nvPr/>
        </p:nvSpPr>
        <p:spPr>
          <a:xfrm>
            <a:off x="11065325" y="4512145"/>
            <a:ext cx="1137560" cy="315686"/>
          </a:xfrm>
          <a:prstGeom prst="rect">
            <a:avLst/>
          </a:prstGeom>
          <a:noFill/>
        </p:spPr>
        <p:txBody>
          <a:bodyPr wrap="square" lIns="0" tIns="0" rIns="0" bIns="0" rtlCol="0">
            <a:noAutofit/>
          </a:bodyPr>
          <a:lstStyle/>
          <a:p>
            <a:pPr algn="ctr"/>
            <a:r>
              <a:rPr lang="en-US" sz="1600" b="1" dirty="0"/>
              <a:t>4-8 weeks later</a:t>
            </a:r>
          </a:p>
        </p:txBody>
      </p:sp>
      <p:sp>
        <p:nvSpPr>
          <p:cNvPr id="26" name="Oval 25">
            <a:extLst>
              <a:ext uri="{FF2B5EF4-FFF2-40B4-BE49-F238E27FC236}">
                <a16:creationId xmlns:a16="http://schemas.microsoft.com/office/drawing/2014/main" id="{3F74B0DF-FE70-AD57-03E3-3C5FB4529887}"/>
              </a:ext>
            </a:extLst>
          </p:cNvPr>
          <p:cNvSpPr/>
          <p:nvPr/>
        </p:nvSpPr>
        <p:spPr>
          <a:xfrm>
            <a:off x="10902045" y="4741979"/>
            <a:ext cx="163280" cy="127300"/>
          </a:xfrm>
          <a:prstGeom prst="ellipse">
            <a:avLst/>
          </a:prstGeom>
          <a:solidFill>
            <a:schemeClr val="accent2"/>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cxnSp>
        <p:nvCxnSpPr>
          <p:cNvPr id="28" name="Straight Connector 27">
            <a:extLst>
              <a:ext uri="{FF2B5EF4-FFF2-40B4-BE49-F238E27FC236}">
                <a16:creationId xmlns:a16="http://schemas.microsoft.com/office/drawing/2014/main" id="{C97FDA99-B838-81DA-767D-07C1241499C0}"/>
              </a:ext>
            </a:extLst>
          </p:cNvPr>
          <p:cNvCxnSpPr>
            <a:cxnSpLocks/>
          </p:cNvCxnSpPr>
          <p:nvPr/>
        </p:nvCxnSpPr>
        <p:spPr>
          <a:xfrm>
            <a:off x="9296402" y="2188029"/>
            <a:ext cx="0" cy="446314"/>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92FEAD28-2F15-2663-30E3-CB31CFA3EAED}"/>
              </a:ext>
            </a:extLst>
          </p:cNvPr>
          <p:cNvCxnSpPr>
            <a:cxnSpLocks/>
          </p:cNvCxnSpPr>
          <p:nvPr/>
        </p:nvCxnSpPr>
        <p:spPr>
          <a:xfrm flipH="1">
            <a:off x="7908469" y="3429000"/>
            <a:ext cx="3069768"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4" name="Straight Connector 33">
            <a:extLst>
              <a:ext uri="{FF2B5EF4-FFF2-40B4-BE49-F238E27FC236}">
                <a16:creationId xmlns:a16="http://schemas.microsoft.com/office/drawing/2014/main" id="{823E12A0-4D84-E8D2-704C-215FEAEBFD9F}"/>
              </a:ext>
            </a:extLst>
          </p:cNvPr>
          <p:cNvCxnSpPr>
            <a:cxnSpLocks/>
          </p:cNvCxnSpPr>
          <p:nvPr/>
        </p:nvCxnSpPr>
        <p:spPr>
          <a:xfrm>
            <a:off x="10978237" y="3429000"/>
            <a:ext cx="0" cy="1197238"/>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8" name="Straight Connector 37">
            <a:extLst>
              <a:ext uri="{FF2B5EF4-FFF2-40B4-BE49-F238E27FC236}">
                <a16:creationId xmlns:a16="http://schemas.microsoft.com/office/drawing/2014/main" id="{F07F4987-0064-57BC-CC87-A302EBAC842B}"/>
              </a:ext>
            </a:extLst>
          </p:cNvPr>
          <p:cNvCxnSpPr>
            <a:cxnSpLocks/>
          </p:cNvCxnSpPr>
          <p:nvPr/>
        </p:nvCxnSpPr>
        <p:spPr>
          <a:xfrm>
            <a:off x="10406742" y="3425210"/>
            <a:ext cx="0" cy="1114182"/>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40" name="Straight Connector 39">
            <a:extLst>
              <a:ext uri="{FF2B5EF4-FFF2-40B4-BE49-F238E27FC236}">
                <a16:creationId xmlns:a16="http://schemas.microsoft.com/office/drawing/2014/main" id="{659F5A7D-E549-7EFC-7071-0F7306FE4C77}"/>
              </a:ext>
            </a:extLst>
          </p:cNvPr>
          <p:cNvCxnSpPr>
            <a:cxnSpLocks/>
          </p:cNvCxnSpPr>
          <p:nvPr/>
        </p:nvCxnSpPr>
        <p:spPr>
          <a:xfrm>
            <a:off x="9707892" y="3425210"/>
            <a:ext cx="0" cy="1037935"/>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42" name="Straight Connector 41">
            <a:extLst>
              <a:ext uri="{FF2B5EF4-FFF2-40B4-BE49-F238E27FC236}">
                <a16:creationId xmlns:a16="http://schemas.microsoft.com/office/drawing/2014/main" id="{41FAC739-71FB-D7C8-998D-48294A18364A}"/>
              </a:ext>
            </a:extLst>
          </p:cNvPr>
          <p:cNvCxnSpPr>
            <a:cxnSpLocks/>
          </p:cNvCxnSpPr>
          <p:nvPr/>
        </p:nvCxnSpPr>
        <p:spPr>
          <a:xfrm>
            <a:off x="8713539" y="3425209"/>
            <a:ext cx="0" cy="883625"/>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44" name="Straight Connector 43">
            <a:extLst>
              <a:ext uri="{FF2B5EF4-FFF2-40B4-BE49-F238E27FC236}">
                <a16:creationId xmlns:a16="http://schemas.microsoft.com/office/drawing/2014/main" id="{6D832B13-D19A-BAB0-EBFE-959F0DB092EB}"/>
              </a:ext>
            </a:extLst>
          </p:cNvPr>
          <p:cNvCxnSpPr>
            <a:cxnSpLocks/>
          </p:cNvCxnSpPr>
          <p:nvPr/>
        </p:nvCxnSpPr>
        <p:spPr>
          <a:xfrm flipH="1">
            <a:off x="7924800" y="3425209"/>
            <a:ext cx="5441" cy="1088176"/>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47" name="Straight Connector 46">
            <a:extLst>
              <a:ext uri="{FF2B5EF4-FFF2-40B4-BE49-F238E27FC236}">
                <a16:creationId xmlns:a16="http://schemas.microsoft.com/office/drawing/2014/main" id="{DF572C68-B333-CBF9-3E41-5E3C17EDD46F}"/>
              </a:ext>
            </a:extLst>
          </p:cNvPr>
          <p:cNvCxnSpPr>
            <a:cxnSpLocks/>
          </p:cNvCxnSpPr>
          <p:nvPr/>
        </p:nvCxnSpPr>
        <p:spPr>
          <a:xfrm>
            <a:off x="9296400" y="3276600"/>
            <a:ext cx="2" cy="148609"/>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49" name="Rectangle 48">
            <a:extLst>
              <a:ext uri="{FF2B5EF4-FFF2-40B4-BE49-F238E27FC236}">
                <a16:creationId xmlns:a16="http://schemas.microsoft.com/office/drawing/2014/main" id="{6E110686-1717-6082-BE0A-24D50B4C60FF}"/>
              </a:ext>
            </a:extLst>
          </p:cNvPr>
          <p:cNvSpPr/>
          <p:nvPr/>
        </p:nvSpPr>
        <p:spPr>
          <a:xfrm>
            <a:off x="6111352" y="5072724"/>
            <a:ext cx="576938" cy="2612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0" name="Rectangle 49">
            <a:extLst>
              <a:ext uri="{FF2B5EF4-FFF2-40B4-BE49-F238E27FC236}">
                <a16:creationId xmlns:a16="http://schemas.microsoft.com/office/drawing/2014/main" id="{CF27CEF9-7B11-A3E0-37B2-4F2541BC4B7D}"/>
              </a:ext>
            </a:extLst>
          </p:cNvPr>
          <p:cNvSpPr/>
          <p:nvPr/>
        </p:nvSpPr>
        <p:spPr>
          <a:xfrm>
            <a:off x="6104543" y="5464610"/>
            <a:ext cx="576938" cy="2612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1" name="Rectangle 50">
            <a:extLst>
              <a:ext uri="{FF2B5EF4-FFF2-40B4-BE49-F238E27FC236}">
                <a16:creationId xmlns:a16="http://schemas.microsoft.com/office/drawing/2014/main" id="{79D9EB09-E451-5CDC-CF31-0F9534473085}"/>
              </a:ext>
            </a:extLst>
          </p:cNvPr>
          <p:cNvSpPr/>
          <p:nvPr/>
        </p:nvSpPr>
        <p:spPr>
          <a:xfrm>
            <a:off x="6111352" y="5878276"/>
            <a:ext cx="576938" cy="2612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2" name="Rectangle 51">
            <a:extLst>
              <a:ext uri="{FF2B5EF4-FFF2-40B4-BE49-F238E27FC236}">
                <a16:creationId xmlns:a16="http://schemas.microsoft.com/office/drawing/2014/main" id="{748E9982-E54B-8AFF-634A-AB80F59BD0AA}"/>
              </a:ext>
            </a:extLst>
          </p:cNvPr>
          <p:cNvSpPr/>
          <p:nvPr/>
        </p:nvSpPr>
        <p:spPr>
          <a:xfrm>
            <a:off x="6111352" y="6305119"/>
            <a:ext cx="576938" cy="2612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3" name="TextBox 52">
            <a:extLst>
              <a:ext uri="{FF2B5EF4-FFF2-40B4-BE49-F238E27FC236}">
                <a16:creationId xmlns:a16="http://schemas.microsoft.com/office/drawing/2014/main" id="{2F7B232E-02E5-511B-C9C5-A9F6A62C06C5}"/>
              </a:ext>
            </a:extLst>
          </p:cNvPr>
          <p:cNvSpPr txBox="1"/>
          <p:nvPr/>
        </p:nvSpPr>
        <p:spPr>
          <a:xfrm>
            <a:off x="6706309" y="5094487"/>
            <a:ext cx="890220" cy="228601"/>
          </a:xfrm>
          <a:prstGeom prst="rect">
            <a:avLst/>
          </a:prstGeom>
          <a:noFill/>
        </p:spPr>
        <p:txBody>
          <a:bodyPr wrap="square" lIns="0" tIns="0" rIns="0" bIns="0" rtlCol="0">
            <a:noAutofit/>
          </a:bodyPr>
          <a:lstStyle/>
          <a:p>
            <a:pPr algn="l"/>
            <a:r>
              <a:rPr lang="en-US" sz="1400" dirty="0"/>
              <a:t>-- </a:t>
            </a:r>
            <a:r>
              <a:rPr lang="en-US" sz="1400" dirty="0" err="1"/>
              <a:t>iUPD</a:t>
            </a:r>
            <a:endParaRPr lang="en-US" sz="1400" dirty="0"/>
          </a:p>
        </p:txBody>
      </p:sp>
      <p:sp>
        <p:nvSpPr>
          <p:cNvPr id="54" name="TextBox 53">
            <a:extLst>
              <a:ext uri="{FF2B5EF4-FFF2-40B4-BE49-F238E27FC236}">
                <a16:creationId xmlns:a16="http://schemas.microsoft.com/office/drawing/2014/main" id="{943E5709-E993-418E-710C-92AA82C31973}"/>
              </a:ext>
            </a:extLst>
          </p:cNvPr>
          <p:cNvSpPr txBox="1"/>
          <p:nvPr/>
        </p:nvSpPr>
        <p:spPr>
          <a:xfrm>
            <a:off x="6701553" y="5480947"/>
            <a:ext cx="890220" cy="228601"/>
          </a:xfrm>
          <a:prstGeom prst="rect">
            <a:avLst/>
          </a:prstGeom>
          <a:noFill/>
        </p:spPr>
        <p:txBody>
          <a:bodyPr wrap="square" lIns="0" tIns="0" rIns="0" bIns="0" rtlCol="0">
            <a:noAutofit/>
          </a:bodyPr>
          <a:lstStyle/>
          <a:p>
            <a:pPr algn="l"/>
            <a:r>
              <a:rPr lang="en-US" sz="1400" dirty="0"/>
              <a:t>-- </a:t>
            </a:r>
            <a:r>
              <a:rPr lang="en-US" sz="1400" dirty="0" err="1"/>
              <a:t>iCPD</a:t>
            </a:r>
            <a:endParaRPr lang="en-US" sz="1400" dirty="0"/>
          </a:p>
        </p:txBody>
      </p:sp>
      <p:sp>
        <p:nvSpPr>
          <p:cNvPr id="55" name="TextBox 54">
            <a:extLst>
              <a:ext uri="{FF2B5EF4-FFF2-40B4-BE49-F238E27FC236}">
                <a16:creationId xmlns:a16="http://schemas.microsoft.com/office/drawing/2014/main" id="{15A6E506-0192-2A87-E1B3-32EA08DFF983}"/>
              </a:ext>
            </a:extLst>
          </p:cNvPr>
          <p:cNvSpPr txBox="1"/>
          <p:nvPr/>
        </p:nvSpPr>
        <p:spPr>
          <a:xfrm>
            <a:off x="6721326" y="5900056"/>
            <a:ext cx="890220" cy="228601"/>
          </a:xfrm>
          <a:prstGeom prst="rect">
            <a:avLst/>
          </a:prstGeom>
          <a:noFill/>
        </p:spPr>
        <p:txBody>
          <a:bodyPr wrap="square" lIns="0" tIns="0" rIns="0" bIns="0" rtlCol="0">
            <a:noAutofit/>
          </a:bodyPr>
          <a:lstStyle/>
          <a:p>
            <a:pPr algn="l"/>
            <a:r>
              <a:rPr lang="en-US" sz="1400" dirty="0"/>
              <a:t>-- </a:t>
            </a:r>
            <a:r>
              <a:rPr lang="en-US" sz="1400" dirty="0" err="1"/>
              <a:t>iSD</a:t>
            </a:r>
            <a:endParaRPr lang="en-US" sz="1400" dirty="0"/>
          </a:p>
        </p:txBody>
      </p:sp>
      <p:sp>
        <p:nvSpPr>
          <p:cNvPr id="56" name="TextBox 55">
            <a:extLst>
              <a:ext uri="{FF2B5EF4-FFF2-40B4-BE49-F238E27FC236}">
                <a16:creationId xmlns:a16="http://schemas.microsoft.com/office/drawing/2014/main" id="{34E8517D-E6D0-18C8-F057-71C2386A775F}"/>
              </a:ext>
            </a:extLst>
          </p:cNvPr>
          <p:cNvSpPr txBox="1"/>
          <p:nvPr/>
        </p:nvSpPr>
        <p:spPr>
          <a:xfrm>
            <a:off x="6719327" y="6319165"/>
            <a:ext cx="890220" cy="228601"/>
          </a:xfrm>
          <a:prstGeom prst="rect">
            <a:avLst/>
          </a:prstGeom>
          <a:noFill/>
        </p:spPr>
        <p:txBody>
          <a:bodyPr wrap="square" lIns="0" tIns="0" rIns="0" bIns="0" rtlCol="0">
            <a:noAutofit/>
          </a:bodyPr>
          <a:lstStyle/>
          <a:p>
            <a:pPr algn="l"/>
            <a:r>
              <a:rPr lang="en-US" sz="1400" dirty="0"/>
              <a:t>-- </a:t>
            </a:r>
            <a:r>
              <a:rPr lang="en-US" sz="1400" dirty="0" err="1"/>
              <a:t>iPR</a:t>
            </a:r>
            <a:endParaRPr lang="en-US" sz="1400" dirty="0"/>
          </a:p>
        </p:txBody>
      </p:sp>
      <p:sp>
        <p:nvSpPr>
          <p:cNvPr id="27" name="Oval 26">
            <a:extLst>
              <a:ext uri="{FF2B5EF4-FFF2-40B4-BE49-F238E27FC236}">
                <a16:creationId xmlns:a16="http://schemas.microsoft.com/office/drawing/2014/main" id="{70667CA2-E1D4-0462-FB72-7382DB949B14}"/>
              </a:ext>
            </a:extLst>
          </p:cNvPr>
          <p:cNvSpPr/>
          <p:nvPr/>
        </p:nvSpPr>
        <p:spPr>
          <a:xfrm>
            <a:off x="9135837" y="2884689"/>
            <a:ext cx="321131" cy="250371"/>
          </a:xfrm>
          <a:prstGeom prst="ellipse">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9" name="Oval 28">
            <a:extLst>
              <a:ext uri="{FF2B5EF4-FFF2-40B4-BE49-F238E27FC236}">
                <a16:creationId xmlns:a16="http://schemas.microsoft.com/office/drawing/2014/main" id="{1CA17CD9-5DCC-C51E-2AFA-CC456E1EFECB}"/>
              </a:ext>
            </a:extLst>
          </p:cNvPr>
          <p:cNvSpPr/>
          <p:nvPr/>
        </p:nvSpPr>
        <p:spPr>
          <a:xfrm>
            <a:off x="9475524" y="2751728"/>
            <a:ext cx="163280" cy="127300"/>
          </a:xfrm>
          <a:prstGeom prst="ellipse">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1" name="Oval 30">
            <a:extLst>
              <a:ext uri="{FF2B5EF4-FFF2-40B4-BE49-F238E27FC236}">
                <a16:creationId xmlns:a16="http://schemas.microsoft.com/office/drawing/2014/main" id="{1301D679-5D13-9B65-9286-BE930EAB9CDB}"/>
              </a:ext>
            </a:extLst>
          </p:cNvPr>
          <p:cNvSpPr/>
          <p:nvPr/>
        </p:nvSpPr>
        <p:spPr>
          <a:xfrm>
            <a:off x="7703312" y="4672353"/>
            <a:ext cx="321131" cy="250371"/>
          </a:xfrm>
          <a:prstGeom prst="ellipse">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2" name="Oval 31">
            <a:extLst>
              <a:ext uri="{FF2B5EF4-FFF2-40B4-BE49-F238E27FC236}">
                <a16:creationId xmlns:a16="http://schemas.microsoft.com/office/drawing/2014/main" id="{799BD166-7D29-8B4C-E523-CB6419E31116}"/>
              </a:ext>
            </a:extLst>
          </p:cNvPr>
          <p:cNvSpPr/>
          <p:nvPr/>
        </p:nvSpPr>
        <p:spPr>
          <a:xfrm>
            <a:off x="8042999" y="4539392"/>
            <a:ext cx="163280" cy="127300"/>
          </a:xfrm>
          <a:prstGeom prst="ellipse">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3" name="Oval 32">
            <a:extLst>
              <a:ext uri="{FF2B5EF4-FFF2-40B4-BE49-F238E27FC236}">
                <a16:creationId xmlns:a16="http://schemas.microsoft.com/office/drawing/2014/main" id="{EE0A5B4A-6886-8B14-BB74-8522414CAA96}"/>
              </a:ext>
            </a:extLst>
          </p:cNvPr>
          <p:cNvSpPr/>
          <p:nvPr/>
        </p:nvSpPr>
        <p:spPr>
          <a:xfrm>
            <a:off x="8397130" y="4450363"/>
            <a:ext cx="647007" cy="596774"/>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5" name="Oval 34">
            <a:extLst>
              <a:ext uri="{FF2B5EF4-FFF2-40B4-BE49-F238E27FC236}">
                <a16:creationId xmlns:a16="http://schemas.microsoft.com/office/drawing/2014/main" id="{21F096F7-FDA7-693A-1739-A33DB61BFCC9}"/>
              </a:ext>
            </a:extLst>
          </p:cNvPr>
          <p:cNvSpPr/>
          <p:nvPr/>
        </p:nvSpPr>
        <p:spPr>
          <a:xfrm>
            <a:off x="8926378" y="4232568"/>
            <a:ext cx="328971" cy="303428"/>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6" name="Oval 35">
            <a:extLst>
              <a:ext uri="{FF2B5EF4-FFF2-40B4-BE49-F238E27FC236}">
                <a16:creationId xmlns:a16="http://schemas.microsoft.com/office/drawing/2014/main" id="{7FE81153-DF7B-67F0-3D5E-E23FE0F713F5}"/>
              </a:ext>
            </a:extLst>
          </p:cNvPr>
          <p:cNvSpPr/>
          <p:nvPr/>
        </p:nvSpPr>
        <p:spPr>
          <a:xfrm>
            <a:off x="9547326" y="4631899"/>
            <a:ext cx="321131" cy="250371"/>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7" name="Oval 36">
            <a:extLst>
              <a:ext uri="{FF2B5EF4-FFF2-40B4-BE49-F238E27FC236}">
                <a16:creationId xmlns:a16="http://schemas.microsoft.com/office/drawing/2014/main" id="{B8234C7F-AD02-0B29-2146-E1CDDDFF68DC}"/>
              </a:ext>
            </a:extLst>
          </p:cNvPr>
          <p:cNvSpPr/>
          <p:nvPr/>
        </p:nvSpPr>
        <p:spPr>
          <a:xfrm>
            <a:off x="9887013" y="4498938"/>
            <a:ext cx="163280" cy="127300"/>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9" name="Oval 38">
            <a:extLst>
              <a:ext uri="{FF2B5EF4-FFF2-40B4-BE49-F238E27FC236}">
                <a16:creationId xmlns:a16="http://schemas.microsoft.com/office/drawing/2014/main" id="{A79B7BBA-13B5-B7C2-3A47-7D9F42C863CC}"/>
              </a:ext>
            </a:extLst>
          </p:cNvPr>
          <p:cNvSpPr/>
          <p:nvPr/>
        </p:nvSpPr>
        <p:spPr>
          <a:xfrm>
            <a:off x="9463869" y="4408696"/>
            <a:ext cx="163280" cy="127300"/>
          </a:xfrm>
          <a:prstGeom prst="ellipse">
            <a:avLst/>
          </a:prstGeom>
          <a:solidFill>
            <a:srgbClr val="C00000"/>
          </a:solidFill>
          <a:ln>
            <a:noFill/>
          </a:ln>
          <a:effectLst>
            <a:outerShdw blurRad="50800" dist="38100" dir="2700000" algn="tl" rotWithShape="0">
              <a:prstClr val="black">
                <a:alpha val="40000"/>
              </a:prstClr>
            </a:outerShdw>
          </a:effectLst>
          <a:scene3d>
            <a:camera prst="orthographicFront"/>
            <a:lightRig rig="threePt" dir="t"/>
          </a:scene3d>
          <a:sp3d>
            <a:bevelT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3" name="TextBox 42">
            <a:extLst>
              <a:ext uri="{FF2B5EF4-FFF2-40B4-BE49-F238E27FC236}">
                <a16:creationId xmlns:a16="http://schemas.microsoft.com/office/drawing/2014/main" id="{D65010D8-B1A3-D845-FAE7-DD1FA1C97B30}"/>
              </a:ext>
            </a:extLst>
          </p:cNvPr>
          <p:cNvSpPr txBox="1"/>
          <p:nvPr/>
        </p:nvSpPr>
        <p:spPr>
          <a:xfrm>
            <a:off x="152401" y="6618502"/>
            <a:ext cx="3712027" cy="261277"/>
          </a:xfrm>
          <a:prstGeom prst="rect">
            <a:avLst/>
          </a:prstGeom>
          <a:noFill/>
        </p:spPr>
        <p:txBody>
          <a:bodyPr wrap="square" lIns="0" tIns="0" rIns="0" bIns="0" rtlCol="0">
            <a:noAutofit/>
          </a:bodyPr>
          <a:lstStyle/>
          <a:p>
            <a:pPr algn="l"/>
            <a:r>
              <a:rPr lang="en-US" sz="1200" dirty="0"/>
              <a:t>Seymour et al., 2017; Ramon-</a:t>
            </a:r>
            <a:r>
              <a:rPr lang="en-US" sz="1200" dirty="0" err="1"/>
              <a:t>Patino</a:t>
            </a:r>
            <a:r>
              <a:rPr lang="en-US" sz="1200" dirty="0"/>
              <a:t> et al., 2022.</a:t>
            </a:r>
          </a:p>
        </p:txBody>
      </p:sp>
    </p:spTree>
    <p:extLst>
      <p:ext uri="{BB962C8B-B14F-4D97-AF65-F5344CB8AC3E}">
        <p14:creationId xmlns:p14="http://schemas.microsoft.com/office/powerpoint/2010/main" val="347896832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944438-5240-CB9B-1E0A-AD7D67CF52DE}"/>
              </a:ext>
            </a:extLst>
          </p:cNvPr>
          <p:cNvSpPr>
            <a:spLocks noGrp="1"/>
          </p:cNvSpPr>
          <p:nvPr>
            <p:ph type="sldNum" sz="quarter" idx="12"/>
          </p:nvPr>
        </p:nvSpPr>
        <p:spPr/>
        <p:txBody>
          <a:bodyPr/>
          <a:lstStyle/>
          <a:p>
            <a:fld id="{29CC380D-5F44-41E8-971E-CDD19ED6F8E3}" type="slidenum">
              <a:rPr lang="en-GB" smtClean="0"/>
              <a:t>31</a:t>
            </a:fld>
            <a:endParaRPr lang="en-GB"/>
          </a:p>
        </p:txBody>
      </p:sp>
      <p:pic>
        <p:nvPicPr>
          <p:cNvPr id="5" name="Picture 4">
            <a:extLst>
              <a:ext uri="{FF2B5EF4-FFF2-40B4-BE49-F238E27FC236}">
                <a16:creationId xmlns:a16="http://schemas.microsoft.com/office/drawing/2014/main" id="{44B559AB-5438-050E-CDDD-CB015763DEB3}"/>
              </a:ext>
            </a:extLst>
          </p:cNvPr>
          <p:cNvPicPr>
            <a:picLocks noChangeAspect="1"/>
          </p:cNvPicPr>
          <p:nvPr/>
        </p:nvPicPr>
        <p:blipFill>
          <a:blip r:embed="rId3"/>
          <a:stretch>
            <a:fillRect/>
          </a:stretch>
        </p:blipFill>
        <p:spPr>
          <a:xfrm>
            <a:off x="1974574" y="1041814"/>
            <a:ext cx="8242852" cy="5188581"/>
          </a:xfrm>
          <a:prstGeom prst="rect">
            <a:avLst/>
          </a:prstGeom>
        </p:spPr>
      </p:pic>
      <p:sp>
        <p:nvSpPr>
          <p:cNvPr id="3" name="TextBox 2">
            <a:extLst>
              <a:ext uri="{FF2B5EF4-FFF2-40B4-BE49-F238E27FC236}">
                <a16:creationId xmlns:a16="http://schemas.microsoft.com/office/drawing/2014/main" id="{FA88946D-D257-9D46-BC55-7337828C443F}"/>
              </a:ext>
            </a:extLst>
          </p:cNvPr>
          <p:cNvSpPr txBox="1"/>
          <p:nvPr/>
        </p:nvSpPr>
        <p:spPr>
          <a:xfrm>
            <a:off x="0" y="0"/>
            <a:ext cx="7739270" cy="795130"/>
          </a:xfrm>
          <a:prstGeom prst="rect">
            <a:avLst/>
          </a:prstGeom>
          <a:noFill/>
        </p:spPr>
        <p:txBody>
          <a:bodyPr wrap="square" lIns="0" tIns="0" rIns="0" bIns="0" rtlCol="0">
            <a:noAutofit/>
          </a:bodyPr>
          <a:lstStyle/>
          <a:p>
            <a:pPr algn="l"/>
            <a:r>
              <a:rPr lang="en-US" sz="4400" dirty="0">
                <a:solidFill>
                  <a:schemeClr val="bg1"/>
                </a:solidFill>
              </a:rPr>
              <a:t>Sample Lesion Measurement </a:t>
            </a:r>
          </a:p>
        </p:txBody>
      </p:sp>
    </p:spTree>
    <p:extLst>
      <p:ext uri="{BB962C8B-B14F-4D97-AF65-F5344CB8AC3E}">
        <p14:creationId xmlns:p14="http://schemas.microsoft.com/office/powerpoint/2010/main" val="23461533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738AF7-0BF5-4DF6-B3B5-1D89D131D5C0}"/>
              </a:ext>
            </a:extLst>
          </p:cNvPr>
          <p:cNvSpPr>
            <a:spLocks noGrp="1"/>
          </p:cNvSpPr>
          <p:nvPr>
            <p:ph type="sldNum" sz="quarter" idx="12"/>
          </p:nvPr>
        </p:nvSpPr>
        <p:spPr/>
        <p:txBody>
          <a:bodyPr/>
          <a:lstStyle/>
          <a:p>
            <a:fld id="{29CC380D-5F44-41E8-971E-CDD19ED6F8E3}" type="slidenum">
              <a:rPr lang="en-GB" smtClean="0"/>
              <a:t>32</a:t>
            </a:fld>
            <a:endParaRPr lang="en-GB"/>
          </a:p>
        </p:txBody>
      </p:sp>
      <p:sp>
        <p:nvSpPr>
          <p:cNvPr id="6" name="Rectangle 5">
            <a:extLst>
              <a:ext uri="{FF2B5EF4-FFF2-40B4-BE49-F238E27FC236}">
                <a16:creationId xmlns:a16="http://schemas.microsoft.com/office/drawing/2014/main" id="{569B0B1F-8662-45B5-A909-55A70B1E4B79}"/>
              </a:ext>
            </a:extLst>
          </p:cNvPr>
          <p:cNvSpPr/>
          <p:nvPr/>
        </p:nvSpPr>
        <p:spPr>
          <a:xfrm>
            <a:off x="0" y="-7"/>
            <a:ext cx="12192000" cy="1182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Invention ExtraBold" panose="020B0803020008020204" pitchFamily="34" charset="0"/>
              </a:rPr>
              <a:t>  </a:t>
            </a:r>
            <a:r>
              <a:rPr lang="en-US" sz="3200" dirty="0" err="1">
                <a:solidFill>
                  <a:schemeClr val="bg1"/>
                </a:solidFill>
                <a:latin typeface="Invention ExtraBold" panose="020B0803020008020204" pitchFamily="34" charset="0"/>
              </a:rPr>
              <a:t>Caninized</a:t>
            </a:r>
            <a:r>
              <a:rPr lang="en-US" sz="3200" dirty="0">
                <a:solidFill>
                  <a:schemeClr val="bg1"/>
                </a:solidFill>
                <a:latin typeface="Invention ExtraBold" panose="020B0803020008020204" pitchFamily="34" charset="0"/>
              </a:rPr>
              <a:t> Anti-PD-1 Monoclonal Antibody</a:t>
            </a:r>
          </a:p>
        </p:txBody>
      </p:sp>
      <p:pic>
        <p:nvPicPr>
          <p:cNvPr id="7" name="Graphic 6" descr="Dog with solid fill">
            <a:extLst>
              <a:ext uri="{FF2B5EF4-FFF2-40B4-BE49-F238E27FC236}">
                <a16:creationId xmlns:a16="http://schemas.microsoft.com/office/drawing/2014/main" id="{74E8C465-2F93-4FB4-B056-3A9CD18507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2061" y="45476"/>
            <a:ext cx="1053110" cy="1091448"/>
          </a:xfrm>
          <a:prstGeom prst="rect">
            <a:avLst/>
          </a:prstGeom>
        </p:spPr>
      </p:pic>
      <p:sp>
        <p:nvSpPr>
          <p:cNvPr id="8" name="Rectangle 7">
            <a:extLst>
              <a:ext uri="{FF2B5EF4-FFF2-40B4-BE49-F238E27FC236}">
                <a16:creationId xmlns:a16="http://schemas.microsoft.com/office/drawing/2014/main" id="{982B2E95-9E48-47D1-A800-C7A971246CC2}"/>
              </a:ext>
            </a:extLst>
          </p:cNvPr>
          <p:cNvSpPr/>
          <p:nvPr/>
        </p:nvSpPr>
        <p:spPr>
          <a:xfrm>
            <a:off x="-5" y="1182407"/>
            <a:ext cx="6101255" cy="882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  USDA Conditionally Licensed </a:t>
            </a:r>
            <a:r>
              <a:rPr lang="en-US" sz="2400" dirty="0" err="1">
                <a:solidFill>
                  <a:schemeClr val="bg1"/>
                </a:solidFill>
              </a:rPr>
              <a:t>gilvetmab</a:t>
            </a:r>
            <a:endParaRPr lang="en-US" sz="2400" dirty="0">
              <a:solidFill>
                <a:schemeClr val="bg1"/>
              </a:solidFill>
            </a:endParaRPr>
          </a:p>
        </p:txBody>
      </p:sp>
      <p:sp>
        <p:nvSpPr>
          <p:cNvPr id="25" name="TextBox 24">
            <a:extLst>
              <a:ext uri="{FF2B5EF4-FFF2-40B4-BE49-F238E27FC236}">
                <a16:creationId xmlns:a16="http://schemas.microsoft.com/office/drawing/2014/main" id="{AD7AF11B-9677-4FF4-BCC4-A91540724034}"/>
              </a:ext>
            </a:extLst>
          </p:cNvPr>
          <p:cNvSpPr txBox="1"/>
          <p:nvPr/>
        </p:nvSpPr>
        <p:spPr>
          <a:xfrm>
            <a:off x="603464" y="2474575"/>
            <a:ext cx="9824421" cy="646331"/>
          </a:xfrm>
          <a:prstGeom prst="rect">
            <a:avLst/>
          </a:prstGeom>
          <a:noFill/>
        </p:spPr>
        <p:txBody>
          <a:bodyPr wrap="none" rtlCol="0">
            <a:spAutoFit/>
          </a:bodyPr>
          <a:lstStyle/>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Table 5. Adverse reactions for mast cells tumors       Table 6. Adverse reactions for melanoma</a:t>
            </a:r>
          </a:p>
        </p:txBody>
      </p:sp>
      <p:graphicFrame>
        <p:nvGraphicFramePr>
          <p:cNvPr id="26" name="Table 25">
            <a:extLst>
              <a:ext uri="{FF2B5EF4-FFF2-40B4-BE49-F238E27FC236}">
                <a16:creationId xmlns:a16="http://schemas.microsoft.com/office/drawing/2014/main" id="{D285B757-24B3-41E2-9DC7-E8E227D8866E}"/>
              </a:ext>
            </a:extLst>
          </p:cNvPr>
          <p:cNvGraphicFramePr>
            <a:graphicFrameLocks noGrp="1"/>
          </p:cNvGraphicFramePr>
          <p:nvPr/>
        </p:nvGraphicFramePr>
        <p:xfrm>
          <a:off x="544170" y="3213239"/>
          <a:ext cx="5309870" cy="2878590"/>
        </p:xfrm>
        <a:graphic>
          <a:graphicData uri="http://schemas.openxmlformats.org/drawingml/2006/table">
            <a:tbl>
              <a:tblPr/>
              <a:tblGrid>
                <a:gridCol w="2560320">
                  <a:extLst>
                    <a:ext uri="{9D8B030D-6E8A-4147-A177-3AD203B41FA5}">
                      <a16:colId xmlns:a16="http://schemas.microsoft.com/office/drawing/2014/main" val="4178896510"/>
                    </a:ext>
                  </a:extLst>
                </a:gridCol>
                <a:gridCol w="1374775">
                  <a:extLst>
                    <a:ext uri="{9D8B030D-6E8A-4147-A177-3AD203B41FA5}">
                      <a16:colId xmlns:a16="http://schemas.microsoft.com/office/drawing/2014/main" val="67127196"/>
                    </a:ext>
                  </a:extLst>
                </a:gridCol>
                <a:gridCol w="1374775">
                  <a:extLst>
                    <a:ext uri="{9D8B030D-6E8A-4147-A177-3AD203B41FA5}">
                      <a16:colId xmlns:a16="http://schemas.microsoft.com/office/drawing/2014/main" val="1500253885"/>
                    </a:ext>
                  </a:extLst>
                </a:gridCol>
              </a:tblGrid>
              <a:tr h="0">
                <a:tc gridSpan="3">
                  <a:txBody>
                    <a:bodyPr/>
                    <a:lstStyle/>
                    <a:p>
                      <a:pPr marL="0" marR="0" algn="ctr">
                        <a:lnSpc>
                          <a:spcPct val="107000"/>
                        </a:lnSpc>
                        <a:spcBef>
                          <a:spcPts val="300"/>
                        </a:spcBef>
                        <a:spcAft>
                          <a:spcPts val="300"/>
                        </a:spcAft>
                      </a:pPr>
                      <a:r>
                        <a:rPr lang="en-US" sz="900" b="1" dirty="0">
                          <a:solidFill>
                            <a:srgbClr val="000000"/>
                          </a:solidFill>
                          <a:effectLst/>
                          <a:latin typeface="Arial" panose="020B0604020202020204" pitchFamily="34" charset="0"/>
                          <a:ea typeface="Yu Mincho" panose="02020400000000000000" pitchFamily="18" charset="-128"/>
                          <a:cs typeface="Times New Roman" panose="02020603050405020304" pitchFamily="18" charset="0"/>
                        </a:rPr>
                        <a:t>Summary of Adverse Reactions related to Mast Cell Tumor Patients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300"/>
                        </a:spcBef>
                        <a:spcAft>
                          <a:spcPts val="300"/>
                        </a:spcAft>
                      </a:pPr>
                      <a:r>
                        <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number of animals: 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414269"/>
                  </a:ext>
                </a:extLst>
              </a:tr>
              <a:tr h="0">
                <a:tc>
                  <a:txBody>
                    <a:bodyPr/>
                    <a:lstStyle/>
                    <a:p>
                      <a:pPr marL="0" marR="0" algn="ctr">
                        <a:lnSpc>
                          <a:spcPct val="107000"/>
                        </a:lnSpc>
                        <a:spcBef>
                          <a:spcPts val="300"/>
                        </a:spcBef>
                        <a:spcAft>
                          <a:spcPts val="30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Adverse Reaction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Any grade 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Grade 3-5 (severe to life threatening) 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5560556"/>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Lethargy/fatigue/general performance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 (34.6%)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4439327"/>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Reduced appetite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(19.2%)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377697"/>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Alkaline phosphatase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9838755"/>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7264480"/>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Diarrhea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6249575"/>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Vomiting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6865928"/>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Muscle weakness, generalized or specific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4048884"/>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0094474"/>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Anemia*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219492"/>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Hypotension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3654668"/>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Leukocytosis*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3764093"/>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Nausea/ptyalism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7488332"/>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Tremor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1627918"/>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Weight loss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( 7.7%)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3707381"/>
                  </a:ext>
                </a:extLst>
              </a:tr>
              <a:tr h="0">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Anaphylaxis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( 3.8%)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2441143"/>
                  </a:ext>
                </a:extLst>
              </a:tr>
              <a:tr h="0">
                <a:tc>
                  <a:txBody>
                    <a:bodyPr/>
                    <a:lstStyle/>
                    <a:p>
                      <a:pPr marL="0" marR="0">
                        <a:lnSpc>
                          <a:spcPct val="107000"/>
                        </a:lnSpc>
                        <a:spcBef>
                          <a:spcPts val="300"/>
                        </a:spcBef>
                        <a:spcAft>
                          <a:spcPts val="30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Tumor hemorrhage*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( 3.8%)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( 3.8%)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2985443"/>
                  </a:ext>
                </a:extLst>
              </a:tr>
            </a:tbl>
          </a:graphicData>
        </a:graphic>
      </p:graphicFrame>
      <p:graphicFrame>
        <p:nvGraphicFramePr>
          <p:cNvPr id="27" name="Table 26">
            <a:extLst>
              <a:ext uri="{FF2B5EF4-FFF2-40B4-BE49-F238E27FC236}">
                <a16:creationId xmlns:a16="http://schemas.microsoft.com/office/drawing/2014/main" id="{5B9B397B-E1FF-40D0-B33F-EBB0911F1A8D}"/>
              </a:ext>
            </a:extLst>
          </p:cNvPr>
          <p:cNvGraphicFramePr>
            <a:graphicFrameLocks noGrp="1"/>
          </p:cNvGraphicFramePr>
          <p:nvPr/>
        </p:nvGraphicFramePr>
        <p:xfrm>
          <a:off x="5958971" y="3232735"/>
          <a:ext cx="5309870" cy="2878595"/>
        </p:xfrm>
        <a:graphic>
          <a:graphicData uri="http://schemas.openxmlformats.org/drawingml/2006/table">
            <a:tbl>
              <a:tblPr/>
              <a:tblGrid>
                <a:gridCol w="2560320">
                  <a:extLst>
                    <a:ext uri="{9D8B030D-6E8A-4147-A177-3AD203B41FA5}">
                      <a16:colId xmlns:a16="http://schemas.microsoft.com/office/drawing/2014/main" val="1411019451"/>
                    </a:ext>
                  </a:extLst>
                </a:gridCol>
                <a:gridCol w="1374775">
                  <a:extLst>
                    <a:ext uri="{9D8B030D-6E8A-4147-A177-3AD203B41FA5}">
                      <a16:colId xmlns:a16="http://schemas.microsoft.com/office/drawing/2014/main" val="546441695"/>
                    </a:ext>
                  </a:extLst>
                </a:gridCol>
                <a:gridCol w="1374775">
                  <a:extLst>
                    <a:ext uri="{9D8B030D-6E8A-4147-A177-3AD203B41FA5}">
                      <a16:colId xmlns:a16="http://schemas.microsoft.com/office/drawing/2014/main" val="255152122"/>
                    </a:ext>
                  </a:extLst>
                </a:gridCol>
              </a:tblGrid>
              <a:tr h="478074">
                <a:tc gridSpan="3">
                  <a:txBody>
                    <a:bodyPr/>
                    <a:lstStyle/>
                    <a:p>
                      <a:pPr marL="0" marR="0" algn="ctr">
                        <a:lnSpc>
                          <a:spcPct val="107000"/>
                        </a:lnSpc>
                        <a:spcBef>
                          <a:spcPts val="300"/>
                        </a:spcBef>
                        <a:spcAft>
                          <a:spcPts val="300"/>
                        </a:spcAft>
                      </a:pPr>
                      <a:r>
                        <a:rPr lang="en-US" sz="900" b="1">
                          <a:solidFill>
                            <a:srgbClr val="000000"/>
                          </a:solidFill>
                          <a:effectLst/>
                          <a:latin typeface="Arial" panose="020B0604020202020204" pitchFamily="34" charset="0"/>
                          <a:ea typeface="Yu Mincho" panose="02020400000000000000" pitchFamily="18" charset="-128"/>
                          <a:cs typeface="Times New Roman" panose="02020603050405020304" pitchFamily="18" charset="0"/>
                        </a:rPr>
                        <a:t>Summary of Adverse Reactions related to Melanoma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300"/>
                        </a:spcBef>
                        <a:spcAft>
                          <a:spcPts val="30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number of animals: 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312687"/>
                  </a:ext>
                </a:extLst>
              </a:tr>
              <a:tr h="377533">
                <a:tc>
                  <a:txBody>
                    <a:bodyPr/>
                    <a:lstStyle/>
                    <a:p>
                      <a:pPr marL="0" marR="0" algn="ctr">
                        <a:lnSpc>
                          <a:spcPct val="107000"/>
                        </a:lnSpc>
                        <a:spcBef>
                          <a:spcPts val="300"/>
                        </a:spcBef>
                        <a:spcAft>
                          <a:spcPts val="30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Adverse Reaction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Any grade 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Grade 3-5 (severe to life threatening) 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7917894"/>
                  </a:ext>
                </a:extLst>
              </a:tr>
              <a:tr h="183908">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Lethargy/fatigue/general performance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 (24.0%)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4291266"/>
                  </a:ext>
                </a:extLst>
              </a:tr>
              <a:tr h="183908">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Reduced appetite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4273549"/>
                  </a:ext>
                </a:extLst>
              </a:tr>
              <a:tr h="183908">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Vomiting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450281"/>
                  </a:ext>
                </a:extLst>
              </a:tr>
              <a:tr h="183908">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Weight loss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5775495"/>
                  </a:ext>
                </a:extLst>
              </a:tr>
              <a:tr h="183908">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Alkaline phosphatase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( 8.0%)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1769293"/>
                  </a:ext>
                </a:extLst>
              </a:tr>
              <a:tr h="183908">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Anemia*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( 8.0%)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9232789"/>
                  </a:ext>
                </a:extLst>
              </a:tr>
              <a:tr h="183908">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Nausea/ptyalism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( 8.0%)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2255610"/>
                  </a:ext>
                </a:extLst>
              </a:tr>
              <a:tr h="183908">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Proteinuria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( 8.0%)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 ( 0.0%)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1516528"/>
                  </a:ext>
                </a:extLst>
              </a:tr>
              <a:tr h="183908">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Leukemia*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5840316"/>
                  </a:ext>
                </a:extLst>
              </a:tr>
              <a:tr h="183908">
                <a:tc>
                  <a:txBody>
                    <a:bodyPr/>
                    <a:lstStyle/>
                    <a:p>
                      <a:pPr marL="0" marR="0">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Monocytosis*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1654534"/>
                  </a:ext>
                </a:extLst>
              </a:tr>
              <a:tr h="183908">
                <a:tc>
                  <a:txBody>
                    <a:bodyPr/>
                    <a:lstStyle/>
                    <a:p>
                      <a:pPr marL="0" marR="0">
                        <a:lnSpc>
                          <a:spcPct val="107000"/>
                        </a:lnSpc>
                        <a:spcBef>
                          <a:spcPts val="300"/>
                        </a:spcBef>
                        <a:spcAft>
                          <a:spcPts val="30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Muscle weakness, generalized or specific area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( 4.0%)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0144454"/>
                  </a:ext>
                </a:extLst>
              </a:tr>
            </a:tbl>
          </a:graphicData>
        </a:graphic>
      </p:graphicFrame>
      <p:sp>
        <p:nvSpPr>
          <p:cNvPr id="3" name="TextBox 2">
            <a:extLst>
              <a:ext uri="{FF2B5EF4-FFF2-40B4-BE49-F238E27FC236}">
                <a16:creationId xmlns:a16="http://schemas.microsoft.com/office/drawing/2014/main" id="{ABA3EC43-C050-4699-8D20-968A9E8A3097}"/>
              </a:ext>
            </a:extLst>
          </p:cNvPr>
          <p:cNvSpPr txBox="1"/>
          <p:nvPr/>
        </p:nvSpPr>
        <p:spPr>
          <a:xfrm>
            <a:off x="6370489" y="1620651"/>
            <a:ext cx="5552271" cy="486137"/>
          </a:xfrm>
          <a:prstGeom prst="rect">
            <a:avLst/>
          </a:prstGeom>
          <a:noFill/>
        </p:spPr>
        <p:txBody>
          <a:bodyPr wrap="square" lIns="0" tIns="0" rIns="0" bIns="0" rtlCol="0">
            <a:noAutofit/>
          </a:bodyPr>
          <a:lstStyle/>
          <a:p>
            <a:pPr algn="ctr"/>
            <a:r>
              <a:rPr lang="en-US" sz="3200" dirty="0">
                <a:solidFill>
                  <a:schemeClr val="accent1"/>
                </a:solidFill>
              </a:rPr>
              <a:t>Adverse events were mostly grade 1 or 2. </a:t>
            </a:r>
          </a:p>
        </p:txBody>
      </p:sp>
      <p:sp>
        <p:nvSpPr>
          <p:cNvPr id="12" name="TextBox 11">
            <a:extLst>
              <a:ext uri="{FF2B5EF4-FFF2-40B4-BE49-F238E27FC236}">
                <a16:creationId xmlns:a16="http://schemas.microsoft.com/office/drawing/2014/main" id="{890AA95F-2F44-4E8E-BDC0-B3F705CF3305}"/>
              </a:ext>
            </a:extLst>
          </p:cNvPr>
          <p:cNvSpPr txBox="1"/>
          <p:nvPr/>
        </p:nvSpPr>
        <p:spPr>
          <a:xfrm>
            <a:off x="126609" y="6464146"/>
            <a:ext cx="7413674" cy="499403"/>
          </a:xfrm>
          <a:prstGeom prst="rect">
            <a:avLst/>
          </a:prstGeom>
          <a:noFill/>
        </p:spPr>
        <p:txBody>
          <a:bodyPr wrap="square" lIns="0" tIns="0" rIns="0" bIns="0" rtlCol="0">
            <a:noAutofit/>
          </a:bodyPr>
          <a:lstStyle/>
          <a:p>
            <a:pPr algn="l"/>
            <a:r>
              <a:rPr lang="en-US" sz="1200" dirty="0"/>
              <a:t>1. Morsey, M., Stock, M., </a:t>
            </a:r>
            <a:r>
              <a:rPr lang="en-US" sz="1200" dirty="0" err="1"/>
              <a:t>Boeckh</a:t>
            </a:r>
            <a:r>
              <a:rPr lang="en-US" sz="1200" dirty="0"/>
              <a:t>, A., Lehmann, H. (2021, June 9-12). </a:t>
            </a:r>
            <a:r>
              <a:rPr lang="en-US" sz="1200" i="1" dirty="0"/>
              <a:t>An Anti-Canine PD-1 Monoclonal Antibody for Immunotherapy of Cancer in Dogs </a:t>
            </a:r>
            <a:r>
              <a:rPr lang="en-US" sz="1200" dirty="0"/>
              <a:t>[Poster presentation]. 2021 ACVIM Forum, Virtual. </a:t>
            </a:r>
          </a:p>
        </p:txBody>
      </p:sp>
    </p:spTree>
    <p:extLst>
      <p:ext uri="{BB962C8B-B14F-4D97-AF65-F5344CB8AC3E}">
        <p14:creationId xmlns:p14="http://schemas.microsoft.com/office/powerpoint/2010/main" val="91547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5131DB8-D041-92B5-5870-121862039828}"/>
              </a:ext>
            </a:extLst>
          </p:cNvPr>
          <p:cNvSpPr>
            <a:spLocks noGrp="1"/>
          </p:cNvSpPr>
          <p:nvPr>
            <p:ph type="title"/>
          </p:nvPr>
        </p:nvSpPr>
        <p:spPr>
          <a:xfrm>
            <a:off x="377825" y="377825"/>
            <a:ext cx="11206919" cy="850107"/>
          </a:xfrm>
        </p:spPr>
        <p:txBody>
          <a:bodyPr/>
          <a:lstStyle/>
          <a:p>
            <a:r>
              <a:rPr lang="en-US" dirty="0"/>
              <a:t>Immune-Related Adverse Events Associated with Immune Checkpoint Inhibitors in </a:t>
            </a:r>
            <a:r>
              <a:rPr lang="en-US" b="1" dirty="0"/>
              <a:t>People</a:t>
            </a:r>
          </a:p>
        </p:txBody>
      </p:sp>
      <p:sp>
        <p:nvSpPr>
          <p:cNvPr id="4" name="Slide Number Placeholder 3">
            <a:extLst>
              <a:ext uri="{FF2B5EF4-FFF2-40B4-BE49-F238E27FC236}">
                <a16:creationId xmlns:a16="http://schemas.microsoft.com/office/drawing/2014/main" id="{166BBF92-91CE-3FA8-456E-AC909BB4CB7A}"/>
              </a:ext>
            </a:extLst>
          </p:cNvPr>
          <p:cNvSpPr>
            <a:spLocks noGrp="1"/>
          </p:cNvSpPr>
          <p:nvPr>
            <p:ph type="sldNum" sz="quarter" idx="12"/>
          </p:nvPr>
        </p:nvSpPr>
        <p:spPr/>
        <p:txBody>
          <a:bodyPr/>
          <a:lstStyle/>
          <a:p>
            <a:fld id="{29CC380D-5F44-41E8-971E-CDD19ED6F8E3}" type="slidenum">
              <a:rPr lang="en-GB" smtClean="0"/>
              <a:t>33</a:t>
            </a:fld>
            <a:endParaRPr lang="en-GB"/>
          </a:p>
        </p:txBody>
      </p:sp>
      <p:pic>
        <p:nvPicPr>
          <p:cNvPr id="13" name="Picture 12">
            <a:extLst>
              <a:ext uri="{FF2B5EF4-FFF2-40B4-BE49-F238E27FC236}">
                <a16:creationId xmlns:a16="http://schemas.microsoft.com/office/drawing/2014/main" id="{3E034AF4-2936-8D96-A2D1-F37BD30F47A8}"/>
              </a:ext>
            </a:extLst>
          </p:cNvPr>
          <p:cNvPicPr>
            <a:picLocks noChangeAspect="1"/>
          </p:cNvPicPr>
          <p:nvPr/>
        </p:nvPicPr>
        <p:blipFill rotWithShape="1">
          <a:blip r:embed="rId3"/>
          <a:srcRect t="10132"/>
          <a:stretch/>
        </p:blipFill>
        <p:spPr>
          <a:xfrm>
            <a:off x="5715573" y="1672809"/>
            <a:ext cx="4426417" cy="4362489"/>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9FD486E8-BEC6-5A05-13C8-D31A5648B518}"/>
              </a:ext>
            </a:extLst>
          </p:cNvPr>
          <p:cNvSpPr txBox="1"/>
          <p:nvPr/>
        </p:nvSpPr>
        <p:spPr>
          <a:xfrm>
            <a:off x="5965946" y="6111233"/>
            <a:ext cx="1353787" cy="377825"/>
          </a:xfrm>
          <a:prstGeom prst="rect">
            <a:avLst/>
          </a:prstGeom>
          <a:noFill/>
        </p:spPr>
        <p:txBody>
          <a:bodyPr wrap="square" lIns="0" tIns="0" rIns="0" bIns="0" rtlCol="0">
            <a:noAutofit/>
          </a:bodyPr>
          <a:lstStyle/>
          <a:p>
            <a:pPr algn="l"/>
            <a:r>
              <a:rPr lang="en-US" sz="1200" dirty="0" err="1"/>
              <a:t>Poto</a:t>
            </a:r>
            <a:r>
              <a:rPr lang="en-US" sz="1200" dirty="0"/>
              <a:t> et al., 2022</a:t>
            </a:r>
          </a:p>
        </p:txBody>
      </p:sp>
      <p:pic>
        <p:nvPicPr>
          <p:cNvPr id="3" name="Picture 2">
            <a:extLst>
              <a:ext uri="{FF2B5EF4-FFF2-40B4-BE49-F238E27FC236}">
                <a16:creationId xmlns:a16="http://schemas.microsoft.com/office/drawing/2014/main" id="{A421DCCD-C271-5206-ACAD-CB2B634ACD0D}"/>
              </a:ext>
            </a:extLst>
          </p:cNvPr>
          <p:cNvPicPr>
            <a:picLocks noChangeAspect="1"/>
          </p:cNvPicPr>
          <p:nvPr/>
        </p:nvPicPr>
        <p:blipFill>
          <a:blip r:embed="rId4"/>
          <a:stretch>
            <a:fillRect/>
          </a:stretch>
        </p:blipFill>
        <p:spPr>
          <a:xfrm>
            <a:off x="1629117" y="1328914"/>
            <a:ext cx="3806632" cy="5259261"/>
          </a:xfrm>
          <a:prstGeom prst="rect">
            <a:avLst/>
          </a:prstGeom>
        </p:spPr>
      </p:pic>
      <p:sp>
        <p:nvSpPr>
          <p:cNvPr id="5" name="TextBox 4">
            <a:extLst>
              <a:ext uri="{FF2B5EF4-FFF2-40B4-BE49-F238E27FC236}">
                <a16:creationId xmlns:a16="http://schemas.microsoft.com/office/drawing/2014/main" id="{0FF21282-4BA8-4A5C-50B7-2A99F316D1B2}"/>
              </a:ext>
            </a:extLst>
          </p:cNvPr>
          <p:cNvSpPr txBox="1"/>
          <p:nvPr/>
        </p:nvSpPr>
        <p:spPr>
          <a:xfrm>
            <a:off x="1629117" y="6612265"/>
            <a:ext cx="1353787" cy="377825"/>
          </a:xfrm>
          <a:prstGeom prst="rect">
            <a:avLst/>
          </a:prstGeom>
          <a:noFill/>
        </p:spPr>
        <p:txBody>
          <a:bodyPr wrap="square" lIns="0" tIns="0" rIns="0" bIns="0" rtlCol="0">
            <a:noAutofit/>
          </a:bodyPr>
          <a:lstStyle/>
          <a:p>
            <a:pPr algn="l"/>
            <a:r>
              <a:rPr lang="en-US" sz="1200" dirty="0" err="1"/>
              <a:t>Morad</a:t>
            </a:r>
            <a:r>
              <a:rPr lang="en-US" sz="1200" dirty="0"/>
              <a:t> et al., 2021</a:t>
            </a:r>
          </a:p>
        </p:txBody>
      </p:sp>
      <p:pic>
        <p:nvPicPr>
          <p:cNvPr id="2" name="Content Placeholder 11" descr="Man with solid fill">
            <a:extLst>
              <a:ext uri="{FF2B5EF4-FFF2-40B4-BE49-F238E27FC236}">
                <a16:creationId xmlns:a16="http://schemas.microsoft.com/office/drawing/2014/main" id="{742B1713-0816-3690-3277-1D8DDA8310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42259" y="161825"/>
            <a:ext cx="914400" cy="914400"/>
          </a:xfrm>
          <a:prstGeom prst="rect">
            <a:avLst/>
          </a:prstGeom>
        </p:spPr>
      </p:pic>
    </p:spTree>
    <p:extLst>
      <p:ext uri="{BB962C8B-B14F-4D97-AF65-F5344CB8AC3E}">
        <p14:creationId xmlns:p14="http://schemas.microsoft.com/office/powerpoint/2010/main" val="57537920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5451A108-696C-2C3A-61D6-6489B0DC5018}"/>
              </a:ext>
            </a:extLst>
          </p:cNvPr>
          <p:cNvSpPr/>
          <p:nvPr/>
        </p:nvSpPr>
        <p:spPr>
          <a:xfrm>
            <a:off x="4191000" y="1306285"/>
            <a:ext cx="7508459" cy="48985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1" name="Title 20">
            <a:extLst>
              <a:ext uri="{FF2B5EF4-FFF2-40B4-BE49-F238E27FC236}">
                <a16:creationId xmlns:a16="http://schemas.microsoft.com/office/drawing/2014/main" id="{E5131DB8-D041-92B5-5870-121862039828}"/>
              </a:ext>
            </a:extLst>
          </p:cNvPr>
          <p:cNvSpPr>
            <a:spLocks noGrp="1"/>
          </p:cNvSpPr>
          <p:nvPr>
            <p:ph type="title"/>
          </p:nvPr>
        </p:nvSpPr>
        <p:spPr>
          <a:xfrm>
            <a:off x="377825" y="377825"/>
            <a:ext cx="11206919" cy="850107"/>
          </a:xfrm>
        </p:spPr>
        <p:txBody>
          <a:bodyPr/>
          <a:lstStyle/>
          <a:p>
            <a:r>
              <a:rPr lang="en-US" dirty="0"/>
              <a:t>Immune-Related Adverse Events Associated with Immune Checkpoint Inhibitors in </a:t>
            </a:r>
            <a:r>
              <a:rPr lang="en-US" b="1" dirty="0"/>
              <a:t>People</a:t>
            </a:r>
            <a:r>
              <a:rPr lang="en-US" b="1" baseline="30000" dirty="0"/>
              <a:t>1,2,3</a:t>
            </a:r>
          </a:p>
        </p:txBody>
      </p:sp>
      <p:sp>
        <p:nvSpPr>
          <p:cNvPr id="4" name="Slide Number Placeholder 3">
            <a:extLst>
              <a:ext uri="{FF2B5EF4-FFF2-40B4-BE49-F238E27FC236}">
                <a16:creationId xmlns:a16="http://schemas.microsoft.com/office/drawing/2014/main" id="{166BBF92-91CE-3FA8-456E-AC909BB4CB7A}"/>
              </a:ext>
            </a:extLst>
          </p:cNvPr>
          <p:cNvSpPr>
            <a:spLocks noGrp="1"/>
          </p:cNvSpPr>
          <p:nvPr>
            <p:ph type="sldNum" sz="quarter" idx="12"/>
          </p:nvPr>
        </p:nvSpPr>
        <p:spPr/>
        <p:txBody>
          <a:bodyPr/>
          <a:lstStyle/>
          <a:p>
            <a:fld id="{29CC380D-5F44-41E8-971E-CDD19ED6F8E3}" type="slidenum">
              <a:rPr lang="en-GB" smtClean="0"/>
              <a:t>34</a:t>
            </a:fld>
            <a:endParaRPr lang="en-GB"/>
          </a:p>
        </p:txBody>
      </p:sp>
      <p:sp>
        <p:nvSpPr>
          <p:cNvPr id="18" name="TextBox 17">
            <a:extLst>
              <a:ext uri="{FF2B5EF4-FFF2-40B4-BE49-F238E27FC236}">
                <a16:creationId xmlns:a16="http://schemas.microsoft.com/office/drawing/2014/main" id="{9FD486E8-BEC6-5A05-13C8-D31A5648B518}"/>
              </a:ext>
            </a:extLst>
          </p:cNvPr>
          <p:cNvSpPr txBox="1"/>
          <p:nvPr/>
        </p:nvSpPr>
        <p:spPr>
          <a:xfrm>
            <a:off x="91247" y="6647963"/>
            <a:ext cx="9763911" cy="377825"/>
          </a:xfrm>
          <a:prstGeom prst="rect">
            <a:avLst/>
          </a:prstGeom>
          <a:noFill/>
        </p:spPr>
        <p:txBody>
          <a:bodyPr wrap="square" lIns="0" tIns="0" rIns="0" bIns="0" rtlCol="0">
            <a:noAutofit/>
          </a:bodyPr>
          <a:lstStyle/>
          <a:p>
            <a:pPr algn="l"/>
            <a:r>
              <a:rPr lang="en-US" sz="1200" dirty="0"/>
              <a:t>1. </a:t>
            </a:r>
            <a:r>
              <a:rPr lang="en-US" sz="1200" dirty="0" err="1"/>
              <a:t>Poto</a:t>
            </a:r>
            <a:r>
              <a:rPr lang="en-US" sz="1200" dirty="0"/>
              <a:t> et al., 2022. 2. KEYTRUDA</a:t>
            </a:r>
            <a:r>
              <a:rPr lang="en-US" sz="1200" dirty="0">
                <a:latin typeface="Calibri" panose="020F0502020204030204" pitchFamily="34" charset="0"/>
                <a:cs typeface="Calibri" panose="020F0502020204030204" pitchFamily="34" charset="0"/>
              </a:rPr>
              <a:t>®</a:t>
            </a:r>
            <a:r>
              <a:rPr lang="en-US" sz="1200" dirty="0"/>
              <a:t> Monitoring and Management of Immune-Mediated Adverse Reactions. 3. OPDIVO</a:t>
            </a:r>
            <a:r>
              <a:rPr lang="en-US" sz="1200" dirty="0">
                <a:latin typeface="Calibri" panose="020F0502020204030204" pitchFamily="34" charset="0"/>
                <a:cs typeface="Calibri" panose="020F0502020204030204" pitchFamily="34" charset="0"/>
              </a:rPr>
              <a:t>®</a:t>
            </a:r>
            <a:r>
              <a:rPr lang="en-US" sz="1200" dirty="0"/>
              <a:t> Dose Modifications. </a:t>
            </a:r>
          </a:p>
        </p:txBody>
      </p:sp>
      <p:sp>
        <p:nvSpPr>
          <p:cNvPr id="2" name="Rectangle: Rounded Corners 1">
            <a:extLst>
              <a:ext uri="{FF2B5EF4-FFF2-40B4-BE49-F238E27FC236}">
                <a16:creationId xmlns:a16="http://schemas.microsoft.com/office/drawing/2014/main" id="{0444F560-5652-D04F-08C9-00F598A9A0D3}"/>
              </a:ext>
            </a:extLst>
          </p:cNvPr>
          <p:cNvSpPr/>
          <p:nvPr/>
        </p:nvSpPr>
        <p:spPr>
          <a:xfrm>
            <a:off x="383549" y="1654629"/>
            <a:ext cx="3437332" cy="19703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pic>
        <p:nvPicPr>
          <p:cNvPr id="7" name="Graphic 6" descr="Monthly calendar with solid fill">
            <a:extLst>
              <a:ext uri="{FF2B5EF4-FFF2-40B4-BE49-F238E27FC236}">
                <a16:creationId xmlns:a16="http://schemas.microsoft.com/office/drawing/2014/main" id="{419F5369-A869-AA1B-117F-076B6B65AD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967" y="2081892"/>
            <a:ext cx="914400" cy="914400"/>
          </a:xfrm>
          <a:prstGeom prst="rect">
            <a:avLst/>
          </a:prstGeom>
        </p:spPr>
      </p:pic>
      <p:sp>
        <p:nvSpPr>
          <p:cNvPr id="8" name="TextBox 7">
            <a:extLst>
              <a:ext uri="{FF2B5EF4-FFF2-40B4-BE49-F238E27FC236}">
                <a16:creationId xmlns:a16="http://schemas.microsoft.com/office/drawing/2014/main" id="{887812D4-C35D-6D2C-ECC5-BFFBCDC6C062}"/>
              </a:ext>
            </a:extLst>
          </p:cNvPr>
          <p:cNvSpPr txBox="1"/>
          <p:nvPr/>
        </p:nvSpPr>
        <p:spPr>
          <a:xfrm>
            <a:off x="1393367" y="1749878"/>
            <a:ext cx="2177143" cy="1578429"/>
          </a:xfrm>
          <a:prstGeom prst="rect">
            <a:avLst/>
          </a:prstGeom>
          <a:noFill/>
        </p:spPr>
        <p:txBody>
          <a:bodyPr wrap="square" lIns="0" tIns="0" rIns="0" bIns="0" rtlCol="0">
            <a:noAutofit/>
          </a:bodyPr>
          <a:lstStyle/>
          <a:p>
            <a:pPr algn="ctr"/>
            <a:r>
              <a:rPr lang="en-US" sz="1600" dirty="0"/>
              <a:t>Usually occur within the first few months of ICI initiation</a:t>
            </a:r>
          </a:p>
          <a:p>
            <a:pPr algn="ctr"/>
            <a:endParaRPr lang="en-US" sz="1600" dirty="0"/>
          </a:p>
          <a:p>
            <a:pPr algn="ctr"/>
            <a:r>
              <a:rPr lang="en-US" sz="1600" dirty="0"/>
              <a:t>Range: after the first dose to years after ICI treatment</a:t>
            </a:r>
          </a:p>
        </p:txBody>
      </p:sp>
      <p:sp>
        <p:nvSpPr>
          <p:cNvPr id="9" name="Rectangle: Rounded Corners 8">
            <a:extLst>
              <a:ext uri="{FF2B5EF4-FFF2-40B4-BE49-F238E27FC236}">
                <a16:creationId xmlns:a16="http://schemas.microsoft.com/office/drawing/2014/main" id="{13C4558A-470E-8767-7260-5B61EB1CB67D}"/>
              </a:ext>
            </a:extLst>
          </p:cNvPr>
          <p:cNvSpPr/>
          <p:nvPr/>
        </p:nvSpPr>
        <p:spPr>
          <a:xfrm>
            <a:off x="383549" y="4068050"/>
            <a:ext cx="3437332" cy="19703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0" name="TextBox 9">
            <a:extLst>
              <a:ext uri="{FF2B5EF4-FFF2-40B4-BE49-F238E27FC236}">
                <a16:creationId xmlns:a16="http://schemas.microsoft.com/office/drawing/2014/main" id="{A90B6C65-6896-AE25-2616-FF3D7CD2ED2D}"/>
              </a:ext>
            </a:extLst>
          </p:cNvPr>
          <p:cNvSpPr txBox="1"/>
          <p:nvPr/>
        </p:nvSpPr>
        <p:spPr>
          <a:xfrm>
            <a:off x="527755" y="4380242"/>
            <a:ext cx="2177143" cy="914400"/>
          </a:xfrm>
          <a:prstGeom prst="rect">
            <a:avLst/>
          </a:prstGeom>
          <a:noFill/>
        </p:spPr>
        <p:txBody>
          <a:bodyPr wrap="square" lIns="0" tIns="0" rIns="0" bIns="0" rtlCol="0">
            <a:noAutofit/>
          </a:bodyPr>
          <a:lstStyle/>
          <a:p>
            <a:pPr algn="ctr"/>
            <a:r>
              <a:rPr lang="en-US" sz="1600" dirty="0"/>
              <a:t>Pattern, incidence, and severity vary according to the type of ICI</a:t>
            </a:r>
          </a:p>
          <a:p>
            <a:pPr algn="ctr"/>
            <a:endParaRPr lang="en-US" sz="1600" dirty="0"/>
          </a:p>
        </p:txBody>
      </p:sp>
      <p:pic>
        <p:nvPicPr>
          <p:cNvPr id="12" name="Graphic 11" descr="Clipboard Mixed with solid fill">
            <a:extLst>
              <a:ext uri="{FF2B5EF4-FFF2-40B4-BE49-F238E27FC236}">
                <a16:creationId xmlns:a16="http://schemas.microsoft.com/office/drawing/2014/main" id="{818FF29D-667D-BBE2-4D39-F0192BB1BD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8301" y="4486736"/>
            <a:ext cx="914400" cy="914400"/>
          </a:xfrm>
          <a:prstGeom prst="rect">
            <a:avLst/>
          </a:prstGeom>
        </p:spPr>
      </p:pic>
      <p:sp>
        <p:nvSpPr>
          <p:cNvPr id="15" name="TextBox 14">
            <a:extLst>
              <a:ext uri="{FF2B5EF4-FFF2-40B4-BE49-F238E27FC236}">
                <a16:creationId xmlns:a16="http://schemas.microsoft.com/office/drawing/2014/main" id="{9C58414D-33A9-518D-08E0-3A4C2AB9672E}"/>
              </a:ext>
            </a:extLst>
          </p:cNvPr>
          <p:cNvSpPr txBox="1"/>
          <p:nvPr/>
        </p:nvSpPr>
        <p:spPr>
          <a:xfrm>
            <a:off x="5172863" y="4367451"/>
            <a:ext cx="5888118" cy="469991"/>
          </a:xfrm>
          <a:prstGeom prst="rect">
            <a:avLst/>
          </a:prstGeom>
          <a:noFill/>
        </p:spPr>
        <p:txBody>
          <a:bodyPr wrap="square" lIns="0" tIns="0" rIns="0" bIns="0" rtlCol="0">
            <a:noAutofit/>
          </a:bodyPr>
          <a:lstStyle/>
          <a:p>
            <a:pPr algn="l"/>
            <a:r>
              <a:rPr lang="en-US" sz="1600" dirty="0"/>
              <a:t>Treat with systemic corticosteroid therapy (1-2 mg/kg/d prednisone or equivalent) until improvement to </a:t>
            </a:r>
            <a:r>
              <a:rPr lang="en-US" sz="1600" dirty="0">
                <a:latin typeface="Times New Roman" panose="02020603050405020304" pitchFamily="18" charset="0"/>
                <a:cs typeface="Times New Roman" panose="02020603050405020304" pitchFamily="18" charset="0"/>
              </a:rPr>
              <a:t>≤</a:t>
            </a:r>
            <a:r>
              <a:rPr lang="en-US" sz="1600" dirty="0"/>
              <a:t> grade 1.</a:t>
            </a:r>
          </a:p>
          <a:p>
            <a:pPr algn="l"/>
            <a:endParaRPr lang="en-US" sz="1600" dirty="0"/>
          </a:p>
        </p:txBody>
      </p:sp>
      <p:sp>
        <p:nvSpPr>
          <p:cNvPr id="16" name="Oval 15">
            <a:extLst>
              <a:ext uri="{FF2B5EF4-FFF2-40B4-BE49-F238E27FC236}">
                <a16:creationId xmlns:a16="http://schemas.microsoft.com/office/drawing/2014/main" id="{74924F92-CBD1-C319-1EF7-4C7A807834D6}"/>
              </a:ext>
            </a:extLst>
          </p:cNvPr>
          <p:cNvSpPr/>
          <p:nvPr/>
        </p:nvSpPr>
        <p:spPr>
          <a:xfrm>
            <a:off x="4606233" y="1777303"/>
            <a:ext cx="366970" cy="3646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7" name="TextBox 16">
            <a:extLst>
              <a:ext uri="{FF2B5EF4-FFF2-40B4-BE49-F238E27FC236}">
                <a16:creationId xmlns:a16="http://schemas.microsoft.com/office/drawing/2014/main" id="{8A7AC930-8675-DA13-1D92-5869135916D8}"/>
              </a:ext>
            </a:extLst>
          </p:cNvPr>
          <p:cNvSpPr txBox="1"/>
          <p:nvPr/>
        </p:nvSpPr>
        <p:spPr>
          <a:xfrm>
            <a:off x="5172863" y="1844871"/>
            <a:ext cx="6631743" cy="237021"/>
          </a:xfrm>
          <a:prstGeom prst="rect">
            <a:avLst/>
          </a:prstGeom>
          <a:noFill/>
        </p:spPr>
        <p:txBody>
          <a:bodyPr wrap="square" lIns="0" tIns="0" rIns="0" bIns="0" rtlCol="0">
            <a:noAutofit/>
          </a:bodyPr>
          <a:lstStyle/>
          <a:p>
            <a:pPr algn="l"/>
            <a:r>
              <a:rPr lang="en-US" sz="1600" dirty="0"/>
              <a:t>Dose reduction not recommended</a:t>
            </a:r>
          </a:p>
          <a:p>
            <a:pPr algn="l"/>
            <a:endParaRPr lang="en-US" sz="1600" dirty="0"/>
          </a:p>
        </p:txBody>
      </p:sp>
      <p:sp>
        <p:nvSpPr>
          <p:cNvPr id="20" name="TextBox 19">
            <a:extLst>
              <a:ext uri="{FF2B5EF4-FFF2-40B4-BE49-F238E27FC236}">
                <a16:creationId xmlns:a16="http://schemas.microsoft.com/office/drawing/2014/main" id="{F7CAF0AF-FABE-9247-2927-D332E46093ED}"/>
              </a:ext>
            </a:extLst>
          </p:cNvPr>
          <p:cNvSpPr txBox="1"/>
          <p:nvPr/>
        </p:nvSpPr>
        <p:spPr>
          <a:xfrm>
            <a:off x="5172863" y="5115182"/>
            <a:ext cx="6366002" cy="727239"/>
          </a:xfrm>
          <a:prstGeom prst="rect">
            <a:avLst/>
          </a:prstGeom>
          <a:noFill/>
        </p:spPr>
        <p:txBody>
          <a:bodyPr wrap="square" lIns="0" tIns="0" rIns="0" bIns="0" rtlCol="0">
            <a:noAutofit/>
          </a:bodyPr>
          <a:lstStyle/>
          <a:p>
            <a:pPr algn="l"/>
            <a:r>
              <a:rPr lang="en-US" sz="1600" dirty="0"/>
              <a:t>Once </a:t>
            </a:r>
            <a:r>
              <a:rPr lang="en-US" sz="1600" dirty="0">
                <a:latin typeface="Times New Roman" panose="02020603050405020304" pitchFamily="18" charset="0"/>
                <a:cs typeface="Times New Roman" panose="02020603050405020304" pitchFamily="18" charset="0"/>
              </a:rPr>
              <a:t>≤</a:t>
            </a:r>
            <a:r>
              <a:rPr lang="en-US" sz="1600" dirty="0"/>
              <a:t> grade 1, begin glucocorticoid taper over at least 1 month. </a:t>
            </a:r>
          </a:p>
          <a:p>
            <a:pPr lvl="1"/>
            <a:r>
              <a:rPr lang="en-US" sz="1600" dirty="0"/>
              <a:t>- Consider administration of other systemic immunosuppressants when </a:t>
            </a:r>
            <a:r>
              <a:rPr lang="en-US" sz="1600" dirty="0" err="1"/>
              <a:t>irAE</a:t>
            </a:r>
            <a:r>
              <a:rPr lang="en-US" sz="1600" dirty="0"/>
              <a:t> are not controlled with corticosteroid therapy.</a:t>
            </a:r>
          </a:p>
          <a:p>
            <a:pPr algn="l"/>
            <a:endParaRPr lang="en-US" sz="1600" dirty="0"/>
          </a:p>
        </p:txBody>
      </p:sp>
      <p:sp>
        <p:nvSpPr>
          <p:cNvPr id="24" name="Oval 23">
            <a:extLst>
              <a:ext uri="{FF2B5EF4-FFF2-40B4-BE49-F238E27FC236}">
                <a16:creationId xmlns:a16="http://schemas.microsoft.com/office/drawing/2014/main" id="{66CB9705-8BB5-7D47-7958-90FB0E96FC02}"/>
              </a:ext>
            </a:extLst>
          </p:cNvPr>
          <p:cNvSpPr/>
          <p:nvPr/>
        </p:nvSpPr>
        <p:spPr>
          <a:xfrm>
            <a:off x="4606233" y="2297305"/>
            <a:ext cx="366970" cy="3646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5" name="Oval 24">
            <a:extLst>
              <a:ext uri="{FF2B5EF4-FFF2-40B4-BE49-F238E27FC236}">
                <a16:creationId xmlns:a16="http://schemas.microsoft.com/office/drawing/2014/main" id="{8262A889-30CE-37F3-A304-4FEA26FE9D40}"/>
              </a:ext>
            </a:extLst>
          </p:cNvPr>
          <p:cNvSpPr/>
          <p:nvPr/>
        </p:nvSpPr>
        <p:spPr>
          <a:xfrm>
            <a:off x="4606233" y="4302094"/>
            <a:ext cx="366970" cy="3646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6" name="TextBox 25">
            <a:extLst>
              <a:ext uri="{FF2B5EF4-FFF2-40B4-BE49-F238E27FC236}">
                <a16:creationId xmlns:a16="http://schemas.microsoft.com/office/drawing/2014/main" id="{49381746-1529-C68F-56B2-11A3A6317B61}"/>
              </a:ext>
            </a:extLst>
          </p:cNvPr>
          <p:cNvSpPr txBox="1"/>
          <p:nvPr/>
        </p:nvSpPr>
        <p:spPr>
          <a:xfrm>
            <a:off x="5172863" y="2359632"/>
            <a:ext cx="6536325" cy="453091"/>
          </a:xfrm>
          <a:prstGeom prst="rect">
            <a:avLst/>
          </a:prstGeom>
          <a:noFill/>
        </p:spPr>
        <p:txBody>
          <a:bodyPr wrap="square" lIns="0" tIns="0" rIns="0" bIns="0" rtlCol="0">
            <a:noAutofit/>
          </a:bodyPr>
          <a:lstStyle/>
          <a:p>
            <a:pPr algn="l"/>
            <a:r>
              <a:rPr lang="en-US" sz="1600" u="sng" dirty="0"/>
              <a:t>Withhold ICI if: </a:t>
            </a:r>
          </a:p>
          <a:p>
            <a:pPr algn="l"/>
            <a:r>
              <a:rPr lang="en-US" sz="1600" dirty="0"/>
              <a:t>	- Grade 3 </a:t>
            </a:r>
            <a:r>
              <a:rPr lang="en-US" sz="1600" dirty="0" err="1"/>
              <a:t>irAE</a:t>
            </a:r>
            <a:endParaRPr lang="en-US" sz="1600" dirty="0"/>
          </a:p>
          <a:p>
            <a:pPr algn="l"/>
            <a:endParaRPr lang="en-US" sz="1600" dirty="0"/>
          </a:p>
        </p:txBody>
      </p:sp>
      <p:sp>
        <p:nvSpPr>
          <p:cNvPr id="27" name="Oval 26">
            <a:extLst>
              <a:ext uri="{FF2B5EF4-FFF2-40B4-BE49-F238E27FC236}">
                <a16:creationId xmlns:a16="http://schemas.microsoft.com/office/drawing/2014/main" id="{FBE9A638-BFD1-C930-8702-8C68A0767BEC}"/>
              </a:ext>
            </a:extLst>
          </p:cNvPr>
          <p:cNvSpPr/>
          <p:nvPr/>
        </p:nvSpPr>
        <p:spPr>
          <a:xfrm>
            <a:off x="4606233" y="5071631"/>
            <a:ext cx="366970" cy="3646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8" name="Rectangle 27">
            <a:extLst>
              <a:ext uri="{FF2B5EF4-FFF2-40B4-BE49-F238E27FC236}">
                <a16:creationId xmlns:a16="http://schemas.microsoft.com/office/drawing/2014/main" id="{B73D9BE4-79AE-9C1C-97F9-81BFA73074EB}"/>
              </a:ext>
            </a:extLst>
          </p:cNvPr>
          <p:cNvSpPr/>
          <p:nvPr/>
        </p:nvSpPr>
        <p:spPr>
          <a:xfrm>
            <a:off x="5682343" y="1317171"/>
            <a:ext cx="4604657" cy="34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General Guidelines</a:t>
            </a:r>
          </a:p>
        </p:txBody>
      </p:sp>
      <p:sp>
        <p:nvSpPr>
          <p:cNvPr id="29" name="TextBox 28">
            <a:extLst>
              <a:ext uri="{FF2B5EF4-FFF2-40B4-BE49-F238E27FC236}">
                <a16:creationId xmlns:a16="http://schemas.microsoft.com/office/drawing/2014/main" id="{7DEB4A50-CF90-EAD4-9C81-DC713BBE33FC}"/>
              </a:ext>
            </a:extLst>
          </p:cNvPr>
          <p:cNvSpPr txBox="1"/>
          <p:nvPr/>
        </p:nvSpPr>
        <p:spPr>
          <a:xfrm>
            <a:off x="5172863" y="3090463"/>
            <a:ext cx="6366002" cy="999248"/>
          </a:xfrm>
          <a:prstGeom prst="rect">
            <a:avLst/>
          </a:prstGeom>
          <a:noFill/>
        </p:spPr>
        <p:txBody>
          <a:bodyPr wrap="square" lIns="0" tIns="0" rIns="0" bIns="0" rtlCol="0">
            <a:noAutofit/>
          </a:bodyPr>
          <a:lstStyle/>
          <a:p>
            <a:pPr algn="l"/>
            <a:r>
              <a:rPr lang="en-US" sz="1600" u="sng" dirty="0"/>
              <a:t>Permanently discontinue ICI if</a:t>
            </a:r>
            <a:r>
              <a:rPr lang="en-US" sz="1600" dirty="0"/>
              <a:t>:</a:t>
            </a:r>
          </a:p>
          <a:p>
            <a:pPr algn="l"/>
            <a:r>
              <a:rPr lang="en-US" sz="1600" dirty="0"/>
              <a:t>	- Grade 4 </a:t>
            </a:r>
            <a:r>
              <a:rPr lang="en-US" sz="1600" dirty="0" err="1"/>
              <a:t>irAE</a:t>
            </a:r>
            <a:endParaRPr lang="en-US" sz="1600" dirty="0"/>
          </a:p>
          <a:p>
            <a:pPr algn="l"/>
            <a:r>
              <a:rPr lang="en-US" sz="1600" dirty="0"/>
              <a:t>	- Recurrent grade 3 </a:t>
            </a:r>
            <a:r>
              <a:rPr lang="en-US" sz="1600" dirty="0" err="1"/>
              <a:t>irAE</a:t>
            </a:r>
            <a:r>
              <a:rPr lang="en-US" sz="1600" dirty="0"/>
              <a:t> requiring immunosuppressants</a:t>
            </a:r>
          </a:p>
          <a:p>
            <a:pPr algn="l"/>
            <a:r>
              <a:rPr lang="en-US" sz="1600" dirty="0"/>
              <a:t>	- Cannot taper glucocorticoids to physiologic level within 12 weeks</a:t>
            </a:r>
          </a:p>
          <a:p>
            <a:pPr algn="l"/>
            <a:endParaRPr lang="en-US" sz="1600" dirty="0"/>
          </a:p>
        </p:txBody>
      </p:sp>
      <p:sp>
        <p:nvSpPr>
          <p:cNvPr id="30" name="Oval 29">
            <a:extLst>
              <a:ext uri="{FF2B5EF4-FFF2-40B4-BE49-F238E27FC236}">
                <a16:creationId xmlns:a16="http://schemas.microsoft.com/office/drawing/2014/main" id="{4EC504E4-4F48-A5F9-D87E-32D3A6BB8C63}"/>
              </a:ext>
            </a:extLst>
          </p:cNvPr>
          <p:cNvSpPr/>
          <p:nvPr/>
        </p:nvSpPr>
        <p:spPr>
          <a:xfrm>
            <a:off x="4606233" y="3038237"/>
            <a:ext cx="366970" cy="3646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1" name="TextBox 30">
            <a:extLst>
              <a:ext uri="{FF2B5EF4-FFF2-40B4-BE49-F238E27FC236}">
                <a16:creationId xmlns:a16="http://schemas.microsoft.com/office/drawing/2014/main" id="{53537000-DFD0-0768-051D-20C9C987F47B}"/>
              </a:ext>
            </a:extLst>
          </p:cNvPr>
          <p:cNvSpPr txBox="1"/>
          <p:nvPr/>
        </p:nvSpPr>
        <p:spPr>
          <a:xfrm>
            <a:off x="545442" y="5516694"/>
            <a:ext cx="3015339" cy="406112"/>
          </a:xfrm>
          <a:prstGeom prst="rect">
            <a:avLst/>
          </a:prstGeom>
          <a:noFill/>
        </p:spPr>
        <p:txBody>
          <a:bodyPr wrap="square" lIns="0" tIns="0" rIns="0" bIns="0" rtlCol="0">
            <a:noAutofit/>
          </a:bodyPr>
          <a:lstStyle/>
          <a:p>
            <a:r>
              <a:rPr lang="en-US" sz="1600" dirty="0"/>
              <a:t>Anti-CTLA-4 &gt; Anti-PD-1/PD-L1</a:t>
            </a:r>
          </a:p>
          <a:p>
            <a:pPr algn="l"/>
            <a:endParaRPr lang="en-US" sz="1600" dirty="0"/>
          </a:p>
        </p:txBody>
      </p:sp>
      <p:pic>
        <p:nvPicPr>
          <p:cNvPr id="3" name="Content Placeholder 11" descr="Man with solid fill">
            <a:extLst>
              <a:ext uri="{FF2B5EF4-FFF2-40B4-BE49-F238E27FC236}">
                <a16:creationId xmlns:a16="http://schemas.microsoft.com/office/drawing/2014/main" id="{06F4C799-C691-4EA8-4545-681D009B39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62661" y="223173"/>
            <a:ext cx="914400" cy="914400"/>
          </a:xfrm>
          <a:prstGeom prst="rect">
            <a:avLst/>
          </a:prstGeom>
        </p:spPr>
      </p:pic>
    </p:spTree>
    <p:extLst>
      <p:ext uri="{BB962C8B-B14F-4D97-AF65-F5344CB8AC3E}">
        <p14:creationId xmlns:p14="http://schemas.microsoft.com/office/powerpoint/2010/main" val="193137933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1945-5103-FA6E-AA34-39EB446B00CC}"/>
              </a:ext>
            </a:extLst>
          </p:cNvPr>
          <p:cNvSpPr>
            <a:spLocks noGrp="1"/>
          </p:cNvSpPr>
          <p:nvPr>
            <p:ph type="title"/>
          </p:nvPr>
        </p:nvSpPr>
        <p:spPr>
          <a:xfrm>
            <a:off x="377825" y="377825"/>
            <a:ext cx="10285486" cy="850107"/>
          </a:xfrm>
        </p:spPr>
        <p:txBody>
          <a:bodyPr/>
          <a:lstStyle/>
          <a:p>
            <a:r>
              <a:rPr lang="en-US" dirty="0"/>
              <a:t>Are there contraindications to therapy with </a:t>
            </a:r>
            <a:r>
              <a:rPr lang="en-US" dirty="0" err="1"/>
              <a:t>gilvetmab</a:t>
            </a:r>
            <a:r>
              <a:rPr lang="en-US" dirty="0"/>
              <a:t>?</a:t>
            </a:r>
          </a:p>
        </p:txBody>
      </p:sp>
      <p:sp>
        <p:nvSpPr>
          <p:cNvPr id="4" name="Slide Number Placeholder 3">
            <a:extLst>
              <a:ext uri="{FF2B5EF4-FFF2-40B4-BE49-F238E27FC236}">
                <a16:creationId xmlns:a16="http://schemas.microsoft.com/office/drawing/2014/main" id="{A824F550-7BB6-A9C0-0082-C62538AFC888}"/>
              </a:ext>
            </a:extLst>
          </p:cNvPr>
          <p:cNvSpPr>
            <a:spLocks noGrp="1"/>
          </p:cNvSpPr>
          <p:nvPr>
            <p:ph type="sldNum" sz="quarter" idx="12"/>
          </p:nvPr>
        </p:nvSpPr>
        <p:spPr/>
        <p:txBody>
          <a:bodyPr/>
          <a:lstStyle/>
          <a:p>
            <a:fld id="{29CC380D-5F44-41E8-971E-CDD19ED6F8E3}" type="slidenum">
              <a:rPr lang="en-GB" smtClean="0"/>
              <a:t>35</a:t>
            </a:fld>
            <a:endParaRPr lang="en-GB"/>
          </a:p>
        </p:txBody>
      </p:sp>
      <p:sp>
        <p:nvSpPr>
          <p:cNvPr id="5" name="TextBox 4">
            <a:extLst>
              <a:ext uri="{FF2B5EF4-FFF2-40B4-BE49-F238E27FC236}">
                <a16:creationId xmlns:a16="http://schemas.microsoft.com/office/drawing/2014/main" id="{ABDFB1E1-6EC3-FB6B-5126-094700702501}"/>
              </a:ext>
            </a:extLst>
          </p:cNvPr>
          <p:cNvSpPr txBox="1"/>
          <p:nvPr/>
        </p:nvSpPr>
        <p:spPr>
          <a:xfrm>
            <a:off x="202276" y="1514776"/>
            <a:ext cx="3305908" cy="850107"/>
          </a:xfrm>
          <a:prstGeom prst="rect">
            <a:avLst/>
          </a:prstGeom>
          <a:solidFill>
            <a:schemeClr val="accent1"/>
          </a:solidFill>
        </p:spPr>
        <p:txBody>
          <a:bodyPr wrap="square" lIns="0" tIns="0" rIns="0" bIns="0" rtlCol="0">
            <a:noAutofit/>
          </a:bodyPr>
          <a:lstStyle/>
          <a:p>
            <a:pPr algn="ctr"/>
            <a:r>
              <a:rPr lang="en-US" sz="2400" dirty="0">
                <a:solidFill>
                  <a:schemeClr val="bg1"/>
                </a:solidFill>
              </a:rPr>
              <a:t>Immune-mediated hemolytic anemia</a:t>
            </a:r>
          </a:p>
        </p:txBody>
      </p:sp>
      <p:sp>
        <p:nvSpPr>
          <p:cNvPr id="6" name="TextBox 5">
            <a:extLst>
              <a:ext uri="{FF2B5EF4-FFF2-40B4-BE49-F238E27FC236}">
                <a16:creationId xmlns:a16="http://schemas.microsoft.com/office/drawing/2014/main" id="{2EDDBCF1-06C2-963A-200E-CAF650184434}"/>
              </a:ext>
            </a:extLst>
          </p:cNvPr>
          <p:cNvSpPr txBox="1"/>
          <p:nvPr/>
        </p:nvSpPr>
        <p:spPr>
          <a:xfrm>
            <a:off x="202276" y="3643010"/>
            <a:ext cx="3305908" cy="850107"/>
          </a:xfrm>
          <a:prstGeom prst="rect">
            <a:avLst/>
          </a:prstGeom>
          <a:solidFill>
            <a:schemeClr val="accent1"/>
          </a:solidFill>
        </p:spPr>
        <p:txBody>
          <a:bodyPr wrap="square" lIns="0" tIns="0" rIns="0" bIns="0" rtlCol="0">
            <a:noAutofit/>
          </a:bodyPr>
          <a:lstStyle/>
          <a:p>
            <a:pPr algn="ctr"/>
            <a:r>
              <a:rPr lang="en-US" sz="2400" dirty="0">
                <a:solidFill>
                  <a:schemeClr val="bg1"/>
                </a:solidFill>
              </a:rPr>
              <a:t>Immune-mediated meningoencephalitis</a:t>
            </a:r>
          </a:p>
        </p:txBody>
      </p:sp>
      <p:sp>
        <p:nvSpPr>
          <p:cNvPr id="7" name="TextBox 6">
            <a:extLst>
              <a:ext uri="{FF2B5EF4-FFF2-40B4-BE49-F238E27FC236}">
                <a16:creationId xmlns:a16="http://schemas.microsoft.com/office/drawing/2014/main" id="{B3A846F9-0901-9CE5-7FB9-A7F417EFD57F}"/>
              </a:ext>
            </a:extLst>
          </p:cNvPr>
          <p:cNvSpPr txBox="1"/>
          <p:nvPr/>
        </p:nvSpPr>
        <p:spPr>
          <a:xfrm>
            <a:off x="202276" y="2578893"/>
            <a:ext cx="3305908" cy="850107"/>
          </a:xfrm>
          <a:prstGeom prst="rect">
            <a:avLst/>
          </a:prstGeom>
          <a:solidFill>
            <a:schemeClr val="accent1"/>
          </a:solidFill>
        </p:spPr>
        <p:txBody>
          <a:bodyPr wrap="square" lIns="0" tIns="0" rIns="0" bIns="0" rtlCol="0">
            <a:noAutofit/>
          </a:bodyPr>
          <a:lstStyle/>
          <a:p>
            <a:pPr algn="ctr"/>
            <a:r>
              <a:rPr lang="en-US" sz="2400" dirty="0">
                <a:solidFill>
                  <a:schemeClr val="bg1"/>
                </a:solidFill>
              </a:rPr>
              <a:t>Immune-mediated thrombocytopenia</a:t>
            </a:r>
          </a:p>
        </p:txBody>
      </p:sp>
      <p:sp>
        <p:nvSpPr>
          <p:cNvPr id="8" name="TextBox 7">
            <a:extLst>
              <a:ext uri="{FF2B5EF4-FFF2-40B4-BE49-F238E27FC236}">
                <a16:creationId xmlns:a16="http://schemas.microsoft.com/office/drawing/2014/main" id="{44388AA3-377E-52E4-D447-F1CB63B033FA}"/>
              </a:ext>
            </a:extLst>
          </p:cNvPr>
          <p:cNvSpPr txBox="1"/>
          <p:nvPr/>
        </p:nvSpPr>
        <p:spPr>
          <a:xfrm>
            <a:off x="202276" y="4707127"/>
            <a:ext cx="3305908" cy="850107"/>
          </a:xfrm>
          <a:prstGeom prst="rect">
            <a:avLst/>
          </a:prstGeom>
          <a:solidFill>
            <a:schemeClr val="accent1"/>
          </a:solidFill>
        </p:spPr>
        <p:txBody>
          <a:bodyPr wrap="square" lIns="0" tIns="0" rIns="0" bIns="0" rtlCol="0">
            <a:noAutofit/>
          </a:bodyPr>
          <a:lstStyle/>
          <a:p>
            <a:pPr algn="ctr"/>
            <a:r>
              <a:rPr lang="en-US" sz="2400" dirty="0">
                <a:solidFill>
                  <a:schemeClr val="bg1"/>
                </a:solidFill>
              </a:rPr>
              <a:t>Immune-mediated polyarthritis</a:t>
            </a:r>
          </a:p>
        </p:txBody>
      </p:sp>
      <p:sp>
        <p:nvSpPr>
          <p:cNvPr id="9" name="TextBox 8">
            <a:extLst>
              <a:ext uri="{FF2B5EF4-FFF2-40B4-BE49-F238E27FC236}">
                <a16:creationId xmlns:a16="http://schemas.microsoft.com/office/drawing/2014/main" id="{E82D5E94-F8C6-5CF5-A533-F3424A36A37D}"/>
              </a:ext>
            </a:extLst>
          </p:cNvPr>
          <p:cNvSpPr txBox="1"/>
          <p:nvPr/>
        </p:nvSpPr>
        <p:spPr>
          <a:xfrm>
            <a:off x="202276" y="5846068"/>
            <a:ext cx="3305908" cy="850107"/>
          </a:xfrm>
          <a:prstGeom prst="rect">
            <a:avLst/>
          </a:prstGeom>
          <a:solidFill>
            <a:schemeClr val="accent1"/>
          </a:solidFill>
        </p:spPr>
        <p:txBody>
          <a:bodyPr wrap="square" lIns="0" tIns="0" rIns="0" bIns="0" rtlCol="0">
            <a:noAutofit/>
          </a:bodyPr>
          <a:lstStyle/>
          <a:p>
            <a:pPr algn="ctr"/>
            <a:r>
              <a:rPr lang="en-US" sz="2400" dirty="0">
                <a:solidFill>
                  <a:schemeClr val="bg1"/>
                </a:solidFill>
              </a:rPr>
              <a:t>Pemphigus foliaceous</a:t>
            </a:r>
          </a:p>
        </p:txBody>
      </p:sp>
      <p:sp>
        <p:nvSpPr>
          <p:cNvPr id="3" name="TextBox 2">
            <a:extLst>
              <a:ext uri="{FF2B5EF4-FFF2-40B4-BE49-F238E27FC236}">
                <a16:creationId xmlns:a16="http://schemas.microsoft.com/office/drawing/2014/main" id="{4A03FBB1-4BCC-1720-CD0E-A3EDFC4EFF41}"/>
              </a:ext>
            </a:extLst>
          </p:cNvPr>
          <p:cNvSpPr txBox="1"/>
          <p:nvPr/>
        </p:nvSpPr>
        <p:spPr>
          <a:xfrm>
            <a:off x="4268205" y="1684130"/>
            <a:ext cx="2046727" cy="2995884"/>
          </a:xfrm>
          <a:prstGeom prst="rect">
            <a:avLst/>
          </a:prstGeom>
          <a:noFill/>
        </p:spPr>
        <p:txBody>
          <a:bodyPr wrap="square" lIns="0" tIns="0" rIns="0" bIns="0" rtlCol="0">
            <a:noAutofit/>
          </a:bodyPr>
          <a:lstStyle/>
          <a:p>
            <a:pPr algn="ctr"/>
            <a:r>
              <a:rPr lang="en-US" sz="23900" b="1" dirty="0"/>
              <a:t>?</a:t>
            </a:r>
          </a:p>
        </p:txBody>
      </p:sp>
      <p:pic>
        <p:nvPicPr>
          <p:cNvPr id="16" name="Graphic 15" descr="Chat outline">
            <a:extLst>
              <a:ext uri="{FF2B5EF4-FFF2-40B4-BE49-F238E27FC236}">
                <a16:creationId xmlns:a16="http://schemas.microsoft.com/office/drawing/2014/main" id="{7BCB7686-12F4-E4B5-5A4D-EF583CEA86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8917" y="501976"/>
            <a:ext cx="4583348" cy="4583348"/>
          </a:xfrm>
          <a:prstGeom prst="rect">
            <a:avLst/>
          </a:prstGeom>
        </p:spPr>
      </p:pic>
      <p:sp>
        <p:nvSpPr>
          <p:cNvPr id="17" name="TextBox 16">
            <a:extLst>
              <a:ext uri="{FF2B5EF4-FFF2-40B4-BE49-F238E27FC236}">
                <a16:creationId xmlns:a16="http://schemas.microsoft.com/office/drawing/2014/main" id="{0DAEA11F-7CBC-A024-D3EF-268FC4E8C4F8}"/>
              </a:ext>
            </a:extLst>
          </p:cNvPr>
          <p:cNvSpPr txBox="1"/>
          <p:nvPr/>
        </p:nvSpPr>
        <p:spPr>
          <a:xfrm>
            <a:off x="6758917" y="4121155"/>
            <a:ext cx="4733577" cy="1440323"/>
          </a:xfrm>
          <a:prstGeom prst="rect">
            <a:avLst/>
          </a:prstGeom>
          <a:noFill/>
        </p:spPr>
        <p:txBody>
          <a:bodyPr wrap="square" lIns="0" tIns="0" rIns="0" bIns="0" rtlCol="0">
            <a:noAutofit/>
          </a:bodyPr>
          <a:lstStyle/>
          <a:p>
            <a:pPr marL="171450" indent="-171450" algn="ctr">
              <a:buFont typeface="Arial" panose="020B0604020202020204" pitchFamily="34" charset="0"/>
              <a:buChar char="•"/>
            </a:pPr>
            <a:r>
              <a:rPr lang="en-US" sz="1600" dirty="0"/>
              <a:t>Historical vs Active autoimmune disease?</a:t>
            </a:r>
          </a:p>
          <a:p>
            <a:pPr marL="171450" indent="-171450" algn="ctr">
              <a:buFont typeface="Arial" panose="020B0604020202020204" pitchFamily="34" charset="0"/>
              <a:buChar char="•"/>
            </a:pPr>
            <a:endParaRPr lang="en-US" sz="1600" dirty="0"/>
          </a:p>
          <a:p>
            <a:pPr marL="171450" indent="-171450" algn="ctr">
              <a:buFont typeface="Arial" panose="020B0604020202020204" pitchFamily="34" charset="0"/>
              <a:buChar char="•"/>
            </a:pPr>
            <a:r>
              <a:rPr lang="en-US" sz="1600" dirty="0"/>
              <a:t>Severity of the condition (e.g. IMPA vs MUE)</a:t>
            </a:r>
          </a:p>
          <a:p>
            <a:pPr marL="171450" indent="-171450" algn="ctr">
              <a:buFont typeface="Arial" panose="020B0604020202020204" pitchFamily="34" charset="0"/>
              <a:buChar char="•"/>
            </a:pPr>
            <a:endParaRPr lang="en-US" sz="1600" dirty="0"/>
          </a:p>
          <a:p>
            <a:pPr marL="171450" indent="-171450" algn="ctr">
              <a:buFont typeface="Arial" panose="020B0604020202020204" pitchFamily="34" charset="0"/>
              <a:buChar char="•"/>
            </a:pPr>
            <a:r>
              <a:rPr lang="en-US" sz="1600" dirty="0"/>
              <a:t>Immunosuppression still required?</a:t>
            </a:r>
          </a:p>
        </p:txBody>
      </p:sp>
      <p:sp>
        <p:nvSpPr>
          <p:cNvPr id="18" name="Rectangle: Rounded Corners 17">
            <a:extLst>
              <a:ext uri="{FF2B5EF4-FFF2-40B4-BE49-F238E27FC236}">
                <a16:creationId xmlns:a16="http://schemas.microsoft.com/office/drawing/2014/main" id="{8005936E-0357-0D35-9F3D-EC8EC4F32DD9}"/>
              </a:ext>
            </a:extLst>
          </p:cNvPr>
          <p:cNvSpPr/>
          <p:nvPr/>
        </p:nvSpPr>
        <p:spPr>
          <a:xfrm>
            <a:off x="3966358" y="5846068"/>
            <a:ext cx="5890161" cy="8481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At the discretion of the treating oncologist.</a:t>
            </a:r>
          </a:p>
        </p:txBody>
      </p:sp>
    </p:spTree>
    <p:extLst>
      <p:ext uri="{BB962C8B-B14F-4D97-AF65-F5344CB8AC3E}">
        <p14:creationId xmlns:p14="http://schemas.microsoft.com/office/powerpoint/2010/main" val="45803209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2038A6-84E1-E543-C044-02FA74E6698E}"/>
              </a:ext>
            </a:extLst>
          </p:cNvPr>
          <p:cNvSpPr>
            <a:spLocks noGrp="1"/>
          </p:cNvSpPr>
          <p:nvPr>
            <p:ph type="title"/>
          </p:nvPr>
        </p:nvSpPr>
        <p:spPr>
          <a:xfrm>
            <a:off x="377825" y="377825"/>
            <a:ext cx="11031073" cy="850107"/>
          </a:xfrm>
        </p:spPr>
        <p:txBody>
          <a:bodyPr/>
          <a:lstStyle/>
          <a:p>
            <a:r>
              <a:rPr lang="en-US" dirty="0"/>
              <a:t>Can patients be vaccinated while undergoing therapy with </a:t>
            </a:r>
            <a:r>
              <a:rPr lang="en-US" dirty="0" err="1"/>
              <a:t>gilvetmab</a:t>
            </a:r>
            <a:r>
              <a:rPr lang="en-US" dirty="0"/>
              <a:t>?</a:t>
            </a:r>
          </a:p>
        </p:txBody>
      </p:sp>
      <p:sp>
        <p:nvSpPr>
          <p:cNvPr id="7" name="Content Placeholder 6">
            <a:extLst>
              <a:ext uri="{FF2B5EF4-FFF2-40B4-BE49-F238E27FC236}">
                <a16:creationId xmlns:a16="http://schemas.microsoft.com/office/drawing/2014/main" id="{B05F915E-CDD6-819B-B8D3-5D001650B8F3}"/>
              </a:ext>
            </a:extLst>
          </p:cNvPr>
          <p:cNvSpPr>
            <a:spLocks noGrp="1"/>
          </p:cNvSpPr>
          <p:nvPr>
            <p:ph idx="1"/>
          </p:nvPr>
        </p:nvSpPr>
        <p:spPr>
          <a:xfrm>
            <a:off x="377825" y="1588005"/>
            <a:ext cx="11436350" cy="4132261"/>
          </a:xfrm>
        </p:spPr>
        <p:txBody>
          <a:bodyPr/>
          <a:lstStyle/>
          <a:p>
            <a:r>
              <a:rPr lang="en-US" sz="2400" dirty="0"/>
              <a:t>“Preventative care is important for your pet. Concurrent vaccination and </a:t>
            </a:r>
            <a:r>
              <a:rPr lang="en-US" sz="2400" dirty="0" err="1"/>
              <a:t>gilvetmab</a:t>
            </a:r>
            <a:r>
              <a:rPr lang="en-US" sz="2400" dirty="0"/>
              <a:t> treatment has not been studied in dogs. In humans receiving checkpoint inhibitors, vaccination with inactivated vaccines is not contraindicated.”</a:t>
            </a:r>
          </a:p>
        </p:txBody>
      </p:sp>
      <p:sp>
        <p:nvSpPr>
          <p:cNvPr id="4" name="Slide Number Placeholder 3">
            <a:extLst>
              <a:ext uri="{FF2B5EF4-FFF2-40B4-BE49-F238E27FC236}">
                <a16:creationId xmlns:a16="http://schemas.microsoft.com/office/drawing/2014/main" id="{E53132A5-C9A0-8865-9E4A-4A74E1C45CC7}"/>
              </a:ext>
            </a:extLst>
          </p:cNvPr>
          <p:cNvSpPr>
            <a:spLocks noGrp="1"/>
          </p:cNvSpPr>
          <p:nvPr>
            <p:ph type="sldNum" sz="quarter" idx="12"/>
          </p:nvPr>
        </p:nvSpPr>
        <p:spPr/>
        <p:txBody>
          <a:bodyPr/>
          <a:lstStyle/>
          <a:p>
            <a:fld id="{29CC380D-5F44-41E8-971E-CDD19ED6F8E3}" type="slidenum">
              <a:rPr lang="en-GB" smtClean="0"/>
              <a:t>36</a:t>
            </a:fld>
            <a:endParaRPr lang="en-GB"/>
          </a:p>
        </p:txBody>
      </p:sp>
      <p:pic>
        <p:nvPicPr>
          <p:cNvPr id="9" name="Picture 8">
            <a:extLst>
              <a:ext uri="{FF2B5EF4-FFF2-40B4-BE49-F238E27FC236}">
                <a16:creationId xmlns:a16="http://schemas.microsoft.com/office/drawing/2014/main" id="{3597DCD0-3729-21DD-C147-2EA973AC94D7}"/>
              </a:ext>
            </a:extLst>
          </p:cNvPr>
          <p:cNvPicPr>
            <a:picLocks noChangeAspect="1"/>
          </p:cNvPicPr>
          <p:nvPr/>
        </p:nvPicPr>
        <p:blipFill>
          <a:blip r:embed="rId3"/>
          <a:stretch>
            <a:fillRect/>
          </a:stretch>
        </p:blipFill>
        <p:spPr>
          <a:xfrm>
            <a:off x="161412" y="2883503"/>
            <a:ext cx="7058025" cy="263842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08BA5C22-B186-1AA7-E448-0484596AD123}"/>
              </a:ext>
            </a:extLst>
          </p:cNvPr>
          <p:cNvPicPr>
            <a:picLocks noChangeAspect="1"/>
          </p:cNvPicPr>
          <p:nvPr/>
        </p:nvPicPr>
        <p:blipFill>
          <a:blip r:embed="rId4"/>
          <a:stretch>
            <a:fillRect/>
          </a:stretch>
        </p:blipFill>
        <p:spPr>
          <a:xfrm>
            <a:off x="2261756" y="4635995"/>
            <a:ext cx="9322988" cy="128895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BDE08512-23E2-4631-AD87-FD94001A6BCF}"/>
              </a:ext>
            </a:extLst>
          </p:cNvPr>
          <p:cNvSpPr/>
          <p:nvPr/>
        </p:nvSpPr>
        <p:spPr>
          <a:xfrm>
            <a:off x="4276578" y="5606336"/>
            <a:ext cx="7132320" cy="212406"/>
          </a:xfrm>
          <a:prstGeom prst="rect">
            <a:avLst/>
          </a:prstGeom>
          <a:solidFill>
            <a:schemeClr val="accent3">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Tree>
    <p:extLst>
      <p:ext uri="{BB962C8B-B14F-4D97-AF65-F5344CB8AC3E}">
        <p14:creationId xmlns:p14="http://schemas.microsoft.com/office/powerpoint/2010/main" val="164507462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ight Triangle 52">
            <a:extLst>
              <a:ext uri="{FF2B5EF4-FFF2-40B4-BE49-F238E27FC236}">
                <a16:creationId xmlns:a16="http://schemas.microsoft.com/office/drawing/2014/main" id="{F46C1FDC-7503-4DBB-AF25-A3227FD7EF44}"/>
              </a:ext>
            </a:extLst>
          </p:cNvPr>
          <p:cNvSpPr/>
          <p:nvPr/>
        </p:nvSpPr>
        <p:spPr>
          <a:xfrm>
            <a:off x="0" y="4760686"/>
            <a:ext cx="1974240" cy="2097314"/>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 name="Slide Number Placeholder 1" hidden="1">
            <a:extLst>
              <a:ext uri="{FF2B5EF4-FFF2-40B4-BE49-F238E27FC236}">
                <a16:creationId xmlns:a16="http://schemas.microsoft.com/office/drawing/2014/main" id="{B4515C65-89C7-4E17-B815-21641505D0EE}"/>
              </a:ext>
            </a:extLst>
          </p:cNvPr>
          <p:cNvSpPr>
            <a:spLocks noGrp="1"/>
          </p:cNvSpPr>
          <p:nvPr>
            <p:ph type="sldNum" sz="quarter" idx="12"/>
          </p:nvPr>
        </p:nvSpPr>
        <p:spPr/>
        <p:txBody>
          <a:bodyPr anchor="ctr">
            <a:normAutofit/>
          </a:bodyPr>
          <a:lstStyle/>
          <a:p>
            <a:pPr>
              <a:spcAft>
                <a:spcPts val="600"/>
              </a:spcAft>
            </a:pPr>
            <a:fld id="{29CC380D-5F44-41E8-971E-CDD19ED6F8E3}" type="slidenum">
              <a:rPr lang="en-GB" smtClean="0"/>
              <a:pPr>
                <a:spcAft>
                  <a:spcPts val="600"/>
                </a:spcAft>
              </a:pPr>
              <a:t>37</a:t>
            </a:fld>
            <a:endParaRPr lang="en-GB"/>
          </a:p>
        </p:txBody>
      </p:sp>
      <p:sp>
        <p:nvSpPr>
          <p:cNvPr id="52" name="Freeform: Shape 51">
            <a:extLst>
              <a:ext uri="{FF2B5EF4-FFF2-40B4-BE49-F238E27FC236}">
                <a16:creationId xmlns:a16="http://schemas.microsoft.com/office/drawing/2014/main" id="{B995E405-9173-46B0-B6A5-A98A2461AB22}"/>
              </a:ext>
            </a:extLst>
          </p:cNvPr>
          <p:cNvSpPr/>
          <p:nvPr/>
        </p:nvSpPr>
        <p:spPr>
          <a:xfrm flipV="1">
            <a:off x="3845164" y="-568053"/>
            <a:ext cx="8516867" cy="5815781"/>
          </a:xfrm>
          <a:custGeom>
            <a:avLst/>
            <a:gdLst>
              <a:gd name="connsiteX0" fmla="*/ 3065492 w 7951720"/>
              <a:gd name="connsiteY0" fmla="*/ 5360448 h 5360896"/>
              <a:gd name="connsiteX1" fmla="*/ 7809802 w 7951720"/>
              <a:gd name="connsiteY1" fmla="*/ 5117098 h 5360896"/>
              <a:gd name="connsiteX2" fmla="*/ 7938502 w 7951720"/>
              <a:gd name="connsiteY2" fmla="*/ 3244755 h 5360896"/>
              <a:gd name="connsiteX3" fmla="*/ 6849933 w 7951720"/>
              <a:gd name="connsiteY3" fmla="*/ 1836871 h 5360896"/>
              <a:gd name="connsiteX4" fmla="*/ 6736197 w 7951720"/>
              <a:gd name="connsiteY4" fmla="*/ 1836871 h 5360896"/>
              <a:gd name="connsiteX5" fmla="*/ 4703346 w 7951720"/>
              <a:gd name="connsiteY5" fmla="*/ 0 h 5360896"/>
              <a:gd name="connsiteX6" fmla="*/ 2862183 w 7951720"/>
              <a:gd name="connsiteY6" fmla="*/ 1836871 h 5360896"/>
              <a:gd name="connsiteX7" fmla="*/ 2815771 w 7951720"/>
              <a:gd name="connsiteY7" fmla="*/ 1836871 h 5360896"/>
              <a:gd name="connsiteX8" fmla="*/ 0 w 7951720"/>
              <a:gd name="connsiteY8" fmla="*/ 5131612 h 5360896"/>
              <a:gd name="connsiteX9" fmla="*/ 3065492 w 7951720"/>
              <a:gd name="connsiteY9" fmla="*/ 5360448 h 5360896"/>
              <a:gd name="connsiteX0" fmla="*/ 3065492 w 7951720"/>
              <a:gd name="connsiteY0" fmla="*/ 5360448 h 5360896"/>
              <a:gd name="connsiteX1" fmla="*/ 7809802 w 7951720"/>
              <a:gd name="connsiteY1" fmla="*/ 5117098 h 5360896"/>
              <a:gd name="connsiteX2" fmla="*/ 7938502 w 7951720"/>
              <a:gd name="connsiteY2" fmla="*/ 3244755 h 5360896"/>
              <a:gd name="connsiteX3" fmla="*/ 6849933 w 7951720"/>
              <a:gd name="connsiteY3" fmla="*/ 1836871 h 5360896"/>
              <a:gd name="connsiteX4" fmla="*/ 6895854 w 7951720"/>
              <a:gd name="connsiteY4" fmla="*/ 1444986 h 5360896"/>
              <a:gd name="connsiteX5" fmla="*/ 4703346 w 7951720"/>
              <a:gd name="connsiteY5" fmla="*/ 0 h 5360896"/>
              <a:gd name="connsiteX6" fmla="*/ 2862183 w 7951720"/>
              <a:gd name="connsiteY6" fmla="*/ 1836871 h 5360896"/>
              <a:gd name="connsiteX7" fmla="*/ 2815771 w 7951720"/>
              <a:gd name="connsiteY7" fmla="*/ 1836871 h 5360896"/>
              <a:gd name="connsiteX8" fmla="*/ 0 w 7951720"/>
              <a:gd name="connsiteY8" fmla="*/ 5131612 h 5360896"/>
              <a:gd name="connsiteX9" fmla="*/ 3065492 w 7951720"/>
              <a:gd name="connsiteY9" fmla="*/ 5360448 h 5360896"/>
              <a:gd name="connsiteX0" fmla="*/ 3065492 w 7979838"/>
              <a:gd name="connsiteY0" fmla="*/ 5360448 h 5360896"/>
              <a:gd name="connsiteX1" fmla="*/ 7809802 w 7979838"/>
              <a:gd name="connsiteY1" fmla="*/ 5117098 h 5360896"/>
              <a:gd name="connsiteX2" fmla="*/ 7938502 w 7979838"/>
              <a:gd name="connsiteY2" fmla="*/ 3244755 h 5360896"/>
              <a:gd name="connsiteX3" fmla="*/ 7488562 w 7979838"/>
              <a:gd name="connsiteY3" fmla="*/ 1793328 h 5360896"/>
              <a:gd name="connsiteX4" fmla="*/ 6895854 w 7979838"/>
              <a:gd name="connsiteY4" fmla="*/ 1444986 h 5360896"/>
              <a:gd name="connsiteX5" fmla="*/ 4703346 w 7979838"/>
              <a:gd name="connsiteY5" fmla="*/ 0 h 5360896"/>
              <a:gd name="connsiteX6" fmla="*/ 2862183 w 7979838"/>
              <a:gd name="connsiteY6" fmla="*/ 1836871 h 5360896"/>
              <a:gd name="connsiteX7" fmla="*/ 2815771 w 7979838"/>
              <a:gd name="connsiteY7" fmla="*/ 1836871 h 5360896"/>
              <a:gd name="connsiteX8" fmla="*/ 0 w 7979838"/>
              <a:gd name="connsiteY8" fmla="*/ 5131612 h 5360896"/>
              <a:gd name="connsiteX9" fmla="*/ 3065492 w 7979838"/>
              <a:gd name="connsiteY9" fmla="*/ 5360448 h 5360896"/>
              <a:gd name="connsiteX0" fmla="*/ 3065492 w 7979838"/>
              <a:gd name="connsiteY0" fmla="*/ 6071648 h 6072096"/>
              <a:gd name="connsiteX1" fmla="*/ 7809802 w 7979838"/>
              <a:gd name="connsiteY1" fmla="*/ 5828298 h 6072096"/>
              <a:gd name="connsiteX2" fmla="*/ 7938502 w 7979838"/>
              <a:gd name="connsiteY2" fmla="*/ 3955955 h 6072096"/>
              <a:gd name="connsiteX3" fmla="*/ 7488562 w 7979838"/>
              <a:gd name="connsiteY3" fmla="*/ 2504528 h 6072096"/>
              <a:gd name="connsiteX4" fmla="*/ 6895854 w 7979838"/>
              <a:gd name="connsiteY4" fmla="*/ 2156186 h 6072096"/>
              <a:gd name="connsiteX5" fmla="*/ 4630774 w 7979838"/>
              <a:gd name="connsiteY5" fmla="*/ 0 h 6072096"/>
              <a:gd name="connsiteX6" fmla="*/ 2862183 w 7979838"/>
              <a:gd name="connsiteY6" fmla="*/ 2548071 h 6072096"/>
              <a:gd name="connsiteX7" fmla="*/ 2815771 w 7979838"/>
              <a:gd name="connsiteY7" fmla="*/ 2548071 h 6072096"/>
              <a:gd name="connsiteX8" fmla="*/ 0 w 7979838"/>
              <a:gd name="connsiteY8" fmla="*/ 5842812 h 6072096"/>
              <a:gd name="connsiteX9" fmla="*/ 3065492 w 7979838"/>
              <a:gd name="connsiteY9" fmla="*/ 6071648 h 6072096"/>
              <a:gd name="connsiteX0" fmla="*/ 3065492 w 7979838"/>
              <a:gd name="connsiteY0" fmla="*/ 6071648 h 6072096"/>
              <a:gd name="connsiteX1" fmla="*/ 7809802 w 7979838"/>
              <a:gd name="connsiteY1" fmla="*/ 5828298 h 6072096"/>
              <a:gd name="connsiteX2" fmla="*/ 7938502 w 7979838"/>
              <a:gd name="connsiteY2" fmla="*/ 3955955 h 6072096"/>
              <a:gd name="connsiteX3" fmla="*/ 7488562 w 7979838"/>
              <a:gd name="connsiteY3" fmla="*/ 2504528 h 6072096"/>
              <a:gd name="connsiteX4" fmla="*/ 6895854 w 7979838"/>
              <a:gd name="connsiteY4" fmla="*/ 2156186 h 6072096"/>
              <a:gd name="connsiteX5" fmla="*/ 4630774 w 7979838"/>
              <a:gd name="connsiteY5" fmla="*/ 0 h 6072096"/>
              <a:gd name="connsiteX6" fmla="*/ 2862183 w 7979838"/>
              <a:gd name="connsiteY6" fmla="*/ 2548071 h 6072096"/>
              <a:gd name="connsiteX7" fmla="*/ 2307771 w 7979838"/>
              <a:gd name="connsiteY7" fmla="*/ 2402928 h 6072096"/>
              <a:gd name="connsiteX8" fmla="*/ 0 w 7979838"/>
              <a:gd name="connsiteY8" fmla="*/ 5842812 h 6072096"/>
              <a:gd name="connsiteX9" fmla="*/ 3065492 w 7979838"/>
              <a:gd name="connsiteY9" fmla="*/ 6071648 h 6072096"/>
              <a:gd name="connsiteX0" fmla="*/ 3065492 w 7979838"/>
              <a:gd name="connsiteY0" fmla="*/ 6071648 h 6072096"/>
              <a:gd name="connsiteX1" fmla="*/ 7809802 w 7979838"/>
              <a:gd name="connsiteY1" fmla="*/ 5828298 h 6072096"/>
              <a:gd name="connsiteX2" fmla="*/ 7938502 w 7979838"/>
              <a:gd name="connsiteY2" fmla="*/ 3955955 h 6072096"/>
              <a:gd name="connsiteX3" fmla="*/ 7488562 w 7979838"/>
              <a:gd name="connsiteY3" fmla="*/ 2504528 h 6072096"/>
              <a:gd name="connsiteX4" fmla="*/ 6895854 w 7979838"/>
              <a:gd name="connsiteY4" fmla="*/ 2156186 h 6072096"/>
              <a:gd name="connsiteX5" fmla="*/ 4630774 w 7979838"/>
              <a:gd name="connsiteY5" fmla="*/ 0 h 6072096"/>
              <a:gd name="connsiteX6" fmla="*/ 2760583 w 7979838"/>
              <a:gd name="connsiteY6" fmla="*/ 2156185 h 6072096"/>
              <a:gd name="connsiteX7" fmla="*/ 2307771 w 7979838"/>
              <a:gd name="connsiteY7" fmla="*/ 2402928 h 6072096"/>
              <a:gd name="connsiteX8" fmla="*/ 0 w 7979838"/>
              <a:gd name="connsiteY8" fmla="*/ 5842812 h 6072096"/>
              <a:gd name="connsiteX9" fmla="*/ 3065492 w 7979838"/>
              <a:gd name="connsiteY9" fmla="*/ 6071648 h 6072096"/>
              <a:gd name="connsiteX0" fmla="*/ 3602521 w 8516867"/>
              <a:gd name="connsiteY0" fmla="*/ 6071648 h 6071773"/>
              <a:gd name="connsiteX1" fmla="*/ 8346831 w 8516867"/>
              <a:gd name="connsiteY1" fmla="*/ 5828298 h 6071773"/>
              <a:gd name="connsiteX2" fmla="*/ 8475531 w 8516867"/>
              <a:gd name="connsiteY2" fmla="*/ 3955955 h 6071773"/>
              <a:gd name="connsiteX3" fmla="*/ 8025591 w 8516867"/>
              <a:gd name="connsiteY3" fmla="*/ 2504528 h 6071773"/>
              <a:gd name="connsiteX4" fmla="*/ 7432883 w 8516867"/>
              <a:gd name="connsiteY4" fmla="*/ 2156186 h 6071773"/>
              <a:gd name="connsiteX5" fmla="*/ 5167803 w 8516867"/>
              <a:gd name="connsiteY5" fmla="*/ 0 h 6071773"/>
              <a:gd name="connsiteX6" fmla="*/ 3297612 w 8516867"/>
              <a:gd name="connsiteY6" fmla="*/ 2156185 h 6071773"/>
              <a:gd name="connsiteX7" fmla="*/ 2844800 w 8516867"/>
              <a:gd name="connsiteY7" fmla="*/ 2402928 h 6071773"/>
              <a:gd name="connsiteX8" fmla="*/ 0 w 8516867"/>
              <a:gd name="connsiteY8" fmla="*/ 5668641 h 6071773"/>
              <a:gd name="connsiteX9" fmla="*/ 3602521 w 8516867"/>
              <a:gd name="connsiteY9" fmla="*/ 6071648 h 6071773"/>
              <a:gd name="connsiteX0" fmla="*/ 3544464 w 8516867"/>
              <a:gd name="connsiteY0" fmla="*/ 5810391 h 5875122"/>
              <a:gd name="connsiteX1" fmla="*/ 8346831 w 8516867"/>
              <a:gd name="connsiteY1" fmla="*/ 5828298 h 5875122"/>
              <a:gd name="connsiteX2" fmla="*/ 8475531 w 8516867"/>
              <a:gd name="connsiteY2" fmla="*/ 3955955 h 5875122"/>
              <a:gd name="connsiteX3" fmla="*/ 8025591 w 8516867"/>
              <a:gd name="connsiteY3" fmla="*/ 2504528 h 5875122"/>
              <a:gd name="connsiteX4" fmla="*/ 7432883 w 8516867"/>
              <a:gd name="connsiteY4" fmla="*/ 2156186 h 5875122"/>
              <a:gd name="connsiteX5" fmla="*/ 5167803 w 8516867"/>
              <a:gd name="connsiteY5" fmla="*/ 0 h 5875122"/>
              <a:gd name="connsiteX6" fmla="*/ 3297612 w 8516867"/>
              <a:gd name="connsiteY6" fmla="*/ 2156185 h 5875122"/>
              <a:gd name="connsiteX7" fmla="*/ 2844800 w 8516867"/>
              <a:gd name="connsiteY7" fmla="*/ 2402928 h 5875122"/>
              <a:gd name="connsiteX8" fmla="*/ 0 w 8516867"/>
              <a:gd name="connsiteY8" fmla="*/ 5668641 h 5875122"/>
              <a:gd name="connsiteX9" fmla="*/ 3544464 w 8516867"/>
              <a:gd name="connsiteY9" fmla="*/ 5810391 h 5875122"/>
              <a:gd name="connsiteX0" fmla="*/ 3544464 w 8516867"/>
              <a:gd name="connsiteY0" fmla="*/ 5810391 h 5815781"/>
              <a:gd name="connsiteX1" fmla="*/ 8448431 w 8516867"/>
              <a:gd name="connsiteY1" fmla="*/ 5755727 h 5815781"/>
              <a:gd name="connsiteX2" fmla="*/ 8475531 w 8516867"/>
              <a:gd name="connsiteY2" fmla="*/ 3955955 h 5815781"/>
              <a:gd name="connsiteX3" fmla="*/ 8025591 w 8516867"/>
              <a:gd name="connsiteY3" fmla="*/ 2504528 h 5815781"/>
              <a:gd name="connsiteX4" fmla="*/ 7432883 w 8516867"/>
              <a:gd name="connsiteY4" fmla="*/ 2156186 h 5815781"/>
              <a:gd name="connsiteX5" fmla="*/ 5167803 w 8516867"/>
              <a:gd name="connsiteY5" fmla="*/ 0 h 5815781"/>
              <a:gd name="connsiteX6" fmla="*/ 3297612 w 8516867"/>
              <a:gd name="connsiteY6" fmla="*/ 2156185 h 5815781"/>
              <a:gd name="connsiteX7" fmla="*/ 2844800 w 8516867"/>
              <a:gd name="connsiteY7" fmla="*/ 2402928 h 5815781"/>
              <a:gd name="connsiteX8" fmla="*/ 0 w 8516867"/>
              <a:gd name="connsiteY8" fmla="*/ 5668641 h 5815781"/>
              <a:gd name="connsiteX9" fmla="*/ 3544464 w 8516867"/>
              <a:gd name="connsiteY9" fmla="*/ 5810391 h 581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6867" h="5815781">
                <a:moveTo>
                  <a:pt x="3544464" y="5810391"/>
                </a:moveTo>
                <a:lnTo>
                  <a:pt x="8448431" y="5755727"/>
                </a:lnTo>
                <a:cubicBezTo>
                  <a:pt x="8549897" y="5037270"/>
                  <a:pt x="8325871" y="4372031"/>
                  <a:pt x="8475531" y="3955955"/>
                </a:cubicBezTo>
                <a:cubicBezTo>
                  <a:pt x="8601321" y="3196375"/>
                  <a:pt x="8436829" y="3060908"/>
                  <a:pt x="8025591" y="2504528"/>
                </a:cubicBezTo>
                <a:lnTo>
                  <a:pt x="7432883" y="2156186"/>
                </a:lnTo>
                <a:lnTo>
                  <a:pt x="5167803" y="0"/>
                </a:lnTo>
                <a:lnTo>
                  <a:pt x="3297612" y="2156185"/>
                </a:lnTo>
                <a:lnTo>
                  <a:pt x="2844800" y="2402928"/>
                </a:lnTo>
                <a:lnTo>
                  <a:pt x="0" y="5668641"/>
                </a:lnTo>
                <a:cubicBezTo>
                  <a:pt x="362031" y="5844324"/>
                  <a:pt x="2111650" y="5816703"/>
                  <a:pt x="3544464" y="5810391"/>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endParaRPr>
          </a:p>
        </p:txBody>
      </p:sp>
      <p:sp>
        <p:nvSpPr>
          <p:cNvPr id="46" name="Rectangle 45">
            <a:extLst>
              <a:ext uri="{FF2B5EF4-FFF2-40B4-BE49-F238E27FC236}">
                <a16:creationId xmlns:a16="http://schemas.microsoft.com/office/drawing/2014/main" id="{41330899-9A36-44B2-8ED9-FBD94841A57A}"/>
              </a:ext>
            </a:extLst>
          </p:cNvPr>
          <p:cNvSpPr/>
          <p:nvPr/>
        </p:nvSpPr>
        <p:spPr>
          <a:xfrm rot="19082791">
            <a:off x="1066007" y="-1851176"/>
            <a:ext cx="6550112" cy="13155461"/>
          </a:xfrm>
          <a:prstGeom prst="rect">
            <a:avLst/>
          </a:prstGeom>
          <a:solidFill>
            <a:schemeClr val="accent4">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7" name="Right Triangle 46">
            <a:extLst>
              <a:ext uri="{FF2B5EF4-FFF2-40B4-BE49-F238E27FC236}">
                <a16:creationId xmlns:a16="http://schemas.microsoft.com/office/drawing/2014/main" id="{9AC02FF4-0351-44EE-ACCC-A2410D2ED162}"/>
              </a:ext>
            </a:extLst>
          </p:cNvPr>
          <p:cNvSpPr/>
          <p:nvPr/>
        </p:nvSpPr>
        <p:spPr>
          <a:xfrm flipH="1">
            <a:off x="7108776" y="2083443"/>
            <a:ext cx="5083224" cy="477455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4" name="Rectangle 53">
            <a:extLst>
              <a:ext uri="{FF2B5EF4-FFF2-40B4-BE49-F238E27FC236}">
                <a16:creationId xmlns:a16="http://schemas.microsoft.com/office/drawing/2014/main" id="{882B2B05-AA37-4814-9E7B-E93E4773A4F2}"/>
              </a:ext>
            </a:extLst>
          </p:cNvPr>
          <p:cNvSpPr/>
          <p:nvPr/>
        </p:nvSpPr>
        <p:spPr>
          <a:xfrm>
            <a:off x="0" y="-130629"/>
            <a:ext cx="12161692" cy="698862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5" name="TextBox 54">
            <a:extLst>
              <a:ext uri="{FF2B5EF4-FFF2-40B4-BE49-F238E27FC236}">
                <a16:creationId xmlns:a16="http://schemas.microsoft.com/office/drawing/2014/main" id="{28BEBF89-B211-4E74-B5D2-E63C11821827}"/>
              </a:ext>
            </a:extLst>
          </p:cNvPr>
          <p:cNvSpPr txBox="1"/>
          <p:nvPr/>
        </p:nvSpPr>
        <p:spPr>
          <a:xfrm>
            <a:off x="413697" y="116727"/>
            <a:ext cx="5449728" cy="1493546"/>
          </a:xfrm>
          <a:prstGeom prst="rect">
            <a:avLst/>
          </a:prstGeom>
          <a:noFill/>
        </p:spPr>
        <p:txBody>
          <a:bodyPr wrap="square" lIns="0" tIns="0" rIns="0" bIns="0" rtlCol="0">
            <a:noAutofit/>
          </a:bodyPr>
          <a:lstStyle/>
          <a:p>
            <a:pPr algn="l"/>
            <a:r>
              <a:rPr lang="en-US" sz="4000" dirty="0" err="1">
                <a:solidFill>
                  <a:schemeClr val="bg1"/>
                </a:solidFill>
                <a:latin typeface="Invention ExtraBold" panose="020B0803020008020204" pitchFamily="34" charset="0"/>
              </a:rPr>
              <a:t>Gilvetmab</a:t>
            </a:r>
            <a:r>
              <a:rPr lang="en-US" sz="4000" dirty="0">
                <a:solidFill>
                  <a:schemeClr val="bg1"/>
                </a:solidFill>
                <a:latin typeface="Invention ExtraBold" panose="020B0803020008020204" pitchFamily="34" charset="0"/>
              </a:rPr>
              <a:t> is </a:t>
            </a:r>
          </a:p>
          <a:p>
            <a:pPr algn="l"/>
            <a:r>
              <a:rPr lang="en-US" sz="4800" dirty="0">
                <a:solidFill>
                  <a:schemeClr val="bg1"/>
                </a:solidFill>
                <a:latin typeface="Invention ExtraBold" panose="020B0803020008020204" pitchFamily="34" charset="0"/>
              </a:rPr>
              <a:t>HERE!</a:t>
            </a:r>
          </a:p>
          <a:p>
            <a:pPr algn="l"/>
            <a:endParaRPr lang="en-US" sz="4000" dirty="0">
              <a:solidFill>
                <a:schemeClr val="bg1"/>
              </a:solidFill>
              <a:latin typeface="Invention ExtraBold" panose="020B0803020008020204" pitchFamily="34" charset="0"/>
            </a:endParaRPr>
          </a:p>
        </p:txBody>
      </p:sp>
      <p:sp>
        <p:nvSpPr>
          <p:cNvPr id="56" name="Rectangle 55">
            <a:extLst>
              <a:ext uri="{FF2B5EF4-FFF2-40B4-BE49-F238E27FC236}">
                <a16:creationId xmlns:a16="http://schemas.microsoft.com/office/drawing/2014/main" id="{C4361242-8255-4E76-A7DB-D56C952D33A6}"/>
              </a:ext>
            </a:extLst>
          </p:cNvPr>
          <p:cNvSpPr/>
          <p:nvPr/>
        </p:nvSpPr>
        <p:spPr>
          <a:xfrm>
            <a:off x="3527107" y="3479456"/>
            <a:ext cx="3401861" cy="3116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nvGrpSpPr>
          <p:cNvPr id="90" name="Group 4">
            <a:extLst>
              <a:ext uri="{FF2B5EF4-FFF2-40B4-BE49-F238E27FC236}">
                <a16:creationId xmlns:a16="http://schemas.microsoft.com/office/drawing/2014/main" id="{FD021A0D-7067-4CF8-9BB4-B781CDFE498D}"/>
              </a:ext>
            </a:extLst>
          </p:cNvPr>
          <p:cNvGrpSpPr>
            <a:grpSpLocks noChangeAspect="1"/>
          </p:cNvGrpSpPr>
          <p:nvPr/>
        </p:nvGrpSpPr>
        <p:grpSpPr bwMode="auto">
          <a:xfrm>
            <a:off x="9607375" y="5585698"/>
            <a:ext cx="2206800" cy="799157"/>
            <a:chOff x="0" y="769"/>
            <a:chExt cx="7685" cy="2783"/>
          </a:xfrm>
          <a:solidFill>
            <a:schemeClr val="bg1"/>
          </a:solidFill>
        </p:grpSpPr>
        <p:sp>
          <p:nvSpPr>
            <p:cNvPr id="91" name="Freeform 5">
              <a:extLst>
                <a:ext uri="{FF2B5EF4-FFF2-40B4-BE49-F238E27FC236}">
                  <a16:creationId xmlns:a16="http://schemas.microsoft.com/office/drawing/2014/main" id="{CB414714-99E3-40DD-9601-9061BE7BF9C9}"/>
                </a:ext>
              </a:extLst>
            </p:cNvPr>
            <p:cNvSpPr>
              <a:spLocks noEditPoints="1"/>
            </p:cNvSpPr>
            <p:nvPr userDrawn="1"/>
          </p:nvSpPr>
          <p:spPr bwMode="auto">
            <a:xfrm>
              <a:off x="1" y="769"/>
              <a:ext cx="1614" cy="1615"/>
            </a:xfrm>
            <a:custGeom>
              <a:avLst/>
              <a:gdLst>
                <a:gd name="T0" fmla="*/ 604 w 2417"/>
                <a:gd name="T1" fmla="*/ 605 h 2418"/>
                <a:gd name="T2" fmla="*/ 1208 w 2417"/>
                <a:gd name="T3" fmla="*/ 0 h 2418"/>
                <a:gd name="T4" fmla="*/ 1813 w 2417"/>
                <a:gd name="T5" fmla="*/ 605 h 2418"/>
                <a:gd name="T6" fmla="*/ 604 w 2417"/>
                <a:gd name="T7" fmla="*/ 605 h 2418"/>
                <a:gd name="T8" fmla="*/ 604 w 2417"/>
                <a:gd name="T9" fmla="*/ 1814 h 2418"/>
                <a:gd name="T10" fmla="*/ 1208 w 2417"/>
                <a:gd name="T11" fmla="*/ 2418 h 2418"/>
                <a:gd name="T12" fmla="*/ 1813 w 2417"/>
                <a:gd name="T13" fmla="*/ 1814 h 2418"/>
                <a:gd name="T14" fmla="*/ 604 w 2417"/>
                <a:gd name="T15" fmla="*/ 1814 h 2418"/>
                <a:gd name="T16" fmla="*/ 1151 w 2417"/>
                <a:gd name="T17" fmla="*/ 1207 h 2418"/>
                <a:gd name="T18" fmla="*/ 604 w 2417"/>
                <a:gd name="T19" fmla="*/ 605 h 2418"/>
                <a:gd name="T20" fmla="*/ 0 w 2417"/>
                <a:gd name="T21" fmla="*/ 1210 h 2418"/>
                <a:gd name="T22" fmla="*/ 604 w 2417"/>
                <a:gd name="T23" fmla="*/ 1814 h 2418"/>
                <a:gd name="T24" fmla="*/ 1151 w 2417"/>
                <a:gd name="T25" fmla="*/ 1212 h 2418"/>
                <a:gd name="T26" fmla="*/ 1151 w 2417"/>
                <a:gd name="T27" fmla="*/ 1207 h 2418"/>
                <a:gd name="T28" fmla="*/ 1266 w 2417"/>
                <a:gd name="T29" fmla="*/ 1212 h 2418"/>
                <a:gd name="T30" fmla="*/ 1813 w 2417"/>
                <a:gd name="T31" fmla="*/ 1814 h 2418"/>
                <a:gd name="T32" fmla="*/ 2416 w 2417"/>
                <a:gd name="T33" fmla="*/ 1208 h 2418"/>
                <a:gd name="T34" fmla="*/ 1813 w 2417"/>
                <a:gd name="T35" fmla="*/ 605 h 2418"/>
                <a:gd name="T36" fmla="*/ 1266 w 2417"/>
                <a:gd name="T37" fmla="*/ 1207 h 2418"/>
                <a:gd name="T38" fmla="*/ 1266 w 2417"/>
                <a:gd name="T39" fmla="*/ 1212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7" h="2418">
                  <a:moveTo>
                    <a:pt x="604" y="605"/>
                  </a:moveTo>
                  <a:cubicBezTo>
                    <a:pt x="604" y="271"/>
                    <a:pt x="874" y="0"/>
                    <a:pt x="1208" y="0"/>
                  </a:cubicBezTo>
                  <a:cubicBezTo>
                    <a:pt x="1542" y="0"/>
                    <a:pt x="1813" y="271"/>
                    <a:pt x="1813" y="605"/>
                  </a:cubicBezTo>
                  <a:cubicBezTo>
                    <a:pt x="604" y="605"/>
                    <a:pt x="604" y="605"/>
                    <a:pt x="604" y="605"/>
                  </a:cubicBezTo>
                  <a:moveTo>
                    <a:pt x="604" y="1814"/>
                  </a:moveTo>
                  <a:cubicBezTo>
                    <a:pt x="604" y="2148"/>
                    <a:pt x="874" y="2418"/>
                    <a:pt x="1208" y="2418"/>
                  </a:cubicBezTo>
                  <a:cubicBezTo>
                    <a:pt x="1542" y="2418"/>
                    <a:pt x="1813" y="2148"/>
                    <a:pt x="1813" y="1814"/>
                  </a:cubicBezTo>
                  <a:lnTo>
                    <a:pt x="604" y="1814"/>
                  </a:lnTo>
                  <a:close/>
                  <a:moveTo>
                    <a:pt x="1151" y="1207"/>
                  </a:moveTo>
                  <a:cubicBezTo>
                    <a:pt x="841" y="1177"/>
                    <a:pt x="604" y="916"/>
                    <a:pt x="604" y="605"/>
                  </a:cubicBezTo>
                  <a:cubicBezTo>
                    <a:pt x="270" y="605"/>
                    <a:pt x="0" y="876"/>
                    <a:pt x="0" y="1210"/>
                  </a:cubicBezTo>
                  <a:cubicBezTo>
                    <a:pt x="1" y="1543"/>
                    <a:pt x="271" y="1813"/>
                    <a:pt x="604" y="1814"/>
                  </a:cubicBezTo>
                  <a:cubicBezTo>
                    <a:pt x="604" y="1502"/>
                    <a:pt x="841" y="1242"/>
                    <a:pt x="1151" y="1212"/>
                  </a:cubicBezTo>
                  <a:lnTo>
                    <a:pt x="1151" y="1207"/>
                  </a:lnTo>
                  <a:close/>
                  <a:moveTo>
                    <a:pt x="1266" y="1212"/>
                  </a:moveTo>
                  <a:cubicBezTo>
                    <a:pt x="1576" y="1242"/>
                    <a:pt x="1813" y="1502"/>
                    <a:pt x="1813" y="1814"/>
                  </a:cubicBezTo>
                  <a:cubicBezTo>
                    <a:pt x="2147" y="1813"/>
                    <a:pt x="2417" y="1542"/>
                    <a:pt x="2416" y="1208"/>
                  </a:cubicBezTo>
                  <a:cubicBezTo>
                    <a:pt x="2416" y="875"/>
                    <a:pt x="2146" y="605"/>
                    <a:pt x="1813" y="605"/>
                  </a:cubicBezTo>
                  <a:cubicBezTo>
                    <a:pt x="1813" y="916"/>
                    <a:pt x="1576" y="1177"/>
                    <a:pt x="1266" y="1207"/>
                  </a:cubicBezTo>
                  <a:lnTo>
                    <a:pt x="1266" y="1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6">
              <a:extLst>
                <a:ext uri="{FF2B5EF4-FFF2-40B4-BE49-F238E27FC236}">
                  <a16:creationId xmlns:a16="http://schemas.microsoft.com/office/drawing/2014/main" id="{3C2260B2-2E58-4EB5-8C76-59D748566DF6}"/>
                </a:ext>
              </a:extLst>
            </p:cNvPr>
            <p:cNvSpPr>
              <a:spLocks noEditPoints="1"/>
            </p:cNvSpPr>
            <p:nvPr userDrawn="1"/>
          </p:nvSpPr>
          <p:spPr bwMode="auto">
            <a:xfrm>
              <a:off x="1989" y="1158"/>
              <a:ext cx="3552" cy="1564"/>
            </a:xfrm>
            <a:custGeom>
              <a:avLst/>
              <a:gdLst>
                <a:gd name="T0" fmla="*/ 4549 w 5320"/>
                <a:gd name="T1" fmla="*/ 23 h 2342"/>
                <a:gd name="T2" fmla="*/ 3187 w 5320"/>
                <a:gd name="T3" fmla="*/ 649 h 2342"/>
                <a:gd name="T4" fmla="*/ 3863 w 5320"/>
                <a:gd name="T5" fmla="*/ 1048 h 2342"/>
                <a:gd name="T6" fmla="*/ 4165 w 5320"/>
                <a:gd name="T7" fmla="*/ 71 h 2342"/>
                <a:gd name="T8" fmla="*/ 1452 w 5320"/>
                <a:gd name="T9" fmla="*/ 1240 h 2342"/>
                <a:gd name="T10" fmla="*/ 1721 w 5320"/>
                <a:gd name="T11" fmla="*/ 727 h 2342"/>
                <a:gd name="T12" fmla="*/ 1721 w 5320"/>
                <a:gd name="T13" fmla="*/ 235 h 2342"/>
                <a:gd name="T14" fmla="*/ 5317 w 5320"/>
                <a:gd name="T15" fmla="*/ 1240 h 2342"/>
                <a:gd name="T16" fmla="*/ 4559 w 5320"/>
                <a:gd name="T17" fmla="*/ 576 h 2342"/>
                <a:gd name="T18" fmla="*/ 2698 w 5320"/>
                <a:gd name="T19" fmla="*/ 574 h 2342"/>
                <a:gd name="T20" fmla="*/ 2555 w 5320"/>
                <a:gd name="T21" fmla="*/ 574 h 2342"/>
                <a:gd name="T22" fmla="*/ 3146 w 5320"/>
                <a:gd name="T23" fmla="*/ 384 h 2342"/>
                <a:gd name="T24" fmla="*/ 2546 w 5320"/>
                <a:gd name="T25" fmla="*/ 1240 h 2342"/>
                <a:gd name="T26" fmla="*/ 1051 w 5320"/>
                <a:gd name="T27" fmla="*/ 1240 h 2342"/>
                <a:gd name="T28" fmla="*/ 675 w 5320"/>
                <a:gd name="T29" fmla="*/ 647 h 2342"/>
                <a:gd name="T30" fmla="*/ 299 w 5320"/>
                <a:gd name="T31" fmla="*/ 1240 h 2342"/>
                <a:gd name="T32" fmla="*/ 83 w 5320"/>
                <a:gd name="T33" fmla="*/ 2326 h 2342"/>
                <a:gd name="T34" fmla="*/ 566 w 5320"/>
                <a:gd name="T35" fmla="*/ 2326 h 2342"/>
                <a:gd name="T36" fmla="*/ 284 w 5320"/>
                <a:gd name="T37" fmla="*/ 1824 h 2342"/>
                <a:gd name="T38" fmla="*/ 648 w 5320"/>
                <a:gd name="T39" fmla="*/ 2326 h 2342"/>
                <a:gd name="T40" fmla="*/ 901 w 5320"/>
                <a:gd name="T41" fmla="*/ 2000 h 2342"/>
                <a:gd name="T42" fmla="*/ 1000 w 5320"/>
                <a:gd name="T43" fmla="*/ 2051 h 2342"/>
                <a:gd name="T44" fmla="*/ 647 w 5320"/>
                <a:gd name="T45" fmla="*/ 1922 h 2342"/>
                <a:gd name="T46" fmla="*/ 1222 w 5320"/>
                <a:gd name="T47" fmla="*/ 1829 h 2342"/>
                <a:gd name="T48" fmla="*/ 1139 w 5320"/>
                <a:gd name="T49" fmla="*/ 2326 h 2342"/>
                <a:gd name="T50" fmla="*/ 1139 w 5320"/>
                <a:gd name="T51" fmla="*/ 2326 h 2342"/>
                <a:gd name="T52" fmla="*/ 1455 w 5320"/>
                <a:gd name="T53" fmla="*/ 2014 h 2342"/>
                <a:gd name="T54" fmla="*/ 1709 w 5320"/>
                <a:gd name="T55" fmla="*/ 2326 h 2342"/>
                <a:gd name="T56" fmla="*/ 1891 w 5320"/>
                <a:gd name="T57" fmla="*/ 2005 h 2342"/>
                <a:gd name="T58" fmla="*/ 1981 w 5320"/>
                <a:gd name="T59" fmla="*/ 2055 h 2342"/>
                <a:gd name="T60" fmla="*/ 1436 w 5320"/>
                <a:gd name="T61" fmla="*/ 1980 h 2342"/>
                <a:gd name="T62" fmla="*/ 1361 w 5320"/>
                <a:gd name="T63" fmla="*/ 2326 h 2342"/>
                <a:gd name="T64" fmla="*/ 2421 w 5320"/>
                <a:gd name="T65" fmla="*/ 1969 h 2342"/>
                <a:gd name="T66" fmla="*/ 2195 w 5320"/>
                <a:gd name="T67" fmla="*/ 2030 h 2342"/>
                <a:gd name="T68" fmla="*/ 2306 w 5320"/>
                <a:gd name="T69" fmla="*/ 2075 h 2342"/>
                <a:gd name="T70" fmla="*/ 2362 w 5320"/>
                <a:gd name="T71" fmla="*/ 2266 h 2342"/>
                <a:gd name="T72" fmla="*/ 2341 w 5320"/>
                <a:gd name="T73" fmla="*/ 2236 h 2342"/>
                <a:gd name="T74" fmla="*/ 2360 w 5320"/>
                <a:gd name="T75" fmla="*/ 2130 h 2342"/>
                <a:gd name="T76" fmla="*/ 2573 w 5320"/>
                <a:gd name="T77" fmla="*/ 1745 h 2342"/>
                <a:gd name="T78" fmla="*/ 3100 w 5320"/>
                <a:gd name="T79" fmla="*/ 2326 h 2342"/>
                <a:gd name="T80" fmla="*/ 3457 w 5320"/>
                <a:gd name="T81" fmla="*/ 2326 h 2342"/>
                <a:gd name="T82" fmla="*/ 3100 w 5320"/>
                <a:gd name="T83" fmla="*/ 1994 h 2342"/>
                <a:gd name="T84" fmla="*/ 3762 w 5320"/>
                <a:gd name="T85" fmla="*/ 1911 h 2342"/>
                <a:gd name="T86" fmla="*/ 3899 w 5320"/>
                <a:gd name="T87" fmla="*/ 2284 h 2342"/>
                <a:gd name="T88" fmla="*/ 3647 w 5320"/>
                <a:gd name="T89" fmla="*/ 2138 h 2342"/>
                <a:gd name="T90" fmla="*/ 3861 w 5320"/>
                <a:gd name="T91" fmla="*/ 2084 h 2342"/>
                <a:gd name="T92" fmla="*/ 4361 w 5320"/>
                <a:gd name="T93" fmla="*/ 2031 h 2342"/>
                <a:gd name="T94" fmla="*/ 4045 w 5320"/>
                <a:gd name="T95" fmla="*/ 2030 h 2342"/>
                <a:gd name="T96" fmla="*/ 4287 w 5320"/>
                <a:gd name="T97" fmla="*/ 2077 h 2342"/>
                <a:gd name="T98" fmla="*/ 4164 w 5320"/>
                <a:gd name="T99" fmla="*/ 2339 h 2342"/>
                <a:gd name="T100" fmla="*/ 4287 w 5320"/>
                <a:gd name="T101" fmla="*/ 2130 h 2342"/>
                <a:gd name="T102" fmla="*/ 4243 w 5320"/>
                <a:gd name="T103" fmla="*/ 2127 h 2342"/>
                <a:gd name="T104" fmla="*/ 4565 w 5320"/>
                <a:gd name="T105" fmla="*/ 1745 h 2342"/>
                <a:gd name="T106" fmla="*/ 4712 w 5320"/>
                <a:gd name="T107" fmla="*/ 1976 h 2342"/>
                <a:gd name="T108" fmla="*/ 4877 w 5320"/>
                <a:gd name="T109" fmla="*/ 2268 h 2342"/>
                <a:gd name="T110" fmla="*/ 4877 w 5320"/>
                <a:gd name="T111" fmla="*/ 1976 h 2342"/>
                <a:gd name="T112" fmla="*/ 4712 w 5320"/>
                <a:gd name="T113" fmla="*/ 1835 h 2342"/>
                <a:gd name="T114" fmla="*/ 4971 w 5320"/>
                <a:gd name="T115" fmla="*/ 2326 h 2342"/>
                <a:gd name="T116" fmla="*/ 5155 w 5320"/>
                <a:gd name="T117" fmla="*/ 1972 h 2342"/>
                <a:gd name="T118" fmla="*/ 5320 w 5320"/>
                <a:gd name="T119" fmla="*/ 2073 h 2342"/>
                <a:gd name="T120" fmla="*/ 5047 w 5320"/>
                <a:gd name="T121" fmla="*/ 1745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0" h="2342">
                  <a:moveTo>
                    <a:pt x="4549" y="1240"/>
                  </a:moveTo>
                  <a:cubicBezTo>
                    <a:pt x="4283" y="1240"/>
                    <a:pt x="4283" y="1240"/>
                    <a:pt x="4283" y="1240"/>
                  </a:cubicBezTo>
                  <a:cubicBezTo>
                    <a:pt x="4283" y="23"/>
                    <a:pt x="4283" y="23"/>
                    <a:pt x="4283" y="23"/>
                  </a:cubicBezTo>
                  <a:cubicBezTo>
                    <a:pt x="4549" y="23"/>
                    <a:pt x="4549" y="23"/>
                    <a:pt x="4549" y="23"/>
                  </a:cubicBezTo>
                  <a:lnTo>
                    <a:pt x="4549" y="1240"/>
                  </a:lnTo>
                  <a:close/>
                  <a:moveTo>
                    <a:pt x="4165" y="71"/>
                  </a:moveTo>
                  <a:cubicBezTo>
                    <a:pt x="4070" y="24"/>
                    <a:pt x="3966" y="0"/>
                    <a:pt x="3861" y="0"/>
                  </a:cubicBezTo>
                  <a:cubicBezTo>
                    <a:pt x="3461" y="0"/>
                    <a:pt x="3187" y="304"/>
                    <a:pt x="3187" y="649"/>
                  </a:cubicBezTo>
                  <a:cubicBezTo>
                    <a:pt x="3187" y="983"/>
                    <a:pt x="3471" y="1277"/>
                    <a:pt x="3856" y="1277"/>
                  </a:cubicBezTo>
                  <a:cubicBezTo>
                    <a:pt x="3966" y="1277"/>
                    <a:pt x="4067" y="1247"/>
                    <a:pt x="4165" y="1206"/>
                  </a:cubicBezTo>
                  <a:cubicBezTo>
                    <a:pt x="4165" y="925"/>
                    <a:pt x="4165" y="925"/>
                    <a:pt x="4165" y="925"/>
                  </a:cubicBezTo>
                  <a:cubicBezTo>
                    <a:pt x="4084" y="1004"/>
                    <a:pt x="3976" y="1048"/>
                    <a:pt x="3863" y="1048"/>
                  </a:cubicBezTo>
                  <a:cubicBezTo>
                    <a:pt x="3615" y="1048"/>
                    <a:pt x="3464" y="847"/>
                    <a:pt x="3464" y="644"/>
                  </a:cubicBezTo>
                  <a:cubicBezTo>
                    <a:pt x="3464" y="435"/>
                    <a:pt x="3610" y="232"/>
                    <a:pt x="3866" y="232"/>
                  </a:cubicBezTo>
                  <a:cubicBezTo>
                    <a:pt x="3979" y="232"/>
                    <a:pt x="4092" y="274"/>
                    <a:pt x="4165" y="355"/>
                  </a:cubicBezTo>
                  <a:cubicBezTo>
                    <a:pt x="4165" y="71"/>
                    <a:pt x="4165" y="71"/>
                    <a:pt x="4165" y="71"/>
                  </a:cubicBezTo>
                  <a:moveTo>
                    <a:pt x="2163" y="235"/>
                  </a:moveTo>
                  <a:cubicBezTo>
                    <a:pt x="2163" y="23"/>
                    <a:pt x="2163" y="23"/>
                    <a:pt x="2163" y="23"/>
                  </a:cubicBezTo>
                  <a:cubicBezTo>
                    <a:pt x="1452" y="23"/>
                    <a:pt x="1452" y="23"/>
                    <a:pt x="1452" y="23"/>
                  </a:cubicBezTo>
                  <a:cubicBezTo>
                    <a:pt x="1452" y="1240"/>
                    <a:pt x="1452" y="1240"/>
                    <a:pt x="1452" y="1240"/>
                  </a:cubicBezTo>
                  <a:cubicBezTo>
                    <a:pt x="2163" y="1240"/>
                    <a:pt x="2163" y="1240"/>
                    <a:pt x="2163" y="1240"/>
                  </a:cubicBezTo>
                  <a:cubicBezTo>
                    <a:pt x="2163" y="1030"/>
                    <a:pt x="2163" y="1030"/>
                    <a:pt x="2163" y="1030"/>
                  </a:cubicBezTo>
                  <a:cubicBezTo>
                    <a:pt x="1721" y="1030"/>
                    <a:pt x="1721" y="1030"/>
                    <a:pt x="1721" y="1030"/>
                  </a:cubicBezTo>
                  <a:cubicBezTo>
                    <a:pt x="1721" y="727"/>
                    <a:pt x="1721" y="727"/>
                    <a:pt x="1721" y="727"/>
                  </a:cubicBezTo>
                  <a:cubicBezTo>
                    <a:pt x="2146" y="727"/>
                    <a:pt x="2146" y="727"/>
                    <a:pt x="2146" y="727"/>
                  </a:cubicBezTo>
                  <a:cubicBezTo>
                    <a:pt x="2146" y="515"/>
                    <a:pt x="2146" y="515"/>
                    <a:pt x="2146" y="515"/>
                  </a:cubicBezTo>
                  <a:cubicBezTo>
                    <a:pt x="1721" y="515"/>
                    <a:pt x="1721" y="515"/>
                    <a:pt x="1721" y="515"/>
                  </a:cubicBezTo>
                  <a:cubicBezTo>
                    <a:pt x="1721" y="235"/>
                    <a:pt x="1721" y="235"/>
                    <a:pt x="1721" y="235"/>
                  </a:cubicBezTo>
                  <a:cubicBezTo>
                    <a:pt x="2163" y="235"/>
                    <a:pt x="2163" y="235"/>
                    <a:pt x="2163" y="235"/>
                  </a:cubicBezTo>
                  <a:moveTo>
                    <a:pt x="4559" y="576"/>
                  </a:moveTo>
                  <a:cubicBezTo>
                    <a:pt x="5008" y="1240"/>
                    <a:pt x="5008" y="1240"/>
                    <a:pt x="5008" y="1240"/>
                  </a:cubicBezTo>
                  <a:cubicBezTo>
                    <a:pt x="5317" y="1240"/>
                    <a:pt x="5317" y="1240"/>
                    <a:pt x="5317" y="1240"/>
                  </a:cubicBezTo>
                  <a:cubicBezTo>
                    <a:pt x="4861" y="576"/>
                    <a:pt x="4861" y="576"/>
                    <a:pt x="4861" y="576"/>
                  </a:cubicBezTo>
                  <a:cubicBezTo>
                    <a:pt x="5259" y="23"/>
                    <a:pt x="5259" y="23"/>
                    <a:pt x="5259" y="23"/>
                  </a:cubicBezTo>
                  <a:cubicBezTo>
                    <a:pt x="4952" y="23"/>
                    <a:pt x="4952" y="23"/>
                    <a:pt x="4952" y="23"/>
                  </a:cubicBezTo>
                  <a:lnTo>
                    <a:pt x="4559" y="576"/>
                  </a:lnTo>
                  <a:close/>
                  <a:moveTo>
                    <a:pt x="2546" y="221"/>
                  </a:moveTo>
                  <a:cubicBezTo>
                    <a:pt x="2546" y="221"/>
                    <a:pt x="2706" y="221"/>
                    <a:pt x="2716" y="222"/>
                  </a:cubicBezTo>
                  <a:cubicBezTo>
                    <a:pt x="2813" y="232"/>
                    <a:pt x="2883" y="319"/>
                    <a:pt x="2873" y="416"/>
                  </a:cubicBezTo>
                  <a:cubicBezTo>
                    <a:pt x="2863" y="506"/>
                    <a:pt x="2788" y="574"/>
                    <a:pt x="2698" y="574"/>
                  </a:cubicBezTo>
                  <a:cubicBezTo>
                    <a:pt x="2695" y="574"/>
                    <a:pt x="2695" y="574"/>
                    <a:pt x="2695" y="574"/>
                  </a:cubicBezTo>
                  <a:cubicBezTo>
                    <a:pt x="2683" y="574"/>
                    <a:pt x="2630" y="575"/>
                    <a:pt x="2617" y="575"/>
                  </a:cubicBezTo>
                  <a:cubicBezTo>
                    <a:pt x="2585" y="575"/>
                    <a:pt x="2585" y="575"/>
                    <a:pt x="2585" y="575"/>
                  </a:cubicBezTo>
                  <a:cubicBezTo>
                    <a:pt x="2555" y="574"/>
                    <a:pt x="2555" y="574"/>
                    <a:pt x="2555" y="574"/>
                  </a:cubicBezTo>
                  <a:cubicBezTo>
                    <a:pt x="2998" y="1239"/>
                    <a:pt x="2998" y="1239"/>
                    <a:pt x="2998" y="1239"/>
                  </a:cubicBezTo>
                  <a:cubicBezTo>
                    <a:pt x="3300" y="1240"/>
                    <a:pt x="3300" y="1240"/>
                    <a:pt x="3300" y="1240"/>
                  </a:cubicBezTo>
                  <a:cubicBezTo>
                    <a:pt x="2929" y="715"/>
                    <a:pt x="2929" y="715"/>
                    <a:pt x="2929" y="715"/>
                  </a:cubicBezTo>
                  <a:cubicBezTo>
                    <a:pt x="3083" y="663"/>
                    <a:pt x="3146" y="533"/>
                    <a:pt x="3146" y="384"/>
                  </a:cubicBezTo>
                  <a:cubicBezTo>
                    <a:pt x="3146" y="185"/>
                    <a:pt x="2985" y="24"/>
                    <a:pt x="2786" y="23"/>
                  </a:cubicBezTo>
                  <a:cubicBezTo>
                    <a:pt x="2779" y="23"/>
                    <a:pt x="2279" y="23"/>
                    <a:pt x="2279" y="23"/>
                  </a:cubicBezTo>
                  <a:cubicBezTo>
                    <a:pt x="2279" y="1240"/>
                    <a:pt x="2279" y="1240"/>
                    <a:pt x="2279" y="1240"/>
                  </a:cubicBezTo>
                  <a:cubicBezTo>
                    <a:pt x="2546" y="1240"/>
                    <a:pt x="2546" y="1240"/>
                    <a:pt x="2546" y="1240"/>
                  </a:cubicBezTo>
                  <a:lnTo>
                    <a:pt x="2546" y="221"/>
                  </a:lnTo>
                  <a:close/>
                  <a:moveTo>
                    <a:pt x="675" y="1253"/>
                  </a:moveTo>
                  <a:cubicBezTo>
                    <a:pt x="1051" y="376"/>
                    <a:pt x="1051" y="376"/>
                    <a:pt x="1051" y="376"/>
                  </a:cubicBezTo>
                  <a:cubicBezTo>
                    <a:pt x="1051" y="1240"/>
                    <a:pt x="1051" y="1240"/>
                    <a:pt x="1051" y="1240"/>
                  </a:cubicBezTo>
                  <a:cubicBezTo>
                    <a:pt x="1313" y="1240"/>
                    <a:pt x="1313" y="1240"/>
                    <a:pt x="1313" y="1240"/>
                  </a:cubicBezTo>
                  <a:cubicBezTo>
                    <a:pt x="1313" y="23"/>
                    <a:pt x="1313" y="23"/>
                    <a:pt x="1313" y="23"/>
                  </a:cubicBezTo>
                  <a:cubicBezTo>
                    <a:pt x="924" y="23"/>
                    <a:pt x="924" y="23"/>
                    <a:pt x="924" y="23"/>
                  </a:cubicBezTo>
                  <a:cubicBezTo>
                    <a:pt x="675" y="647"/>
                    <a:pt x="675" y="647"/>
                    <a:pt x="675" y="647"/>
                  </a:cubicBezTo>
                  <a:cubicBezTo>
                    <a:pt x="426" y="23"/>
                    <a:pt x="426" y="23"/>
                    <a:pt x="426" y="23"/>
                  </a:cubicBezTo>
                  <a:cubicBezTo>
                    <a:pt x="37" y="23"/>
                    <a:pt x="37" y="23"/>
                    <a:pt x="37" y="23"/>
                  </a:cubicBezTo>
                  <a:cubicBezTo>
                    <a:pt x="37" y="1240"/>
                    <a:pt x="37" y="1240"/>
                    <a:pt x="37" y="1240"/>
                  </a:cubicBezTo>
                  <a:cubicBezTo>
                    <a:pt x="299" y="1240"/>
                    <a:pt x="299" y="1240"/>
                    <a:pt x="299" y="1240"/>
                  </a:cubicBezTo>
                  <a:cubicBezTo>
                    <a:pt x="299" y="376"/>
                    <a:pt x="299" y="376"/>
                    <a:pt x="299" y="376"/>
                  </a:cubicBezTo>
                  <a:cubicBezTo>
                    <a:pt x="675" y="1253"/>
                    <a:pt x="675" y="1253"/>
                    <a:pt x="675" y="1253"/>
                  </a:cubicBezTo>
                  <a:close/>
                  <a:moveTo>
                    <a:pt x="0" y="2326"/>
                  </a:moveTo>
                  <a:cubicBezTo>
                    <a:pt x="83" y="2326"/>
                    <a:pt x="83" y="2326"/>
                    <a:pt x="83" y="2326"/>
                  </a:cubicBezTo>
                  <a:cubicBezTo>
                    <a:pt x="146" y="2175"/>
                    <a:pt x="146" y="2175"/>
                    <a:pt x="146" y="2175"/>
                  </a:cubicBezTo>
                  <a:cubicBezTo>
                    <a:pt x="416" y="2175"/>
                    <a:pt x="416" y="2175"/>
                    <a:pt x="416" y="2175"/>
                  </a:cubicBezTo>
                  <a:cubicBezTo>
                    <a:pt x="478" y="2326"/>
                    <a:pt x="478" y="2326"/>
                    <a:pt x="478" y="2326"/>
                  </a:cubicBezTo>
                  <a:cubicBezTo>
                    <a:pt x="566" y="2326"/>
                    <a:pt x="566" y="2326"/>
                    <a:pt x="566" y="2326"/>
                  </a:cubicBezTo>
                  <a:cubicBezTo>
                    <a:pt x="331" y="1744"/>
                    <a:pt x="331" y="1744"/>
                    <a:pt x="331" y="1744"/>
                  </a:cubicBezTo>
                  <a:cubicBezTo>
                    <a:pt x="245" y="1744"/>
                    <a:pt x="245" y="1744"/>
                    <a:pt x="245" y="1744"/>
                  </a:cubicBezTo>
                  <a:lnTo>
                    <a:pt x="0" y="2326"/>
                  </a:lnTo>
                  <a:close/>
                  <a:moveTo>
                    <a:pt x="284" y="1824"/>
                  </a:moveTo>
                  <a:cubicBezTo>
                    <a:pt x="391" y="2109"/>
                    <a:pt x="391" y="2109"/>
                    <a:pt x="391" y="2109"/>
                  </a:cubicBezTo>
                  <a:cubicBezTo>
                    <a:pt x="171" y="2109"/>
                    <a:pt x="171" y="2109"/>
                    <a:pt x="171" y="2109"/>
                  </a:cubicBezTo>
                  <a:lnTo>
                    <a:pt x="284" y="1824"/>
                  </a:lnTo>
                  <a:close/>
                  <a:moveTo>
                    <a:pt x="648" y="2326"/>
                  </a:moveTo>
                  <a:cubicBezTo>
                    <a:pt x="724" y="2326"/>
                    <a:pt x="724" y="2326"/>
                    <a:pt x="724" y="2326"/>
                  </a:cubicBezTo>
                  <a:cubicBezTo>
                    <a:pt x="724" y="2093"/>
                    <a:pt x="724" y="2093"/>
                    <a:pt x="724" y="2093"/>
                  </a:cubicBezTo>
                  <a:cubicBezTo>
                    <a:pt x="724" y="2012"/>
                    <a:pt x="774" y="1972"/>
                    <a:pt x="829" y="1972"/>
                  </a:cubicBezTo>
                  <a:cubicBezTo>
                    <a:pt x="856" y="1972"/>
                    <a:pt x="881" y="1982"/>
                    <a:pt x="901" y="2000"/>
                  </a:cubicBezTo>
                  <a:cubicBezTo>
                    <a:pt x="919" y="2018"/>
                    <a:pt x="923" y="2043"/>
                    <a:pt x="923" y="2069"/>
                  </a:cubicBezTo>
                  <a:cubicBezTo>
                    <a:pt x="923" y="2326"/>
                    <a:pt x="923" y="2326"/>
                    <a:pt x="923" y="2326"/>
                  </a:cubicBezTo>
                  <a:cubicBezTo>
                    <a:pt x="1000" y="2326"/>
                    <a:pt x="1000" y="2326"/>
                    <a:pt x="1000" y="2326"/>
                  </a:cubicBezTo>
                  <a:cubicBezTo>
                    <a:pt x="1000" y="2051"/>
                    <a:pt x="1000" y="2051"/>
                    <a:pt x="1000" y="2051"/>
                  </a:cubicBezTo>
                  <a:cubicBezTo>
                    <a:pt x="1000" y="1927"/>
                    <a:pt x="890" y="1914"/>
                    <a:pt x="853" y="1914"/>
                  </a:cubicBezTo>
                  <a:cubicBezTo>
                    <a:pt x="761" y="1914"/>
                    <a:pt x="732" y="1970"/>
                    <a:pt x="724" y="1987"/>
                  </a:cubicBezTo>
                  <a:cubicBezTo>
                    <a:pt x="723" y="1922"/>
                    <a:pt x="723" y="1922"/>
                    <a:pt x="723" y="1922"/>
                  </a:cubicBezTo>
                  <a:cubicBezTo>
                    <a:pt x="647" y="1922"/>
                    <a:pt x="647" y="1922"/>
                    <a:pt x="647" y="1922"/>
                  </a:cubicBezTo>
                  <a:cubicBezTo>
                    <a:pt x="648" y="1968"/>
                    <a:pt x="648" y="1968"/>
                    <a:pt x="648" y="1968"/>
                  </a:cubicBezTo>
                  <a:lnTo>
                    <a:pt x="648" y="2326"/>
                  </a:lnTo>
                  <a:close/>
                  <a:moveTo>
                    <a:pt x="1131" y="1829"/>
                  </a:moveTo>
                  <a:cubicBezTo>
                    <a:pt x="1222" y="1829"/>
                    <a:pt x="1222" y="1829"/>
                    <a:pt x="1222" y="1829"/>
                  </a:cubicBezTo>
                  <a:cubicBezTo>
                    <a:pt x="1222" y="1746"/>
                    <a:pt x="1222" y="1746"/>
                    <a:pt x="1222" y="1746"/>
                  </a:cubicBezTo>
                  <a:cubicBezTo>
                    <a:pt x="1131" y="1746"/>
                    <a:pt x="1131" y="1746"/>
                    <a:pt x="1131" y="1746"/>
                  </a:cubicBezTo>
                  <a:lnTo>
                    <a:pt x="1131" y="1829"/>
                  </a:lnTo>
                  <a:close/>
                  <a:moveTo>
                    <a:pt x="1139" y="2326"/>
                  </a:moveTo>
                  <a:cubicBezTo>
                    <a:pt x="1214" y="2326"/>
                    <a:pt x="1214" y="2326"/>
                    <a:pt x="1214" y="2326"/>
                  </a:cubicBezTo>
                  <a:cubicBezTo>
                    <a:pt x="1214" y="1922"/>
                    <a:pt x="1214" y="1922"/>
                    <a:pt x="1214" y="1922"/>
                  </a:cubicBezTo>
                  <a:cubicBezTo>
                    <a:pt x="1139" y="1922"/>
                    <a:pt x="1139" y="1922"/>
                    <a:pt x="1139" y="1922"/>
                  </a:cubicBezTo>
                  <a:lnTo>
                    <a:pt x="1139" y="2326"/>
                  </a:lnTo>
                  <a:close/>
                  <a:moveTo>
                    <a:pt x="1361" y="2326"/>
                  </a:moveTo>
                  <a:cubicBezTo>
                    <a:pt x="1438" y="2326"/>
                    <a:pt x="1438" y="2326"/>
                    <a:pt x="1438" y="2326"/>
                  </a:cubicBezTo>
                  <a:cubicBezTo>
                    <a:pt x="1438" y="2096"/>
                    <a:pt x="1438" y="2096"/>
                    <a:pt x="1438" y="2096"/>
                  </a:cubicBezTo>
                  <a:cubicBezTo>
                    <a:pt x="1438" y="2071"/>
                    <a:pt x="1438" y="2038"/>
                    <a:pt x="1455" y="2014"/>
                  </a:cubicBezTo>
                  <a:cubicBezTo>
                    <a:pt x="1476" y="1986"/>
                    <a:pt x="1509" y="1970"/>
                    <a:pt x="1544" y="1970"/>
                  </a:cubicBezTo>
                  <a:cubicBezTo>
                    <a:pt x="1604" y="1970"/>
                    <a:pt x="1633" y="2009"/>
                    <a:pt x="1633" y="2059"/>
                  </a:cubicBezTo>
                  <a:cubicBezTo>
                    <a:pt x="1633" y="2326"/>
                    <a:pt x="1633" y="2326"/>
                    <a:pt x="1633" y="2326"/>
                  </a:cubicBezTo>
                  <a:cubicBezTo>
                    <a:pt x="1709" y="2326"/>
                    <a:pt x="1709" y="2326"/>
                    <a:pt x="1709" y="2326"/>
                  </a:cubicBezTo>
                  <a:cubicBezTo>
                    <a:pt x="1709" y="2100"/>
                    <a:pt x="1709" y="2100"/>
                    <a:pt x="1709" y="2100"/>
                  </a:cubicBezTo>
                  <a:cubicBezTo>
                    <a:pt x="1709" y="2082"/>
                    <a:pt x="1709" y="2038"/>
                    <a:pt x="1727" y="2013"/>
                  </a:cubicBezTo>
                  <a:cubicBezTo>
                    <a:pt x="1747" y="1985"/>
                    <a:pt x="1779" y="1969"/>
                    <a:pt x="1813" y="1970"/>
                  </a:cubicBezTo>
                  <a:cubicBezTo>
                    <a:pt x="1843" y="1968"/>
                    <a:pt x="1872" y="1982"/>
                    <a:pt x="1891" y="2005"/>
                  </a:cubicBezTo>
                  <a:cubicBezTo>
                    <a:pt x="1898" y="2016"/>
                    <a:pt x="1904" y="2031"/>
                    <a:pt x="1904" y="2067"/>
                  </a:cubicBezTo>
                  <a:cubicBezTo>
                    <a:pt x="1904" y="2326"/>
                    <a:pt x="1904" y="2326"/>
                    <a:pt x="1904" y="2326"/>
                  </a:cubicBezTo>
                  <a:cubicBezTo>
                    <a:pt x="1981" y="2326"/>
                    <a:pt x="1981" y="2326"/>
                    <a:pt x="1981" y="2326"/>
                  </a:cubicBezTo>
                  <a:cubicBezTo>
                    <a:pt x="1981" y="2055"/>
                    <a:pt x="1981" y="2055"/>
                    <a:pt x="1981" y="2055"/>
                  </a:cubicBezTo>
                  <a:cubicBezTo>
                    <a:pt x="1981" y="1935"/>
                    <a:pt x="1891" y="1911"/>
                    <a:pt x="1833" y="1911"/>
                  </a:cubicBezTo>
                  <a:cubicBezTo>
                    <a:pt x="1743" y="1911"/>
                    <a:pt x="1710" y="1964"/>
                    <a:pt x="1696" y="1987"/>
                  </a:cubicBezTo>
                  <a:cubicBezTo>
                    <a:pt x="1682" y="1957"/>
                    <a:pt x="1654" y="1911"/>
                    <a:pt x="1564" y="1911"/>
                  </a:cubicBezTo>
                  <a:cubicBezTo>
                    <a:pt x="1512" y="1908"/>
                    <a:pt x="1462" y="1935"/>
                    <a:pt x="1436" y="1980"/>
                  </a:cubicBezTo>
                  <a:cubicBezTo>
                    <a:pt x="1436" y="1922"/>
                    <a:pt x="1436" y="1922"/>
                    <a:pt x="1436" y="1922"/>
                  </a:cubicBezTo>
                  <a:cubicBezTo>
                    <a:pt x="1359" y="1922"/>
                    <a:pt x="1359" y="1922"/>
                    <a:pt x="1359" y="1922"/>
                  </a:cubicBezTo>
                  <a:cubicBezTo>
                    <a:pt x="1361" y="1976"/>
                    <a:pt x="1361" y="1976"/>
                    <a:pt x="1361" y="1976"/>
                  </a:cubicBezTo>
                  <a:lnTo>
                    <a:pt x="1361" y="2326"/>
                  </a:lnTo>
                  <a:close/>
                  <a:moveTo>
                    <a:pt x="2438" y="2326"/>
                  </a:moveTo>
                  <a:cubicBezTo>
                    <a:pt x="2434" y="2292"/>
                    <a:pt x="2432" y="2259"/>
                    <a:pt x="2431" y="2225"/>
                  </a:cubicBezTo>
                  <a:cubicBezTo>
                    <a:pt x="2435" y="2031"/>
                    <a:pt x="2435" y="2031"/>
                    <a:pt x="2435" y="2031"/>
                  </a:cubicBezTo>
                  <a:cubicBezTo>
                    <a:pt x="2436" y="2010"/>
                    <a:pt x="2431" y="1988"/>
                    <a:pt x="2421" y="1969"/>
                  </a:cubicBezTo>
                  <a:cubicBezTo>
                    <a:pt x="2399" y="1928"/>
                    <a:pt x="2336" y="1910"/>
                    <a:pt x="2277" y="1910"/>
                  </a:cubicBezTo>
                  <a:cubicBezTo>
                    <a:pt x="2235" y="1910"/>
                    <a:pt x="2178" y="1919"/>
                    <a:pt x="2147" y="1953"/>
                  </a:cubicBezTo>
                  <a:cubicBezTo>
                    <a:pt x="2130" y="1975"/>
                    <a:pt x="2120" y="2002"/>
                    <a:pt x="2119" y="2030"/>
                  </a:cubicBezTo>
                  <a:cubicBezTo>
                    <a:pt x="2195" y="2030"/>
                    <a:pt x="2195" y="2030"/>
                    <a:pt x="2195" y="2030"/>
                  </a:cubicBezTo>
                  <a:cubicBezTo>
                    <a:pt x="2195" y="2013"/>
                    <a:pt x="2199" y="1961"/>
                    <a:pt x="2276" y="1961"/>
                  </a:cubicBezTo>
                  <a:cubicBezTo>
                    <a:pt x="2298" y="1961"/>
                    <a:pt x="2331" y="1968"/>
                    <a:pt x="2346" y="1988"/>
                  </a:cubicBezTo>
                  <a:cubicBezTo>
                    <a:pt x="2361" y="2005"/>
                    <a:pt x="2361" y="2027"/>
                    <a:pt x="2361" y="2077"/>
                  </a:cubicBezTo>
                  <a:cubicBezTo>
                    <a:pt x="2337" y="2076"/>
                    <a:pt x="2325" y="2075"/>
                    <a:pt x="2306" y="2075"/>
                  </a:cubicBezTo>
                  <a:cubicBezTo>
                    <a:pt x="2273" y="2075"/>
                    <a:pt x="2209" y="2077"/>
                    <a:pt x="2166" y="2101"/>
                  </a:cubicBezTo>
                  <a:cubicBezTo>
                    <a:pt x="2122" y="2125"/>
                    <a:pt x="2094" y="2170"/>
                    <a:pt x="2095" y="2220"/>
                  </a:cubicBezTo>
                  <a:cubicBezTo>
                    <a:pt x="2095" y="2287"/>
                    <a:pt x="2145" y="2339"/>
                    <a:pt x="2237" y="2339"/>
                  </a:cubicBezTo>
                  <a:cubicBezTo>
                    <a:pt x="2290" y="2342"/>
                    <a:pt x="2339" y="2313"/>
                    <a:pt x="2362" y="2266"/>
                  </a:cubicBezTo>
                  <a:cubicBezTo>
                    <a:pt x="2362" y="2286"/>
                    <a:pt x="2364" y="2306"/>
                    <a:pt x="2369" y="2326"/>
                  </a:cubicBezTo>
                  <a:lnTo>
                    <a:pt x="2438" y="2326"/>
                  </a:lnTo>
                  <a:close/>
                  <a:moveTo>
                    <a:pt x="2360" y="2130"/>
                  </a:moveTo>
                  <a:cubicBezTo>
                    <a:pt x="2359" y="2186"/>
                    <a:pt x="2358" y="2209"/>
                    <a:pt x="2341" y="2236"/>
                  </a:cubicBezTo>
                  <a:cubicBezTo>
                    <a:pt x="2322" y="2265"/>
                    <a:pt x="2289" y="2281"/>
                    <a:pt x="2255" y="2279"/>
                  </a:cubicBezTo>
                  <a:cubicBezTo>
                    <a:pt x="2187" y="2279"/>
                    <a:pt x="2171" y="2235"/>
                    <a:pt x="2171" y="2209"/>
                  </a:cubicBezTo>
                  <a:cubicBezTo>
                    <a:pt x="2171" y="2127"/>
                    <a:pt x="2286" y="2127"/>
                    <a:pt x="2317" y="2127"/>
                  </a:cubicBezTo>
                  <a:cubicBezTo>
                    <a:pt x="2332" y="2127"/>
                    <a:pt x="2346" y="2128"/>
                    <a:pt x="2360" y="2130"/>
                  </a:cubicBezTo>
                  <a:close/>
                  <a:moveTo>
                    <a:pt x="2573" y="2326"/>
                  </a:moveTo>
                  <a:cubicBezTo>
                    <a:pt x="2648" y="2326"/>
                    <a:pt x="2648" y="2326"/>
                    <a:pt x="2648" y="2326"/>
                  </a:cubicBezTo>
                  <a:cubicBezTo>
                    <a:pt x="2648" y="1745"/>
                    <a:pt x="2648" y="1745"/>
                    <a:pt x="2648" y="1745"/>
                  </a:cubicBezTo>
                  <a:cubicBezTo>
                    <a:pt x="2573" y="1745"/>
                    <a:pt x="2573" y="1745"/>
                    <a:pt x="2573" y="1745"/>
                  </a:cubicBezTo>
                  <a:lnTo>
                    <a:pt x="2573" y="2326"/>
                  </a:lnTo>
                  <a:close/>
                  <a:moveTo>
                    <a:pt x="3019" y="1744"/>
                  </a:moveTo>
                  <a:cubicBezTo>
                    <a:pt x="3019" y="2326"/>
                    <a:pt x="3019" y="2326"/>
                    <a:pt x="3019" y="2326"/>
                  </a:cubicBezTo>
                  <a:cubicBezTo>
                    <a:pt x="3100" y="2326"/>
                    <a:pt x="3100" y="2326"/>
                    <a:pt x="3100" y="2326"/>
                  </a:cubicBezTo>
                  <a:cubicBezTo>
                    <a:pt x="3100" y="2063"/>
                    <a:pt x="3100" y="2063"/>
                    <a:pt x="3100" y="2063"/>
                  </a:cubicBezTo>
                  <a:cubicBezTo>
                    <a:pt x="3376" y="2063"/>
                    <a:pt x="3376" y="2063"/>
                    <a:pt x="3376" y="2063"/>
                  </a:cubicBezTo>
                  <a:cubicBezTo>
                    <a:pt x="3376" y="2326"/>
                    <a:pt x="3376" y="2326"/>
                    <a:pt x="3376" y="2326"/>
                  </a:cubicBezTo>
                  <a:cubicBezTo>
                    <a:pt x="3457" y="2326"/>
                    <a:pt x="3457" y="2326"/>
                    <a:pt x="3457" y="2326"/>
                  </a:cubicBezTo>
                  <a:cubicBezTo>
                    <a:pt x="3457" y="1744"/>
                    <a:pt x="3457" y="1744"/>
                    <a:pt x="3457" y="1744"/>
                  </a:cubicBezTo>
                  <a:cubicBezTo>
                    <a:pt x="3376" y="1744"/>
                    <a:pt x="3376" y="1744"/>
                    <a:pt x="3376" y="1744"/>
                  </a:cubicBezTo>
                  <a:cubicBezTo>
                    <a:pt x="3376" y="1994"/>
                    <a:pt x="3376" y="1994"/>
                    <a:pt x="3376" y="1994"/>
                  </a:cubicBezTo>
                  <a:cubicBezTo>
                    <a:pt x="3100" y="1994"/>
                    <a:pt x="3100" y="1994"/>
                    <a:pt x="3100" y="1994"/>
                  </a:cubicBezTo>
                  <a:cubicBezTo>
                    <a:pt x="3100" y="1744"/>
                    <a:pt x="3100" y="1744"/>
                    <a:pt x="3100" y="1744"/>
                  </a:cubicBezTo>
                  <a:lnTo>
                    <a:pt x="3019" y="1744"/>
                  </a:lnTo>
                  <a:close/>
                  <a:moveTo>
                    <a:pt x="3938" y="2138"/>
                  </a:moveTo>
                  <a:cubicBezTo>
                    <a:pt x="3940" y="2072"/>
                    <a:pt x="3944" y="1911"/>
                    <a:pt x="3762" y="1911"/>
                  </a:cubicBezTo>
                  <a:cubicBezTo>
                    <a:pt x="3723" y="1910"/>
                    <a:pt x="3685" y="1920"/>
                    <a:pt x="3652" y="1941"/>
                  </a:cubicBezTo>
                  <a:cubicBezTo>
                    <a:pt x="3588" y="1985"/>
                    <a:pt x="3572" y="2051"/>
                    <a:pt x="3572" y="2131"/>
                  </a:cubicBezTo>
                  <a:cubicBezTo>
                    <a:pt x="3572" y="2259"/>
                    <a:pt x="3632" y="2338"/>
                    <a:pt x="3760" y="2338"/>
                  </a:cubicBezTo>
                  <a:cubicBezTo>
                    <a:pt x="3841" y="2338"/>
                    <a:pt x="3882" y="2304"/>
                    <a:pt x="3899" y="2284"/>
                  </a:cubicBezTo>
                  <a:cubicBezTo>
                    <a:pt x="3920" y="2261"/>
                    <a:pt x="3932" y="2231"/>
                    <a:pt x="3934" y="2200"/>
                  </a:cubicBezTo>
                  <a:cubicBezTo>
                    <a:pt x="3858" y="2200"/>
                    <a:pt x="3858" y="2200"/>
                    <a:pt x="3858" y="2200"/>
                  </a:cubicBezTo>
                  <a:cubicBezTo>
                    <a:pt x="3852" y="2258"/>
                    <a:pt x="3812" y="2283"/>
                    <a:pt x="3763" y="2283"/>
                  </a:cubicBezTo>
                  <a:cubicBezTo>
                    <a:pt x="3680" y="2283"/>
                    <a:pt x="3645" y="2221"/>
                    <a:pt x="3647" y="2138"/>
                  </a:cubicBezTo>
                  <a:lnTo>
                    <a:pt x="3938" y="2138"/>
                  </a:lnTo>
                  <a:close/>
                  <a:moveTo>
                    <a:pt x="3650" y="2084"/>
                  </a:moveTo>
                  <a:cubicBezTo>
                    <a:pt x="3652" y="1995"/>
                    <a:pt x="3711" y="1965"/>
                    <a:pt x="3761" y="1965"/>
                  </a:cubicBezTo>
                  <a:cubicBezTo>
                    <a:pt x="3854" y="1965"/>
                    <a:pt x="3861" y="2046"/>
                    <a:pt x="3861" y="2084"/>
                  </a:cubicBezTo>
                  <a:lnTo>
                    <a:pt x="3650" y="2084"/>
                  </a:lnTo>
                  <a:close/>
                  <a:moveTo>
                    <a:pt x="4364" y="2326"/>
                  </a:moveTo>
                  <a:cubicBezTo>
                    <a:pt x="4360" y="2292"/>
                    <a:pt x="4358" y="2259"/>
                    <a:pt x="4358" y="2225"/>
                  </a:cubicBezTo>
                  <a:cubicBezTo>
                    <a:pt x="4361" y="2031"/>
                    <a:pt x="4361" y="2031"/>
                    <a:pt x="4361" y="2031"/>
                  </a:cubicBezTo>
                  <a:cubicBezTo>
                    <a:pt x="4362" y="2010"/>
                    <a:pt x="4357" y="1988"/>
                    <a:pt x="4347" y="1969"/>
                  </a:cubicBezTo>
                  <a:cubicBezTo>
                    <a:pt x="4326" y="1928"/>
                    <a:pt x="4263" y="1910"/>
                    <a:pt x="4204" y="1910"/>
                  </a:cubicBezTo>
                  <a:cubicBezTo>
                    <a:pt x="4161" y="1910"/>
                    <a:pt x="4104" y="1919"/>
                    <a:pt x="4073" y="1953"/>
                  </a:cubicBezTo>
                  <a:cubicBezTo>
                    <a:pt x="4056" y="1975"/>
                    <a:pt x="4046" y="2002"/>
                    <a:pt x="4045" y="2030"/>
                  </a:cubicBezTo>
                  <a:cubicBezTo>
                    <a:pt x="4121" y="2030"/>
                    <a:pt x="4121" y="2030"/>
                    <a:pt x="4121" y="2030"/>
                  </a:cubicBezTo>
                  <a:cubicBezTo>
                    <a:pt x="4122" y="2013"/>
                    <a:pt x="4126" y="1961"/>
                    <a:pt x="4202" y="1961"/>
                  </a:cubicBezTo>
                  <a:cubicBezTo>
                    <a:pt x="4224" y="1961"/>
                    <a:pt x="4257" y="1968"/>
                    <a:pt x="4272" y="1988"/>
                  </a:cubicBezTo>
                  <a:cubicBezTo>
                    <a:pt x="4287" y="2005"/>
                    <a:pt x="4287" y="2027"/>
                    <a:pt x="4287" y="2077"/>
                  </a:cubicBezTo>
                  <a:cubicBezTo>
                    <a:pt x="4264" y="2076"/>
                    <a:pt x="4252" y="2075"/>
                    <a:pt x="4232" y="2075"/>
                  </a:cubicBezTo>
                  <a:cubicBezTo>
                    <a:pt x="4200" y="2075"/>
                    <a:pt x="4135" y="2077"/>
                    <a:pt x="4092" y="2101"/>
                  </a:cubicBezTo>
                  <a:cubicBezTo>
                    <a:pt x="4048" y="2125"/>
                    <a:pt x="4021" y="2170"/>
                    <a:pt x="4021" y="2220"/>
                  </a:cubicBezTo>
                  <a:cubicBezTo>
                    <a:pt x="4021" y="2287"/>
                    <a:pt x="4071" y="2339"/>
                    <a:pt x="4164" y="2339"/>
                  </a:cubicBezTo>
                  <a:cubicBezTo>
                    <a:pt x="4216" y="2342"/>
                    <a:pt x="4266" y="2313"/>
                    <a:pt x="4289" y="2266"/>
                  </a:cubicBezTo>
                  <a:cubicBezTo>
                    <a:pt x="4288" y="2286"/>
                    <a:pt x="4291" y="2306"/>
                    <a:pt x="4296" y="2326"/>
                  </a:cubicBezTo>
                  <a:lnTo>
                    <a:pt x="4364" y="2326"/>
                  </a:lnTo>
                  <a:close/>
                  <a:moveTo>
                    <a:pt x="4287" y="2130"/>
                  </a:moveTo>
                  <a:cubicBezTo>
                    <a:pt x="4285" y="2186"/>
                    <a:pt x="4285" y="2208"/>
                    <a:pt x="4268" y="2236"/>
                  </a:cubicBezTo>
                  <a:cubicBezTo>
                    <a:pt x="4249" y="2265"/>
                    <a:pt x="4216" y="2281"/>
                    <a:pt x="4181" y="2279"/>
                  </a:cubicBezTo>
                  <a:cubicBezTo>
                    <a:pt x="4114" y="2279"/>
                    <a:pt x="4098" y="2235"/>
                    <a:pt x="4098" y="2209"/>
                  </a:cubicBezTo>
                  <a:cubicBezTo>
                    <a:pt x="4098" y="2127"/>
                    <a:pt x="4213" y="2127"/>
                    <a:pt x="4243" y="2127"/>
                  </a:cubicBezTo>
                  <a:cubicBezTo>
                    <a:pt x="4258" y="2127"/>
                    <a:pt x="4273" y="2128"/>
                    <a:pt x="4287" y="2130"/>
                  </a:cubicBezTo>
                  <a:close/>
                  <a:moveTo>
                    <a:pt x="4489" y="2326"/>
                  </a:moveTo>
                  <a:cubicBezTo>
                    <a:pt x="4565" y="2326"/>
                    <a:pt x="4565" y="2326"/>
                    <a:pt x="4565" y="2326"/>
                  </a:cubicBezTo>
                  <a:cubicBezTo>
                    <a:pt x="4565" y="1745"/>
                    <a:pt x="4565" y="1745"/>
                    <a:pt x="4565" y="1745"/>
                  </a:cubicBezTo>
                  <a:cubicBezTo>
                    <a:pt x="4489" y="1745"/>
                    <a:pt x="4489" y="1745"/>
                    <a:pt x="4489" y="1745"/>
                  </a:cubicBezTo>
                  <a:lnTo>
                    <a:pt x="4489" y="2326"/>
                  </a:lnTo>
                  <a:close/>
                  <a:moveTo>
                    <a:pt x="4640" y="1976"/>
                  </a:moveTo>
                  <a:cubicBezTo>
                    <a:pt x="4712" y="1976"/>
                    <a:pt x="4712" y="1976"/>
                    <a:pt x="4712" y="1976"/>
                  </a:cubicBezTo>
                  <a:cubicBezTo>
                    <a:pt x="4712" y="2246"/>
                    <a:pt x="4712" y="2246"/>
                    <a:pt x="4712" y="2246"/>
                  </a:cubicBezTo>
                  <a:cubicBezTo>
                    <a:pt x="4712" y="2312"/>
                    <a:pt x="4745" y="2332"/>
                    <a:pt x="4814" y="2332"/>
                  </a:cubicBezTo>
                  <a:cubicBezTo>
                    <a:pt x="4835" y="2332"/>
                    <a:pt x="4856" y="2330"/>
                    <a:pt x="4877" y="2327"/>
                  </a:cubicBezTo>
                  <a:cubicBezTo>
                    <a:pt x="4877" y="2268"/>
                    <a:pt x="4877" y="2268"/>
                    <a:pt x="4877" y="2268"/>
                  </a:cubicBezTo>
                  <a:cubicBezTo>
                    <a:pt x="4865" y="2271"/>
                    <a:pt x="4853" y="2272"/>
                    <a:pt x="4841" y="2272"/>
                  </a:cubicBezTo>
                  <a:cubicBezTo>
                    <a:pt x="4787" y="2272"/>
                    <a:pt x="4787" y="2238"/>
                    <a:pt x="4787" y="2218"/>
                  </a:cubicBezTo>
                  <a:cubicBezTo>
                    <a:pt x="4787" y="1976"/>
                    <a:pt x="4787" y="1976"/>
                    <a:pt x="4787" y="1976"/>
                  </a:cubicBezTo>
                  <a:cubicBezTo>
                    <a:pt x="4877" y="1976"/>
                    <a:pt x="4877" y="1976"/>
                    <a:pt x="4877" y="1976"/>
                  </a:cubicBezTo>
                  <a:cubicBezTo>
                    <a:pt x="4877" y="1920"/>
                    <a:pt x="4877" y="1920"/>
                    <a:pt x="4877" y="1920"/>
                  </a:cubicBezTo>
                  <a:cubicBezTo>
                    <a:pt x="4787" y="1920"/>
                    <a:pt x="4787" y="1920"/>
                    <a:pt x="4787" y="1920"/>
                  </a:cubicBezTo>
                  <a:cubicBezTo>
                    <a:pt x="4787" y="1811"/>
                    <a:pt x="4787" y="1811"/>
                    <a:pt x="4787" y="1811"/>
                  </a:cubicBezTo>
                  <a:cubicBezTo>
                    <a:pt x="4712" y="1835"/>
                    <a:pt x="4712" y="1835"/>
                    <a:pt x="4712" y="1835"/>
                  </a:cubicBezTo>
                  <a:cubicBezTo>
                    <a:pt x="4712" y="1920"/>
                    <a:pt x="4712" y="1920"/>
                    <a:pt x="4712" y="1920"/>
                  </a:cubicBezTo>
                  <a:cubicBezTo>
                    <a:pt x="4640" y="1920"/>
                    <a:pt x="4640" y="1920"/>
                    <a:pt x="4640" y="1920"/>
                  </a:cubicBezTo>
                  <a:lnTo>
                    <a:pt x="4640" y="1976"/>
                  </a:lnTo>
                  <a:close/>
                  <a:moveTo>
                    <a:pt x="4971" y="2326"/>
                  </a:moveTo>
                  <a:cubicBezTo>
                    <a:pt x="5047" y="2326"/>
                    <a:pt x="5047" y="2326"/>
                    <a:pt x="5047" y="2326"/>
                  </a:cubicBezTo>
                  <a:cubicBezTo>
                    <a:pt x="5047" y="2112"/>
                    <a:pt x="5047" y="2112"/>
                    <a:pt x="5047" y="2112"/>
                  </a:cubicBezTo>
                  <a:cubicBezTo>
                    <a:pt x="5047" y="2087"/>
                    <a:pt x="5047" y="2049"/>
                    <a:pt x="5060" y="2026"/>
                  </a:cubicBezTo>
                  <a:cubicBezTo>
                    <a:pt x="5079" y="1992"/>
                    <a:pt x="5116" y="1971"/>
                    <a:pt x="5155" y="1972"/>
                  </a:cubicBezTo>
                  <a:cubicBezTo>
                    <a:pt x="5242" y="1972"/>
                    <a:pt x="5242" y="2051"/>
                    <a:pt x="5242" y="2087"/>
                  </a:cubicBezTo>
                  <a:cubicBezTo>
                    <a:pt x="5242" y="2326"/>
                    <a:pt x="5242" y="2326"/>
                    <a:pt x="5242" y="2326"/>
                  </a:cubicBezTo>
                  <a:cubicBezTo>
                    <a:pt x="5320" y="2326"/>
                    <a:pt x="5320" y="2326"/>
                    <a:pt x="5320" y="2326"/>
                  </a:cubicBezTo>
                  <a:cubicBezTo>
                    <a:pt x="5320" y="2073"/>
                    <a:pt x="5320" y="2073"/>
                    <a:pt x="5320" y="2073"/>
                  </a:cubicBezTo>
                  <a:cubicBezTo>
                    <a:pt x="5320" y="2014"/>
                    <a:pt x="5314" y="1995"/>
                    <a:pt x="5306" y="1979"/>
                  </a:cubicBezTo>
                  <a:cubicBezTo>
                    <a:pt x="5282" y="1930"/>
                    <a:pt x="5221" y="1914"/>
                    <a:pt x="5178" y="1914"/>
                  </a:cubicBezTo>
                  <a:cubicBezTo>
                    <a:pt x="5122" y="1914"/>
                    <a:pt x="5072" y="1939"/>
                    <a:pt x="5047" y="1981"/>
                  </a:cubicBezTo>
                  <a:cubicBezTo>
                    <a:pt x="5047" y="1745"/>
                    <a:pt x="5047" y="1745"/>
                    <a:pt x="5047" y="1745"/>
                  </a:cubicBezTo>
                  <a:cubicBezTo>
                    <a:pt x="4971" y="1745"/>
                    <a:pt x="4971" y="1745"/>
                    <a:pt x="4971" y="1745"/>
                  </a:cubicBezTo>
                  <a:lnTo>
                    <a:pt x="4971" y="2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7">
              <a:extLst>
                <a:ext uri="{FF2B5EF4-FFF2-40B4-BE49-F238E27FC236}">
                  <a16:creationId xmlns:a16="http://schemas.microsoft.com/office/drawing/2014/main" id="{9212141D-DD7D-4DAB-97B8-D1E3BC8F9CA5}"/>
                </a:ext>
              </a:extLst>
            </p:cNvPr>
            <p:cNvSpPr>
              <a:spLocks/>
            </p:cNvSpPr>
            <p:nvPr userDrawn="1"/>
          </p:nvSpPr>
          <p:spPr bwMode="auto">
            <a:xfrm>
              <a:off x="0" y="3150"/>
              <a:ext cx="290" cy="393"/>
            </a:xfrm>
            <a:custGeom>
              <a:avLst/>
              <a:gdLst>
                <a:gd name="T0" fmla="*/ 290 w 290"/>
                <a:gd name="T1" fmla="*/ 0 h 393"/>
                <a:gd name="T2" fmla="*/ 290 w 290"/>
                <a:gd name="T3" fmla="*/ 43 h 393"/>
                <a:gd name="T4" fmla="*/ 170 w 290"/>
                <a:gd name="T5" fmla="*/ 43 h 393"/>
                <a:gd name="T6" fmla="*/ 170 w 290"/>
                <a:gd name="T7" fmla="*/ 393 h 393"/>
                <a:gd name="T8" fmla="*/ 120 w 290"/>
                <a:gd name="T9" fmla="*/ 393 h 393"/>
                <a:gd name="T10" fmla="*/ 120 w 290"/>
                <a:gd name="T11" fmla="*/ 43 h 393"/>
                <a:gd name="T12" fmla="*/ 0 w 290"/>
                <a:gd name="T13" fmla="*/ 43 h 393"/>
                <a:gd name="T14" fmla="*/ 0 w 290"/>
                <a:gd name="T15" fmla="*/ 0 h 393"/>
                <a:gd name="T16" fmla="*/ 290 w 290"/>
                <a:gd name="T1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393">
                  <a:moveTo>
                    <a:pt x="290" y="0"/>
                  </a:moveTo>
                  <a:lnTo>
                    <a:pt x="290" y="43"/>
                  </a:lnTo>
                  <a:lnTo>
                    <a:pt x="170" y="43"/>
                  </a:lnTo>
                  <a:lnTo>
                    <a:pt x="170" y="393"/>
                  </a:lnTo>
                  <a:lnTo>
                    <a:pt x="120" y="393"/>
                  </a:lnTo>
                  <a:lnTo>
                    <a:pt x="120" y="43"/>
                  </a:lnTo>
                  <a:lnTo>
                    <a:pt x="0" y="43"/>
                  </a:lnTo>
                  <a:lnTo>
                    <a:pt x="0" y="0"/>
                  </a:ln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8">
              <a:extLst>
                <a:ext uri="{FF2B5EF4-FFF2-40B4-BE49-F238E27FC236}">
                  <a16:creationId xmlns:a16="http://schemas.microsoft.com/office/drawing/2014/main" id="{84328CE1-411A-4D01-AA12-36B067B605C4}"/>
                </a:ext>
              </a:extLst>
            </p:cNvPr>
            <p:cNvSpPr>
              <a:spLocks/>
            </p:cNvSpPr>
            <p:nvPr userDrawn="1"/>
          </p:nvSpPr>
          <p:spPr bwMode="auto">
            <a:xfrm>
              <a:off x="329"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7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79" y="188"/>
                    <a:pt x="304" y="216"/>
                  </a:cubicBezTo>
                  <a:cubicBezTo>
                    <a:pt x="328" y="244"/>
                    <a:pt x="341" y="283"/>
                    <a:pt x="341" y="334"/>
                  </a:cubicBezTo>
                  <a:cubicBezTo>
                    <a:pt x="341" y="589"/>
                    <a:pt x="341" y="589"/>
                    <a:pt x="341" y="589"/>
                  </a:cubicBezTo>
                  <a:cubicBezTo>
                    <a:pt x="269" y="589"/>
                    <a:pt x="269" y="589"/>
                    <a:pt x="269" y="589"/>
                  </a:cubicBezTo>
                  <a:cubicBezTo>
                    <a:pt x="269" y="343"/>
                    <a:pt x="269" y="343"/>
                    <a:pt x="269" y="343"/>
                  </a:cubicBezTo>
                  <a:cubicBezTo>
                    <a:pt x="269" y="336"/>
                    <a:pt x="268" y="326"/>
                    <a:pt x="267" y="315"/>
                  </a:cubicBezTo>
                  <a:cubicBezTo>
                    <a:pt x="266" y="302"/>
                    <a:pt x="263" y="290"/>
                    <a:pt x="258" y="279"/>
                  </a:cubicBezTo>
                  <a:cubicBezTo>
                    <a:pt x="252" y="267"/>
                    <a:pt x="243" y="256"/>
                    <a:pt x="231" y="249"/>
                  </a:cubicBezTo>
                  <a:cubicBezTo>
                    <a:pt x="215" y="240"/>
                    <a:pt x="197" y="236"/>
                    <a:pt x="179" y="237"/>
                  </a:cubicBezTo>
                  <a:cubicBezTo>
                    <a:pt x="125" y="232"/>
                    <a:pt x="77" y="272"/>
                    <a:pt x="72" y="327"/>
                  </a:cubicBezTo>
                  <a:cubicBezTo>
                    <a:pt x="71" y="332"/>
                    <a:pt x="71" y="338"/>
                    <a:pt x="72" y="343"/>
                  </a:cubicBezTo>
                  <a:cubicBezTo>
                    <a:pt x="72" y="589"/>
                    <a:pt x="72" y="589"/>
                    <a:pt x="72" y="589"/>
                  </a:cubicBezTo>
                  <a:lnTo>
                    <a:pt x="0" y="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9">
              <a:extLst>
                <a:ext uri="{FF2B5EF4-FFF2-40B4-BE49-F238E27FC236}">
                  <a16:creationId xmlns:a16="http://schemas.microsoft.com/office/drawing/2014/main" id="{3A778C03-0DC0-4D9B-BFD5-B29C942FA471}"/>
                </a:ext>
              </a:extLst>
            </p:cNvPr>
            <p:cNvSpPr>
              <a:spLocks noEditPoints="1"/>
            </p:cNvSpPr>
            <p:nvPr userDrawn="1"/>
          </p:nvSpPr>
          <p:spPr bwMode="auto">
            <a:xfrm>
              <a:off x="604"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0">
              <a:extLst>
                <a:ext uri="{FF2B5EF4-FFF2-40B4-BE49-F238E27FC236}">
                  <a16:creationId xmlns:a16="http://schemas.microsoft.com/office/drawing/2014/main" id="{856093AE-4C39-447A-A398-B96D9DCAF076}"/>
                </a:ext>
              </a:extLst>
            </p:cNvPr>
            <p:cNvSpPr>
              <a:spLocks/>
            </p:cNvSpPr>
            <p:nvPr userDrawn="1"/>
          </p:nvSpPr>
          <p:spPr bwMode="auto">
            <a:xfrm>
              <a:off x="994" y="3142"/>
              <a:ext cx="276" cy="409"/>
            </a:xfrm>
            <a:custGeom>
              <a:avLst/>
              <a:gdLst>
                <a:gd name="T0" fmla="*/ 201 w 414"/>
                <a:gd name="T1" fmla="*/ 613 h 613"/>
                <a:gd name="T2" fmla="*/ 91 w 414"/>
                <a:gd name="T3" fmla="*/ 595 h 613"/>
                <a:gd name="T4" fmla="*/ 0 w 414"/>
                <a:gd name="T5" fmla="*/ 541 h 613"/>
                <a:gd name="T6" fmla="*/ 35 w 414"/>
                <a:gd name="T7" fmla="*/ 488 h 613"/>
                <a:gd name="T8" fmla="*/ 109 w 414"/>
                <a:gd name="T9" fmla="*/ 532 h 613"/>
                <a:gd name="T10" fmla="*/ 199 w 414"/>
                <a:gd name="T11" fmla="*/ 548 h 613"/>
                <a:gd name="T12" fmla="*/ 301 w 414"/>
                <a:gd name="T13" fmla="*/ 521 h 613"/>
                <a:gd name="T14" fmla="*/ 337 w 414"/>
                <a:gd name="T15" fmla="*/ 445 h 613"/>
                <a:gd name="T16" fmla="*/ 244 w 414"/>
                <a:gd name="T17" fmla="*/ 342 h 613"/>
                <a:gd name="T18" fmla="*/ 158 w 414"/>
                <a:gd name="T19" fmla="*/ 317 h 613"/>
                <a:gd name="T20" fmla="*/ 48 w 414"/>
                <a:gd name="T21" fmla="*/ 256 h 613"/>
                <a:gd name="T22" fmla="*/ 14 w 414"/>
                <a:gd name="T23" fmla="*/ 164 h 613"/>
                <a:gd name="T24" fmla="*/ 39 w 414"/>
                <a:gd name="T25" fmla="*/ 78 h 613"/>
                <a:gd name="T26" fmla="*/ 110 w 414"/>
                <a:gd name="T27" fmla="*/ 21 h 613"/>
                <a:gd name="T28" fmla="*/ 217 w 414"/>
                <a:gd name="T29" fmla="*/ 0 h 613"/>
                <a:gd name="T30" fmla="*/ 313 w 414"/>
                <a:gd name="T31" fmla="*/ 16 h 613"/>
                <a:gd name="T32" fmla="*/ 393 w 414"/>
                <a:gd name="T33" fmla="*/ 62 h 613"/>
                <a:gd name="T34" fmla="*/ 360 w 414"/>
                <a:gd name="T35" fmla="*/ 113 h 613"/>
                <a:gd name="T36" fmla="*/ 219 w 414"/>
                <a:gd name="T37" fmla="*/ 65 h 613"/>
                <a:gd name="T38" fmla="*/ 123 w 414"/>
                <a:gd name="T39" fmla="*/ 92 h 613"/>
                <a:gd name="T40" fmla="*/ 88 w 414"/>
                <a:gd name="T41" fmla="*/ 159 h 613"/>
                <a:gd name="T42" fmla="*/ 107 w 414"/>
                <a:gd name="T43" fmla="*/ 208 h 613"/>
                <a:gd name="T44" fmla="*/ 173 w 414"/>
                <a:gd name="T45" fmla="*/ 244 h 613"/>
                <a:gd name="T46" fmla="*/ 270 w 414"/>
                <a:gd name="T47" fmla="*/ 272 h 613"/>
                <a:gd name="T48" fmla="*/ 343 w 414"/>
                <a:gd name="T49" fmla="*/ 306 h 613"/>
                <a:gd name="T50" fmla="*/ 394 w 414"/>
                <a:gd name="T51" fmla="*/ 359 h 613"/>
                <a:gd name="T52" fmla="*/ 412 w 414"/>
                <a:gd name="T53" fmla="*/ 440 h 613"/>
                <a:gd name="T54" fmla="*/ 356 w 414"/>
                <a:gd name="T55" fmla="*/ 567 h 613"/>
                <a:gd name="T56" fmla="*/ 201 w 414"/>
                <a:gd name="T57" fmla="*/ 6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4" h="613">
                  <a:moveTo>
                    <a:pt x="201" y="613"/>
                  </a:moveTo>
                  <a:cubicBezTo>
                    <a:pt x="164" y="613"/>
                    <a:pt x="127" y="608"/>
                    <a:pt x="91" y="595"/>
                  </a:cubicBezTo>
                  <a:cubicBezTo>
                    <a:pt x="58" y="583"/>
                    <a:pt x="27" y="565"/>
                    <a:pt x="0" y="541"/>
                  </a:cubicBezTo>
                  <a:cubicBezTo>
                    <a:pt x="35" y="488"/>
                    <a:pt x="35" y="488"/>
                    <a:pt x="35" y="488"/>
                  </a:cubicBezTo>
                  <a:cubicBezTo>
                    <a:pt x="57" y="506"/>
                    <a:pt x="82" y="521"/>
                    <a:pt x="109" y="532"/>
                  </a:cubicBezTo>
                  <a:cubicBezTo>
                    <a:pt x="138" y="543"/>
                    <a:pt x="168" y="548"/>
                    <a:pt x="199" y="548"/>
                  </a:cubicBezTo>
                  <a:cubicBezTo>
                    <a:pt x="235" y="550"/>
                    <a:pt x="271" y="540"/>
                    <a:pt x="301" y="521"/>
                  </a:cubicBezTo>
                  <a:cubicBezTo>
                    <a:pt x="325" y="503"/>
                    <a:pt x="338" y="475"/>
                    <a:pt x="337" y="445"/>
                  </a:cubicBezTo>
                  <a:cubicBezTo>
                    <a:pt x="337" y="394"/>
                    <a:pt x="306" y="359"/>
                    <a:pt x="244" y="342"/>
                  </a:cubicBezTo>
                  <a:cubicBezTo>
                    <a:pt x="158" y="317"/>
                    <a:pt x="158" y="317"/>
                    <a:pt x="158" y="317"/>
                  </a:cubicBezTo>
                  <a:cubicBezTo>
                    <a:pt x="107" y="302"/>
                    <a:pt x="71" y="281"/>
                    <a:pt x="48" y="256"/>
                  </a:cubicBezTo>
                  <a:cubicBezTo>
                    <a:pt x="25" y="231"/>
                    <a:pt x="13" y="198"/>
                    <a:pt x="14" y="164"/>
                  </a:cubicBezTo>
                  <a:cubicBezTo>
                    <a:pt x="13" y="134"/>
                    <a:pt x="22" y="104"/>
                    <a:pt x="39" y="78"/>
                  </a:cubicBezTo>
                  <a:cubicBezTo>
                    <a:pt x="57" y="53"/>
                    <a:pt x="82" y="33"/>
                    <a:pt x="110" y="21"/>
                  </a:cubicBezTo>
                  <a:cubicBezTo>
                    <a:pt x="144" y="7"/>
                    <a:pt x="180" y="0"/>
                    <a:pt x="217" y="0"/>
                  </a:cubicBezTo>
                  <a:cubicBezTo>
                    <a:pt x="250" y="0"/>
                    <a:pt x="282" y="5"/>
                    <a:pt x="313" y="16"/>
                  </a:cubicBezTo>
                  <a:cubicBezTo>
                    <a:pt x="342" y="27"/>
                    <a:pt x="369" y="42"/>
                    <a:pt x="393" y="62"/>
                  </a:cubicBezTo>
                  <a:cubicBezTo>
                    <a:pt x="360" y="113"/>
                    <a:pt x="360" y="113"/>
                    <a:pt x="360" y="113"/>
                  </a:cubicBezTo>
                  <a:cubicBezTo>
                    <a:pt x="320" y="81"/>
                    <a:pt x="270" y="64"/>
                    <a:pt x="219" y="65"/>
                  </a:cubicBezTo>
                  <a:cubicBezTo>
                    <a:pt x="185" y="63"/>
                    <a:pt x="151" y="72"/>
                    <a:pt x="123" y="92"/>
                  </a:cubicBezTo>
                  <a:cubicBezTo>
                    <a:pt x="101" y="107"/>
                    <a:pt x="88" y="132"/>
                    <a:pt x="88" y="159"/>
                  </a:cubicBezTo>
                  <a:cubicBezTo>
                    <a:pt x="88" y="177"/>
                    <a:pt x="95" y="195"/>
                    <a:pt x="107" y="208"/>
                  </a:cubicBezTo>
                  <a:cubicBezTo>
                    <a:pt x="125" y="227"/>
                    <a:pt x="148" y="239"/>
                    <a:pt x="173" y="244"/>
                  </a:cubicBezTo>
                  <a:cubicBezTo>
                    <a:pt x="270" y="272"/>
                    <a:pt x="270" y="272"/>
                    <a:pt x="270" y="272"/>
                  </a:cubicBezTo>
                  <a:cubicBezTo>
                    <a:pt x="296" y="280"/>
                    <a:pt x="320" y="291"/>
                    <a:pt x="343" y="306"/>
                  </a:cubicBezTo>
                  <a:cubicBezTo>
                    <a:pt x="364" y="319"/>
                    <a:pt x="381" y="337"/>
                    <a:pt x="394" y="359"/>
                  </a:cubicBezTo>
                  <a:cubicBezTo>
                    <a:pt x="407" y="384"/>
                    <a:pt x="413" y="412"/>
                    <a:pt x="412" y="440"/>
                  </a:cubicBezTo>
                  <a:cubicBezTo>
                    <a:pt x="414" y="489"/>
                    <a:pt x="394" y="536"/>
                    <a:pt x="356" y="567"/>
                  </a:cubicBezTo>
                  <a:cubicBezTo>
                    <a:pt x="319" y="598"/>
                    <a:pt x="267" y="613"/>
                    <a:pt x="201" y="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1">
              <a:extLst>
                <a:ext uri="{FF2B5EF4-FFF2-40B4-BE49-F238E27FC236}">
                  <a16:creationId xmlns:a16="http://schemas.microsoft.com/office/drawing/2014/main" id="{A961D65B-13DC-4F87-877E-E13A72C2A933}"/>
                </a:ext>
              </a:extLst>
            </p:cNvPr>
            <p:cNvSpPr>
              <a:spLocks/>
            </p:cNvSpPr>
            <p:nvPr userDrawn="1"/>
          </p:nvSpPr>
          <p:spPr bwMode="auto">
            <a:xfrm>
              <a:off x="1301"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6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7" y="410"/>
                    <a:pt x="46" y="375"/>
                  </a:cubicBezTo>
                  <a:cubicBezTo>
                    <a:pt x="15" y="340"/>
                    <a:pt x="0" y="288"/>
                    <a:pt x="0" y="218"/>
                  </a:cubicBezTo>
                  <a:cubicBezTo>
                    <a:pt x="0" y="146"/>
                    <a:pt x="16" y="93"/>
                    <a:pt x="47" y="56"/>
                  </a:cubicBezTo>
                  <a:cubicBezTo>
                    <a:pt x="79" y="20"/>
                    <a:pt x="124" y="2"/>
                    <a:pt x="183" y="2"/>
                  </a:cubicBezTo>
                  <a:cubicBezTo>
                    <a:pt x="230" y="0"/>
                    <a:pt x="276" y="15"/>
                    <a:pt x="312" y="45"/>
                  </a:cubicBezTo>
                  <a:cubicBezTo>
                    <a:pt x="281" y="93"/>
                    <a:pt x="281" y="93"/>
                    <a:pt x="281" y="93"/>
                  </a:cubicBezTo>
                  <a:cubicBezTo>
                    <a:pt x="270" y="84"/>
                    <a:pt x="257" y="77"/>
                    <a:pt x="243" y="71"/>
                  </a:cubicBezTo>
                  <a:cubicBezTo>
                    <a:pt x="226" y="65"/>
                    <a:pt x="209" y="62"/>
                    <a:pt x="191" y="62"/>
                  </a:cubicBezTo>
                  <a:cubicBezTo>
                    <a:pt x="113" y="62"/>
                    <a:pt x="74" y="114"/>
                    <a:pt x="74" y="217"/>
                  </a:cubicBezTo>
                  <a:cubicBezTo>
                    <a:pt x="74" y="266"/>
                    <a:pt x="84" y="303"/>
                    <a:pt x="103" y="329"/>
                  </a:cubicBezTo>
                  <a:cubicBezTo>
                    <a:pt x="124" y="355"/>
                    <a:pt x="157" y="370"/>
                    <a:pt x="191" y="367"/>
                  </a:cubicBezTo>
                  <a:cubicBezTo>
                    <a:pt x="210" y="368"/>
                    <a:pt x="228" y="364"/>
                    <a:pt x="246"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12">
              <a:extLst>
                <a:ext uri="{FF2B5EF4-FFF2-40B4-BE49-F238E27FC236}">
                  <a16:creationId xmlns:a16="http://schemas.microsoft.com/office/drawing/2014/main" id="{F3649526-5CA3-4CBA-BE69-68AC0C6D1E7B}"/>
                </a:ext>
              </a:extLst>
            </p:cNvPr>
            <p:cNvSpPr>
              <a:spLocks noEditPoints="1"/>
            </p:cNvSpPr>
            <p:nvPr userDrawn="1"/>
          </p:nvSpPr>
          <p:spPr bwMode="auto">
            <a:xfrm>
              <a:off x="1555" y="3160"/>
              <a:ext cx="59" cy="383"/>
            </a:xfrm>
            <a:custGeom>
              <a:avLst/>
              <a:gdLst>
                <a:gd name="T0" fmla="*/ 44 w 88"/>
                <a:gd name="T1" fmla="*/ 95 h 574"/>
                <a:gd name="T2" fmla="*/ 0 w 88"/>
                <a:gd name="T3" fmla="*/ 47 h 574"/>
                <a:gd name="T4" fmla="*/ 44 w 88"/>
                <a:gd name="T5" fmla="*/ 0 h 574"/>
                <a:gd name="T6" fmla="*/ 88 w 88"/>
                <a:gd name="T7" fmla="*/ 47 h 574"/>
                <a:gd name="T8" fmla="*/ 44 w 88"/>
                <a:gd name="T9" fmla="*/ 95 h 574"/>
                <a:gd name="T10" fmla="*/ 8 w 88"/>
                <a:gd name="T11" fmla="*/ 574 h 574"/>
                <a:gd name="T12" fmla="*/ 8 w 88"/>
                <a:gd name="T13" fmla="*/ 171 h 574"/>
                <a:gd name="T14" fmla="*/ 80 w 88"/>
                <a:gd name="T15" fmla="*/ 171 h 574"/>
                <a:gd name="T16" fmla="*/ 80 w 88"/>
                <a:gd name="T17" fmla="*/ 574 h 574"/>
                <a:gd name="T18" fmla="*/ 8 w 88"/>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574">
                  <a:moveTo>
                    <a:pt x="44" y="95"/>
                  </a:moveTo>
                  <a:cubicBezTo>
                    <a:pt x="15" y="95"/>
                    <a:pt x="0" y="79"/>
                    <a:pt x="0" y="47"/>
                  </a:cubicBezTo>
                  <a:cubicBezTo>
                    <a:pt x="0" y="16"/>
                    <a:pt x="15" y="0"/>
                    <a:pt x="44" y="0"/>
                  </a:cubicBezTo>
                  <a:cubicBezTo>
                    <a:pt x="73" y="0"/>
                    <a:pt x="88" y="16"/>
                    <a:pt x="88" y="47"/>
                  </a:cubicBezTo>
                  <a:cubicBezTo>
                    <a:pt x="88" y="79"/>
                    <a:pt x="73" y="95"/>
                    <a:pt x="44" y="95"/>
                  </a:cubicBezTo>
                  <a:close/>
                  <a:moveTo>
                    <a:pt x="8" y="574"/>
                  </a:moveTo>
                  <a:cubicBezTo>
                    <a:pt x="8" y="171"/>
                    <a:pt x="8" y="171"/>
                    <a:pt x="8" y="171"/>
                  </a:cubicBezTo>
                  <a:cubicBezTo>
                    <a:pt x="80" y="171"/>
                    <a:pt x="80" y="171"/>
                    <a:pt x="80" y="171"/>
                  </a:cubicBezTo>
                  <a:cubicBezTo>
                    <a:pt x="80" y="574"/>
                    <a:pt x="80" y="574"/>
                    <a:pt x="80" y="574"/>
                  </a:cubicBezTo>
                  <a:lnTo>
                    <a:pt x="8"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3">
              <a:extLst>
                <a:ext uri="{FF2B5EF4-FFF2-40B4-BE49-F238E27FC236}">
                  <a16:creationId xmlns:a16="http://schemas.microsoft.com/office/drawing/2014/main" id="{C1AFD6D3-DCAE-4210-B7CA-F2D3790BB2C6}"/>
                </a:ext>
              </a:extLst>
            </p:cNvPr>
            <p:cNvSpPr>
              <a:spLocks noEditPoints="1"/>
            </p:cNvSpPr>
            <p:nvPr userDrawn="1"/>
          </p:nvSpPr>
          <p:spPr bwMode="auto">
            <a:xfrm>
              <a:off x="1655" y="3266"/>
              <a:ext cx="231" cy="286"/>
            </a:xfrm>
            <a:custGeom>
              <a:avLst/>
              <a:gdLst>
                <a:gd name="T0" fmla="*/ 193 w 346"/>
                <a:gd name="T1" fmla="*/ 426 h 428"/>
                <a:gd name="T2" fmla="*/ 51 w 346"/>
                <a:gd name="T3" fmla="*/ 372 h 428"/>
                <a:gd name="T4" fmla="*/ 0 w 346"/>
                <a:gd name="T5" fmla="*/ 211 h 428"/>
                <a:gd name="T6" fmla="*/ 46 w 346"/>
                <a:gd name="T7" fmla="*/ 55 h 428"/>
                <a:gd name="T8" fmla="*/ 180 w 346"/>
                <a:gd name="T9" fmla="*/ 0 h 428"/>
                <a:gd name="T10" fmla="*/ 303 w 346"/>
                <a:gd name="T11" fmla="*/ 46 h 428"/>
                <a:gd name="T12" fmla="*/ 346 w 346"/>
                <a:gd name="T13" fmla="*/ 184 h 428"/>
                <a:gd name="T14" fmla="*/ 346 w 346"/>
                <a:gd name="T15" fmla="*/ 237 h 428"/>
                <a:gd name="T16" fmla="*/ 73 w 346"/>
                <a:gd name="T17" fmla="*/ 237 h 428"/>
                <a:gd name="T18" fmla="*/ 106 w 346"/>
                <a:gd name="T19" fmla="*/ 330 h 428"/>
                <a:gd name="T20" fmla="*/ 202 w 346"/>
                <a:gd name="T21" fmla="*/ 366 h 428"/>
                <a:gd name="T22" fmla="*/ 263 w 346"/>
                <a:gd name="T23" fmla="*/ 356 h 428"/>
                <a:gd name="T24" fmla="*/ 312 w 346"/>
                <a:gd name="T25" fmla="*/ 331 h 428"/>
                <a:gd name="T26" fmla="*/ 340 w 346"/>
                <a:gd name="T27" fmla="*/ 380 h 428"/>
                <a:gd name="T28" fmla="*/ 193 w 346"/>
                <a:gd name="T29" fmla="*/ 426 h 428"/>
                <a:gd name="T30" fmla="*/ 179 w 346"/>
                <a:gd name="T31" fmla="*/ 59 h 428"/>
                <a:gd name="T32" fmla="*/ 100 w 346"/>
                <a:gd name="T33" fmla="*/ 94 h 428"/>
                <a:gd name="T34" fmla="*/ 73 w 346"/>
                <a:gd name="T35" fmla="*/ 181 h 428"/>
                <a:gd name="T36" fmla="*/ 275 w 346"/>
                <a:gd name="T37" fmla="*/ 181 h 428"/>
                <a:gd name="T38" fmla="*/ 266 w 346"/>
                <a:gd name="T39" fmla="*/ 119 h 428"/>
                <a:gd name="T40" fmla="*/ 236 w 346"/>
                <a:gd name="T41" fmla="*/ 75 h 428"/>
                <a:gd name="T42" fmla="*/ 179 w 346"/>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428">
                  <a:moveTo>
                    <a:pt x="193" y="426"/>
                  </a:moveTo>
                  <a:cubicBezTo>
                    <a:pt x="131" y="426"/>
                    <a:pt x="84" y="408"/>
                    <a:pt x="51" y="372"/>
                  </a:cubicBezTo>
                  <a:cubicBezTo>
                    <a:pt x="17" y="336"/>
                    <a:pt x="0" y="282"/>
                    <a:pt x="0" y="211"/>
                  </a:cubicBezTo>
                  <a:cubicBezTo>
                    <a:pt x="0" y="143"/>
                    <a:pt x="16" y="91"/>
                    <a:pt x="46" y="55"/>
                  </a:cubicBezTo>
                  <a:cubicBezTo>
                    <a:pt x="77" y="18"/>
                    <a:pt x="122" y="0"/>
                    <a:pt x="180" y="0"/>
                  </a:cubicBezTo>
                  <a:cubicBezTo>
                    <a:pt x="234" y="0"/>
                    <a:pt x="275" y="15"/>
                    <a:pt x="303" y="46"/>
                  </a:cubicBezTo>
                  <a:cubicBezTo>
                    <a:pt x="331" y="77"/>
                    <a:pt x="346" y="123"/>
                    <a:pt x="346" y="184"/>
                  </a:cubicBezTo>
                  <a:cubicBezTo>
                    <a:pt x="346" y="237"/>
                    <a:pt x="346" y="237"/>
                    <a:pt x="346" y="237"/>
                  </a:cubicBezTo>
                  <a:cubicBezTo>
                    <a:pt x="73" y="237"/>
                    <a:pt x="73" y="237"/>
                    <a:pt x="73" y="237"/>
                  </a:cubicBezTo>
                  <a:cubicBezTo>
                    <a:pt x="74" y="271"/>
                    <a:pt x="86" y="303"/>
                    <a:pt x="106" y="330"/>
                  </a:cubicBezTo>
                  <a:cubicBezTo>
                    <a:pt x="125" y="354"/>
                    <a:pt x="157" y="366"/>
                    <a:pt x="202" y="366"/>
                  </a:cubicBezTo>
                  <a:cubicBezTo>
                    <a:pt x="223" y="366"/>
                    <a:pt x="243" y="363"/>
                    <a:pt x="263"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100" y="94"/>
                  </a:cubicBezTo>
                  <a:cubicBezTo>
                    <a:pt x="82" y="120"/>
                    <a:pt x="73" y="150"/>
                    <a:pt x="73" y="181"/>
                  </a:cubicBezTo>
                  <a:cubicBezTo>
                    <a:pt x="275" y="181"/>
                    <a:pt x="275" y="181"/>
                    <a:pt x="275" y="181"/>
                  </a:cubicBezTo>
                  <a:cubicBezTo>
                    <a:pt x="275" y="160"/>
                    <a:pt x="272" y="139"/>
                    <a:pt x="266" y="119"/>
                  </a:cubicBezTo>
                  <a:cubicBezTo>
                    <a:pt x="260" y="102"/>
                    <a:pt x="250" y="87"/>
                    <a:pt x="236" y="75"/>
                  </a:cubicBezTo>
                  <a:cubicBezTo>
                    <a:pt x="219" y="64"/>
                    <a:pt x="199" y="58"/>
                    <a:pt x="17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4">
              <a:extLst>
                <a:ext uri="{FF2B5EF4-FFF2-40B4-BE49-F238E27FC236}">
                  <a16:creationId xmlns:a16="http://schemas.microsoft.com/office/drawing/2014/main" id="{ACE296C1-6BDE-48E6-8E55-E036D33F291C}"/>
                </a:ext>
              </a:extLst>
            </p:cNvPr>
            <p:cNvSpPr>
              <a:spLocks/>
            </p:cNvSpPr>
            <p:nvPr userDrawn="1"/>
          </p:nvSpPr>
          <p:spPr bwMode="auto">
            <a:xfrm>
              <a:off x="1933" y="3266"/>
              <a:ext cx="235" cy="277"/>
            </a:xfrm>
            <a:custGeom>
              <a:avLst/>
              <a:gdLst>
                <a:gd name="T0" fmla="*/ 10 w 351"/>
                <a:gd name="T1" fmla="*/ 414 h 414"/>
                <a:gd name="T2" fmla="*/ 10 w 351"/>
                <a:gd name="T3" fmla="*/ 100 h 414"/>
                <a:gd name="T4" fmla="*/ 0 w 351"/>
                <a:gd name="T5" fmla="*/ 18 h 414"/>
                <a:gd name="T6" fmla="*/ 63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3" y="8"/>
                    <a:pt x="63" y="8"/>
                    <a:pt x="63" y="8"/>
                  </a:cubicBezTo>
                  <a:cubicBezTo>
                    <a:pt x="76" y="70"/>
                    <a:pt x="76" y="70"/>
                    <a:pt x="76" y="70"/>
                  </a:cubicBezTo>
                  <a:cubicBezTo>
                    <a:pt x="99" y="23"/>
                    <a:pt x="143" y="0"/>
                    <a:pt x="207" y="0"/>
                  </a:cubicBezTo>
                  <a:cubicBezTo>
                    <a:pt x="254" y="0"/>
                    <a:pt x="289" y="13"/>
                    <a:pt x="314" y="41"/>
                  </a:cubicBezTo>
                  <a:cubicBezTo>
                    <a:pt x="339"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40" y="69"/>
                    <a:pt x="214" y="60"/>
                    <a:pt x="189" y="62"/>
                  </a:cubicBezTo>
                  <a:cubicBezTo>
                    <a:pt x="134" y="57"/>
                    <a:pt x="87" y="98"/>
                    <a:pt x="82" y="152"/>
                  </a:cubicBezTo>
                  <a:cubicBezTo>
                    <a:pt x="82" y="158"/>
                    <a:pt x="82" y="163"/>
                    <a:pt x="82" y="168"/>
                  </a:cubicBezTo>
                  <a:cubicBezTo>
                    <a:pt x="82" y="414"/>
                    <a:pt x="82" y="414"/>
                    <a:pt x="82" y="414"/>
                  </a:cubicBezTo>
                  <a:lnTo>
                    <a:pt x="10"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5">
              <a:extLst>
                <a:ext uri="{FF2B5EF4-FFF2-40B4-BE49-F238E27FC236}">
                  <a16:creationId xmlns:a16="http://schemas.microsoft.com/office/drawing/2014/main" id="{1A67A110-1A7B-493C-A34A-47CBDB32A06A}"/>
                </a:ext>
              </a:extLst>
            </p:cNvPr>
            <p:cNvSpPr>
              <a:spLocks/>
            </p:cNvSpPr>
            <p:nvPr userDrawn="1"/>
          </p:nvSpPr>
          <p:spPr bwMode="auto">
            <a:xfrm>
              <a:off x="2213" y="3265"/>
              <a:ext cx="210" cy="286"/>
            </a:xfrm>
            <a:custGeom>
              <a:avLst/>
              <a:gdLst>
                <a:gd name="T0" fmla="*/ 178 w 314"/>
                <a:gd name="T1" fmla="*/ 428 h 428"/>
                <a:gd name="T2" fmla="*/ 46 w 314"/>
                <a:gd name="T3" fmla="*/ 375 h 428"/>
                <a:gd name="T4" fmla="*/ 0 w 314"/>
                <a:gd name="T5" fmla="*/ 218 h 428"/>
                <a:gd name="T6" fmla="*/ 47 w 314"/>
                <a:gd name="T7" fmla="*/ 56 h 428"/>
                <a:gd name="T8" fmla="*/ 183 w 314"/>
                <a:gd name="T9" fmla="*/ 2 h 428"/>
                <a:gd name="T10" fmla="*/ 312 w 314"/>
                <a:gd name="T11" fmla="*/ 45 h 428"/>
                <a:gd name="T12" fmla="*/ 281 w 314"/>
                <a:gd name="T13" fmla="*/ 93 h 428"/>
                <a:gd name="T14" fmla="*/ 243 w 314"/>
                <a:gd name="T15" fmla="*/ 71 h 428"/>
                <a:gd name="T16" fmla="*/ 191 w 314"/>
                <a:gd name="T17" fmla="*/ 62 h 428"/>
                <a:gd name="T18" fmla="*/ 74 w 314"/>
                <a:gd name="T19" fmla="*/ 217 h 428"/>
                <a:gd name="T20" fmla="*/ 103 w 314"/>
                <a:gd name="T21" fmla="*/ 329 h 428"/>
                <a:gd name="T22" fmla="*/ 191 w 314"/>
                <a:gd name="T23" fmla="*/ 367 h 428"/>
                <a:gd name="T24" fmla="*/ 245 w 314"/>
                <a:gd name="T25" fmla="*/ 358 h 428"/>
                <a:gd name="T26" fmla="*/ 287 w 314"/>
                <a:gd name="T27" fmla="*/ 338 h 428"/>
                <a:gd name="T28" fmla="*/ 314 w 314"/>
                <a:gd name="T29" fmla="*/ 387 h 428"/>
                <a:gd name="T30" fmla="*/ 256 w 314"/>
                <a:gd name="T31" fmla="*/ 417 h 428"/>
                <a:gd name="T32" fmla="*/ 178 w 314"/>
                <a:gd name="T3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28">
                  <a:moveTo>
                    <a:pt x="178" y="428"/>
                  </a:moveTo>
                  <a:cubicBezTo>
                    <a:pt x="121" y="428"/>
                    <a:pt x="76" y="410"/>
                    <a:pt x="46" y="375"/>
                  </a:cubicBezTo>
                  <a:cubicBezTo>
                    <a:pt x="15" y="340"/>
                    <a:pt x="0" y="288"/>
                    <a:pt x="0" y="218"/>
                  </a:cubicBezTo>
                  <a:cubicBezTo>
                    <a:pt x="0" y="146"/>
                    <a:pt x="15" y="93"/>
                    <a:pt x="47" y="56"/>
                  </a:cubicBezTo>
                  <a:cubicBezTo>
                    <a:pt x="78" y="20"/>
                    <a:pt x="124" y="2"/>
                    <a:pt x="183" y="2"/>
                  </a:cubicBezTo>
                  <a:cubicBezTo>
                    <a:pt x="230" y="0"/>
                    <a:pt x="276" y="15"/>
                    <a:pt x="312" y="45"/>
                  </a:cubicBezTo>
                  <a:cubicBezTo>
                    <a:pt x="281" y="93"/>
                    <a:pt x="281" y="93"/>
                    <a:pt x="281" y="93"/>
                  </a:cubicBezTo>
                  <a:cubicBezTo>
                    <a:pt x="269" y="84"/>
                    <a:pt x="256" y="77"/>
                    <a:pt x="243" y="71"/>
                  </a:cubicBezTo>
                  <a:cubicBezTo>
                    <a:pt x="226" y="65"/>
                    <a:pt x="208" y="62"/>
                    <a:pt x="191" y="62"/>
                  </a:cubicBezTo>
                  <a:cubicBezTo>
                    <a:pt x="113" y="62"/>
                    <a:pt x="74" y="114"/>
                    <a:pt x="74" y="217"/>
                  </a:cubicBezTo>
                  <a:cubicBezTo>
                    <a:pt x="74" y="266"/>
                    <a:pt x="83" y="303"/>
                    <a:pt x="103" y="329"/>
                  </a:cubicBezTo>
                  <a:cubicBezTo>
                    <a:pt x="124" y="355"/>
                    <a:pt x="157" y="370"/>
                    <a:pt x="191" y="367"/>
                  </a:cubicBezTo>
                  <a:cubicBezTo>
                    <a:pt x="209" y="368"/>
                    <a:pt x="228" y="364"/>
                    <a:pt x="245" y="358"/>
                  </a:cubicBezTo>
                  <a:cubicBezTo>
                    <a:pt x="260" y="352"/>
                    <a:pt x="274" y="346"/>
                    <a:pt x="287" y="338"/>
                  </a:cubicBezTo>
                  <a:cubicBezTo>
                    <a:pt x="314" y="387"/>
                    <a:pt x="314" y="387"/>
                    <a:pt x="314" y="387"/>
                  </a:cubicBezTo>
                  <a:cubicBezTo>
                    <a:pt x="297" y="401"/>
                    <a:pt x="277" y="411"/>
                    <a:pt x="256" y="417"/>
                  </a:cubicBezTo>
                  <a:cubicBezTo>
                    <a:pt x="231" y="425"/>
                    <a:pt x="205" y="428"/>
                    <a:pt x="178"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6">
              <a:extLst>
                <a:ext uri="{FF2B5EF4-FFF2-40B4-BE49-F238E27FC236}">
                  <a16:creationId xmlns:a16="http://schemas.microsoft.com/office/drawing/2014/main" id="{CFA7592B-0005-4EFC-AA11-8D2F0DAA4298}"/>
                </a:ext>
              </a:extLst>
            </p:cNvPr>
            <p:cNvSpPr>
              <a:spLocks noEditPoints="1"/>
            </p:cNvSpPr>
            <p:nvPr userDrawn="1"/>
          </p:nvSpPr>
          <p:spPr bwMode="auto">
            <a:xfrm>
              <a:off x="2443"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6" y="18"/>
                    <a:pt x="121" y="0"/>
                    <a:pt x="180" y="0"/>
                  </a:cubicBezTo>
                  <a:cubicBezTo>
                    <a:pt x="233"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7"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4" y="160"/>
                    <a:pt x="271" y="139"/>
                    <a:pt x="265" y="119"/>
                  </a:cubicBezTo>
                  <a:cubicBezTo>
                    <a:pt x="260" y="102"/>
                    <a:pt x="250" y="87"/>
                    <a:pt x="235" y="75"/>
                  </a:cubicBezTo>
                  <a:cubicBezTo>
                    <a:pt x="219" y="64"/>
                    <a:pt x="199" y="58"/>
                    <a:pt x="17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7">
              <a:extLst>
                <a:ext uri="{FF2B5EF4-FFF2-40B4-BE49-F238E27FC236}">
                  <a16:creationId xmlns:a16="http://schemas.microsoft.com/office/drawing/2014/main" id="{4E3AEB41-5711-4404-B029-99CC2856C910}"/>
                </a:ext>
              </a:extLst>
            </p:cNvPr>
            <p:cNvSpPr>
              <a:spLocks noEditPoints="1"/>
            </p:cNvSpPr>
            <p:nvPr userDrawn="1"/>
          </p:nvSpPr>
          <p:spPr bwMode="auto">
            <a:xfrm>
              <a:off x="2834" y="3266"/>
              <a:ext cx="244" cy="285"/>
            </a:xfrm>
            <a:custGeom>
              <a:avLst/>
              <a:gdLst>
                <a:gd name="T0" fmla="*/ 182 w 365"/>
                <a:gd name="T1" fmla="*/ 426 h 426"/>
                <a:gd name="T2" fmla="*/ 46 w 365"/>
                <a:gd name="T3" fmla="*/ 372 h 426"/>
                <a:gd name="T4" fmla="*/ 0 w 365"/>
                <a:gd name="T5" fmla="*/ 214 h 426"/>
                <a:gd name="T6" fmla="*/ 47 w 365"/>
                <a:gd name="T7" fmla="*/ 55 h 426"/>
                <a:gd name="T8" fmla="*/ 184 w 365"/>
                <a:gd name="T9" fmla="*/ 0 h 426"/>
                <a:gd name="T10" fmla="*/ 319 w 365"/>
                <a:gd name="T11" fmla="*/ 54 h 426"/>
                <a:gd name="T12" fmla="*/ 365 w 365"/>
                <a:gd name="T13" fmla="*/ 212 h 426"/>
                <a:gd name="T14" fmla="*/ 318 w 365"/>
                <a:gd name="T15" fmla="*/ 371 h 426"/>
                <a:gd name="T16" fmla="*/ 182 w 365"/>
                <a:gd name="T17" fmla="*/ 426 h 426"/>
                <a:gd name="T18" fmla="*/ 182 w 365"/>
                <a:gd name="T19" fmla="*/ 365 h 426"/>
                <a:gd name="T20" fmla="*/ 264 w 365"/>
                <a:gd name="T21" fmla="*/ 328 h 426"/>
                <a:gd name="T22" fmla="*/ 291 w 365"/>
                <a:gd name="T23" fmla="*/ 212 h 426"/>
                <a:gd name="T24" fmla="*/ 264 w 365"/>
                <a:gd name="T25" fmla="*/ 97 h 426"/>
                <a:gd name="T26" fmla="*/ 184 w 365"/>
                <a:gd name="T27" fmla="*/ 60 h 426"/>
                <a:gd name="T28" fmla="*/ 101 w 365"/>
                <a:gd name="T29" fmla="*/ 98 h 426"/>
                <a:gd name="T30" fmla="*/ 74 w 365"/>
                <a:gd name="T31" fmla="*/ 213 h 426"/>
                <a:gd name="T32" fmla="*/ 101 w 365"/>
                <a:gd name="T33" fmla="*/ 329 h 426"/>
                <a:gd name="T34" fmla="*/ 182 w 365"/>
                <a:gd name="T35" fmla="*/ 36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426">
                  <a:moveTo>
                    <a:pt x="182" y="426"/>
                  </a:moveTo>
                  <a:cubicBezTo>
                    <a:pt x="122" y="426"/>
                    <a:pt x="77" y="408"/>
                    <a:pt x="46" y="372"/>
                  </a:cubicBezTo>
                  <a:cubicBezTo>
                    <a:pt x="15" y="336"/>
                    <a:pt x="0" y="283"/>
                    <a:pt x="0" y="214"/>
                  </a:cubicBezTo>
                  <a:cubicBezTo>
                    <a:pt x="0" y="145"/>
                    <a:pt x="16" y="92"/>
                    <a:pt x="47" y="55"/>
                  </a:cubicBezTo>
                  <a:cubicBezTo>
                    <a:pt x="78" y="18"/>
                    <a:pt x="124" y="0"/>
                    <a:pt x="184" y="0"/>
                  </a:cubicBezTo>
                  <a:cubicBezTo>
                    <a:pt x="243" y="0"/>
                    <a:pt x="288" y="18"/>
                    <a:pt x="319" y="54"/>
                  </a:cubicBezTo>
                  <a:cubicBezTo>
                    <a:pt x="349" y="90"/>
                    <a:pt x="365" y="143"/>
                    <a:pt x="365" y="212"/>
                  </a:cubicBezTo>
                  <a:cubicBezTo>
                    <a:pt x="365" y="282"/>
                    <a:pt x="349" y="335"/>
                    <a:pt x="318" y="371"/>
                  </a:cubicBezTo>
                  <a:cubicBezTo>
                    <a:pt x="287" y="408"/>
                    <a:pt x="241" y="426"/>
                    <a:pt x="182" y="426"/>
                  </a:cubicBezTo>
                  <a:close/>
                  <a:moveTo>
                    <a:pt x="182" y="365"/>
                  </a:moveTo>
                  <a:cubicBezTo>
                    <a:pt x="214" y="367"/>
                    <a:pt x="245" y="353"/>
                    <a:pt x="264" y="328"/>
                  </a:cubicBezTo>
                  <a:cubicBezTo>
                    <a:pt x="282" y="304"/>
                    <a:pt x="291" y="265"/>
                    <a:pt x="291" y="212"/>
                  </a:cubicBezTo>
                  <a:cubicBezTo>
                    <a:pt x="291" y="160"/>
                    <a:pt x="282" y="121"/>
                    <a:pt x="264" y="97"/>
                  </a:cubicBezTo>
                  <a:cubicBezTo>
                    <a:pt x="245" y="72"/>
                    <a:pt x="215" y="58"/>
                    <a:pt x="184" y="60"/>
                  </a:cubicBezTo>
                  <a:cubicBezTo>
                    <a:pt x="152" y="58"/>
                    <a:pt x="121" y="72"/>
                    <a:pt x="101" y="98"/>
                  </a:cubicBezTo>
                  <a:cubicBezTo>
                    <a:pt x="83" y="123"/>
                    <a:pt x="74" y="161"/>
                    <a:pt x="74" y="213"/>
                  </a:cubicBezTo>
                  <a:cubicBezTo>
                    <a:pt x="74" y="266"/>
                    <a:pt x="83" y="304"/>
                    <a:pt x="101" y="329"/>
                  </a:cubicBezTo>
                  <a:cubicBezTo>
                    <a:pt x="121" y="354"/>
                    <a:pt x="151" y="367"/>
                    <a:pt x="182"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8">
              <a:extLst>
                <a:ext uri="{FF2B5EF4-FFF2-40B4-BE49-F238E27FC236}">
                  <a16:creationId xmlns:a16="http://schemas.microsoft.com/office/drawing/2014/main" id="{461D75F7-674F-4C12-B355-87DEDD1A11EB}"/>
                </a:ext>
              </a:extLst>
            </p:cNvPr>
            <p:cNvSpPr>
              <a:spLocks/>
            </p:cNvSpPr>
            <p:nvPr userDrawn="1"/>
          </p:nvSpPr>
          <p:spPr bwMode="auto">
            <a:xfrm>
              <a:off x="3100" y="3140"/>
              <a:ext cx="207" cy="403"/>
            </a:xfrm>
            <a:custGeom>
              <a:avLst/>
              <a:gdLst>
                <a:gd name="T0" fmla="*/ 72 w 309"/>
                <a:gd name="T1" fmla="*/ 603 h 603"/>
                <a:gd name="T2" fmla="*/ 72 w 309"/>
                <a:gd name="T3" fmla="*/ 256 h 603"/>
                <a:gd name="T4" fmla="*/ 0 w 309"/>
                <a:gd name="T5" fmla="*/ 256 h 603"/>
                <a:gd name="T6" fmla="*/ 0 w 309"/>
                <a:gd name="T7" fmla="*/ 209 h 603"/>
                <a:gd name="T8" fmla="*/ 72 w 309"/>
                <a:gd name="T9" fmla="*/ 200 h 603"/>
                <a:gd name="T10" fmla="*/ 72 w 309"/>
                <a:gd name="T11" fmla="*/ 174 h 603"/>
                <a:gd name="T12" fmla="*/ 109 w 309"/>
                <a:gd name="T13" fmla="*/ 48 h 603"/>
                <a:gd name="T14" fmla="*/ 215 w 309"/>
                <a:gd name="T15" fmla="*/ 2 h 603"/>
                <a:gd name="T16" fmla="*/ 269 w 309"/>
                <a:gd name="T17" fmla="*/ 10 h 603"/>
                <a:gd name="T18" fmla="*/ 309 w 309"/>
                <a:gd name="T19" fmla="*/ 28 h 603"/>
                <a:gd name="T20" fmla="*/ 286 w 309"/>
                <a:gd name="T21" fmla="*/ 77 h 603"/>
                <a:gd name="T22" fmla="*/ 260 w 309"/>
                <a:gd name="T23" fmla="*/ 68 h 603"/>
                <a:gd name="T24" fmla="*/ 231 w 309"/>
                <a:gd name="T25" fmla="*/ 65 h 603"/>
                <a:gd name="T26" fmla="*/ 167 w 309"/>
                <a:gd name="T27" fmla="*/ 90 h 603"/>
                <a:gd name="T28" fmla="*/ 144 w 309"/>
                <a:gd name="T29" fmla="*/ 165 h 603"/>
                <a:gd name="T30" fmla="*/ 144 w 309"/>
                <a:gd name="T31" fmla="*/ 200 h 603"/>
                <a:gd name="T32" fmla="*/ 268 w 309"/>
                <a:gd name="T33" fmla="*/ 200 h 603"/>
                <a:gd name="T34" fmla="*/ 268 w 309"/>
                <a:gd name="T35" fmla="*/ 256 h 603"/>
                <a:gd name="T36" fmla="*/ 144 w 309"/>
                <a:gd name="T37" fmla="*/ 256 h 603"/>
                <a:gd name="T38" fmla="*/ 144 w 309"/>
                <a:gd name="T39" fmla="*/ 603 h 603"/>
                <a:gd name="T40" fmla="*/ 72 w 309"/>
                <a:gd name="T41" fmla="*/ 60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603">
                  <a:moveTo>
                    <a:pt x="72" y="603"/>
                  </a:moveTo>
                  <a:cubicBezTo>
                    <a:pt x="72" y="256"/>
                    <a:pt x="72" y="256"/>
                    <a:pt x="72" y="256"/>
                  </a:cubicBezTo>
                  <a:cubicBezTo>
                    <a:pt x="0" y="256"/>
                    <a:pt x="0" y="256"/>
                    <a:pt x="0" y="256"/>
                  </a:cubicBezTo>
                  <a:cubicBezTo>
                    <a:pt x="0" y="209"/>
                    <a:pt x="0" y="209"/>
                    <a:pt x="0" y="209"/>
                  </a:cubicBezTo>
                  <a:cubicBezTo>
                    <a:pt x="72" y="200"/>
                    <a:pt x="72" y="200"/>
                    <a:pt x="72" y="200"/>
                  </a:cubicBezTo>
                  <a:cubicBezTo>
                    <a:pt x="72" y="174"/>
                    <a:pt x="72" y="174"/>
                    <a:pt x="72" y="174"/>
                  </a:cubicBezTo>
                  <a:cubicBezTo>
                    <a:pt x="72" y="120"/>
                    <a:pt x="85" y="78"/>
                    <a:pt x="109" y="48"/>
                  </a:cubicBezTo>
                  <a:cubicBezTo>
                    <a:pt x="136" y="17"/>
                    <a:pt x="175" y="0"/>
                    <a:pt x="215" y="2"/>
                  </a:cubicBezTo>
                  <a:cubicBezTo>
                    <a:pt x="234" y="2"/>
                    <a:pt x="252" y="5"/>
                    <a:pt x="269" y="10"/>
                  </a:cubicBezTo>
                  <a:cubicBezTo>
                    <a:pt x="283" y="14"/>
                    <a:pt x="297" y="20"/>
                    <a:pt x="309" y="28"/>
                  </a:cubicBezTo>
                  <a:cubicBezTo>
                    <a:pt x="286" y="77"/>
                    <a:pt x="286" y="77"/>
                    <a:pt x="286" y="77"/>
                  </a:cubicBezTo>
                  <a:cubicBezTo>
                    <a:pt x="278" y="73"/>
                    <a:pt x="269" y="70"/>
                    <a:pt x="260" y="68"/>
                  </a:cubicBezTo>
                  <a:cubicBezTo>
                    <a:pt x="251" y="66"/>
                    <a:pt x="241" y="65"/>
                    <a:pt x="231" y="65"/>
                  </a:cubicBezTo>
                  <a:cubicBezTo>
                    <a:pt x="207" y="63"/>
                    <a:pt x="184" y="73"/>
                    <a:pt x="167" y="90"/>
                  </a:cubicBezTo>
                  <a:cubicBezTo>
                    <a:pt x="150" y="111"/>
                    <a:pt x="142" y="138"/>
                    <a:pt x="144" y="165"/>
                  </a:cubicBezTo>
                  <a:cubicBezTo>
                    <a:pt x="144" y="200"/>
                    <a:pt x="144" y="200"/>
                    <a:pt x="144" y="200"/>
                  </a:cubicBezTo>
                  <a:cubicBezTo>
                    <a:pt x="268" y="200"/>
                    <a:pt x="268" y="200"/>
                    <a:pt x="268" y="200"/>
                  </a:cubicBezTo>
                  <a:cubicBezTo>
                    <a:pt x="268" y="256"/>
                    <a:pt x="268" y="256"/>
                    <a:pt x="268" y="256"/>
                  </a:cubicBezTo>
                  <a:cubicBezTo>
                    <a:pt x="144" y="256"/>
                    <a:pt x="144" y="256"/>
                    <a:pt x="144" y="256"/>
                  </a:cubicBezTo>
                  <a:cubicBezTo>
                    <a:pt x="144" y="603"/>
                    <a:pt x="144" y="603"/>
                    <a:pt x="144" y="603"/>
                  </a:cubicBezTo>
                  <a:lnTo>
                    <a:pt x="72" y="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19">
              <a:extLst>
                <a:ext uri="{FF2B5EF4-FFF2-40B4-BE49-F238E27FC236}">
                  <a16:creationId xmlns:a16="http://schemas.microsoft.com/office/drawing/2014/main" id="{ADF136ED-CAED-4EDD-B653-ACB870C382B3}"/>
                </a:ext>
              </a:extLst>
            </p:cNvPr>
            <p:cNvSpPr>
              <a:spLocks/>
            </p:cNvSpPr>
            <p:nvPr userDrawn="1"/>
          </p:nvSpPr>
          <p:spPr bwMode="auto">
            <a:xfrm>
              <a:off x="3449" y="3150"/>
              <a:ext cx="289" cy="393"/>
            </a:xfrm>
            <a:custGeom>
              <a:avLst/>
              <a:gdLst>
                <a:gd name="T0" fmla="*/ 0 w 289"/>
                <a:gd name="T1" fmla="*/ 393 h 393"/>
                <a:gd name="T2" fmla="*/ 0 w 289"/>
                <a:gd name="T3" fmla="*/ 0 h 393"/>
                <a:gd name="T4" fmla="*/ 50 w 289"/>
                <a:gd name="T5" fmla="*/ 0 h 393"/>
                <a:gd name="T6" fmla="*/ 50 w 289"/>
                <a:gd name="T7" fmla="*/ 171 h 393"/>
                <a:gd name="T8" fmla="*/ 239 w 289"/>
                <a:gd name="T9" fmla="*/ 171 h 393"/>
                <a:gd name="T10" fmla="*/ 239 w 289"/>
                <a:gd name="T11" fmla="*/ 0 h 393"/>
                <a:gd name="T12" fmla="*/ 289 w 289"/>
                <a:gd name="T13" fmla="*/ 0 h 393"/>
                <a:gd name="T14" fmla="*/ 289 w 289"/>
                <a:gd name="T15" fmla="*/ 393 h 393"/>
                <a:gd name="T16" fmla="*/ 239 w 289"/>
                <a:gd name="T17" fmla="*/ 393 h 393"/>
                <a:gd name="T18" fmla="*/ 239 w 289"/>
                <a:gd name="T19" fmla="*/ 214 h 393"/>
                <a:gd name="T20" fmla="*/ 50 w 289"/>
                <a:gd name="T21" fmla="*/ 214 h 393"/>
                <a:gd name="T22" fmla="*/ 50 w 289"/>
                <a:gd name="T23" fmla="*/ 393 h 393"/>
                <a:gd name="T24" fmla="*/ 0 w 289"/>
                <a:gd name="T25"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393">
                  <a:moveTo>
                    <a:pt x="0" y="393"/>
                  </a:moveTo>
                  <a:lnTo>
                    <a:pt x="0" y="0"/>
                  </a:lnTo>
                  <a:lnTo>
                    <a:pt x="50" y="0"/>
                  </a:lnTo>
                  <a:lnTo>
                    <a:pt x="50" y="171"/>
                  </a:lnTo>
                  <a:lnTo>
                    <a:pt x="239" y="171"/>
                  </a:lnTo>
                  <a:lnTo>
                    <a:pt x="239" y="0"/>
                  </a:lnTo>
                  <a:lnTo>
                    <a:pt x="289" y="0"/>
                  </a:lnTo>
                  <a:lnTo>
                    <a:pt x="289" y="393"/>
                  </a:lnTo>
                  <a:lnTo>
                    <a:pt x="239" y="393"/>
                  </a:lnTo>
                  <a:lnTo>
                    <a:pt x="239" y="214"/>
                  </a:lnTo>
                  <a:lnTo>
                    <a:pt x="50" y="214"/>
                  </a:lnTo>
                  <a:lnTo>
                    <a:pt x="50" y="393"/>
                  </a:lnTo>
                  <a:lnTo>
                    <a:pt x="0" y="3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0">
              <a:extLst>
                <a:ext uri="{FF2B5EF4-FFF2-40B4-BE49-F238E27FC236}">
                  <a16:creationId xmlns:a16="http://schemas.microsoft.com/office/drawing/2014/main" id="{8E41E007-1F45-4847-B137-70876D57B91E}"/>
                </a:ext>
              </a:extLst>
            </p:cNvPr>
            <p:cNvSpPr>
              <a:spLocks noEditPoints="1"/>
            </p:cNvSpPr>
            <p:nvPr userDrawn="1"/>
          </p:nvSpPr>
          <p:spPr bwMode="auto">
            <a:xfrm>
              <a:off x="3786" y="3266"/>
              <a:ext cx="230" cy="286"/>
            </a:xfrm>
            <a:custGeom>
              <a:avLst/>
              <a:gdLst>
                <a:gd name="T0" fmla="*/ 193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3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3 w 345"/>
                <a:gd name="T29" fmla="*/ 426 h 428"/>
                <a:gd name="T30" fmla="*/ 179 w 345"/>
                <a:gd name="T31" fmla="*/ 59 h 428"/>
                <a:gd name="T32" fmla="*/ 99 w 345"/>
                <a:gd name="T33" fmla="*/ 94 h 428"/>
                <a:gd name="T34" fmla="*/ 73 w 345"/>
                <a:gd name="T35" fmla="*/ 181 h 428"/>
                <a:gd name="T36" fmla="*/ 274 w 345"/>
                <a:gd name="T37" fmla="*/ 181 h 428"/>
                <a:gd name="T38" fmla="*/ 266 w 345"/>
                <a:gd name="T39" fmla="*/ 119 h 428"/>
                <a:gd name="T40" fmla="*/ 236 w 345"/>
                <a:gd name="T41" fmla="*/ 75 h 428"/>
                <a:gd name="T42" fmla="*/ 179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3"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5" y="15"/>
                    <a:pt x="303" y="46"/>
                  </a:cubicBezTo>
                  <a:cubicBezTo>
                    <a:pt x="331" y="77"/>
                    <a:pt x="345" y="123"/>
                    <a:pt x="345" y="184"/>
                  </a:cubicBezTo>
                  <a:cubicBezTo>
                    <a:pt x="345" y="237"/>
                    <a:pt x="345" y="237"/>
                    <a:pt x="345" y="237"/>
                  </a:cubicBezTo>
                  <a:cubicBezTo>
                    <a:pt x="73" y="237"/>
                    <a:pt x="73" y="237"/>
                    <a:pt x="73" y="237"/>
                  </a:cubicBezTo>
                  <a:cubicBezTo>
                    <a:pt x="74" y="271"/>
                    <a:pt x="86" y="303"/>
                    <a:pt x="106" y="330"/>
                  </a:cubicBezTo>
                  <a:cubicBezTo>
                    <a:pt x="125" y="354"/>
                    <a:pt x="157" y="366"/>
                    <a:pt x="202" y="366"/>
                  </a:cubicBezTo>
                  <a:cubicBezTo>
                    <a:pt x="223" y="366"/>
                    <a:pt x="243" y="363"/>
                    <a:pt x="262" y="356"/>
                  </a:cubicBezTo>
                  <a:cubicBezTo>
                    <a:pt x="280" y="350"/>
                    <a:pt x="297" y="341"/>
                    <a:pt x="312" y="331"/>
                  </a:cubicBezTo>
                  <a:cubicBezTo>
                    <a:pt x="340" y="380"/>
                    <a:pt x="340" y="380"/>
                    <a:pt x="340" y="380"/>
                  </a:cubicBezTo>
                  <a:cubicBezTo>
                    <a:pt x="298" y="412"/>
                    <a:pt x="246" y="428"/>
                    <a:pt x="193" y="426"/>
                  </a:cubicBezTo>
                  <a:close/>
                  <a:moveTo>
                    <a:pt x="179" y="59"/>
                  </a:moveTo>
                  <a:cubicBezTo>
                    <a:pt x="142" y="59"/>
                    <a:pt x="116" y="71"/>
                    <a:pt x="99" y="94"/>
                  </a:cubicBezTo>
                  <a:cubicBezTo>
                    <a:pt x="82" y="120"/>
                    <a:pt x="73" y="150"/>
                    <a:pt x="73" y="181"/>
                  </a:cubicBezTo>
                  <a:cubicBezTo>
                    <a:pt x="274" y="181"/>
                    <a:pt x="274" y="181"/>
                    <a:pt x="274" y="181"/>
                  </a:cubicBezTo>
                  <a:cubicBezTo>
                    <a:pt x="275" y="160"/>
                    <a:pt x="272" y="139"/>
                    <a:pt x="266" y="119"/>
                  </a:cubicBezTo>
                  <a:cubicBezTo>
                    <a:pt x="260" y="102"/>
                    <a:pt x="250" y="87"/>
                    <a:pt x="236" y="75"/>
                  </a:cubicBezTo>
                  <a:cubicBezTo>
                    <a:pt x="219" y="64"/>
                    <a:pt x="199" y="58"/>
                    <a:pt x="17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1">
              <a:extLst>
                <a:ext uri="{FF2B5EF4-FFF2-40B4-BE49-F238E27FC236}">
                  <a16:creationId xmlns:a16="http://schemas.microsoft.com/office/drawing/2014/main" id="{32E5AD2B-6771-492A-B6EA-23177412B5B8}"/>
                </a:ext>
              </a:extLst>
            </p:cNvPr>
            <p:cNvSpPr>
              <a:spLocks noEditPoints="1"/>
            </p:cNvSpPr>
            <p:nvPr userDrawn="1"/>
          </p:nvSpPr>
          <p:spPr bwMode="auto">
            <a:xfrm>
              <a:off x="4055" y="3265"/>
              <a:ext cx="223" cy="285"/>
            </a:xfrm>
            <a:custGeom>
              <a:avLst/>
              <a:gdLst>
                <a:gd name="T0" fmla="*/ 128 w 334"/>
                <a:gd name="T1" fmla="*/ 426 h 427"/>
                <a:gd name="T2" fmla="*/ 36 w 334"/>
                <a:gd name="T3" fmla="*/ 392 h 427"/>
                <a:gd name="T4" fmla="*/ 1 w 334"/>
                <a:gd name="T5" fmla="*/ 304 h 427"/>
                <a:gd name="T6" fmla="*/ 66 w 334"/>
                <a:gd name="T7" fmla="*/ 188 h 427"/>
                <a:gd name="T8" fmla="*/ 253 w 334"/>
                <a:gd name="T9" fmla="*/ 145 h 427"/>
                <a:gd name="T10" fmla="*/ 229 w 334"/>
                <a:gd name="T11" fmla="*/ 82 h 427"/>
                <a:gd name="T12" fmla="*/ 160 w 334"/>
                <a:gd name="T13" fmla="*/ 61 h 427"/>
                <a:gd name="T14" fmla="*/ 51 w 334"/>
                <a:gd name="T15" fmla="*/ 94 h 427"/>
                <a:gd name="T16" fmla="*/ 26 w 334"/>
                <a:gd name="T17" fmla="*/ 45 h 427"/>
                <a:gd name="T18" fmla="*/ 171 w 334"/>
                <a:gd name="T19" fmla="*/ 2 h 427"/>
                <a:gd name="T20" fmla="*/ 324 w 334"/>
                <a:gd name="T21" fmla="*/ 154 h 427"/>
                <a:gd name="T22" fmla="*/ 324 w 334"/>
                <a:gd name="T23" fmla="*/ 325 h 427"/>
                <a:gd name="T24" fmla="*/ 334 w 334"/>
                <a:gd name="T25" fmla="*/ 409 h 427"/>
                <a:gd name="T26" fmla="*/ 273 w 334"/>
                <a:gd name="T27" fmla="*/ 419 h 427"/>
                <a:gd name="T28" fmla="*/ 259 w 334"/>
                <a:gd name="T29" fmla="*/ 356 h 427"/>
                <a:gd name="T30" fmla="*/ 207 w 334"/>
                <a:gd name="T31" fmla="*/ 407 h 427"/>
                <a:gd name="T32" fmla="*/ 128 w 334"/>
                <a:gd name="T33" fmla="*/ 426 h 427"/>
                <a:gd name="T34" fmla="*/ 74 w 334"/>
                <a:gd name="T35" fmla="*/ 299 h 427"/>
                <a:gd name="T36" fmla="*/ 94 w 334"/>
                <a:gd name="T37" fmla="*/ 349 h 427"/>
                <a:gd name="T38" fmla="*/ 149 w 334"/>
                <a:gd name="T39" fmla="*/ 367 h 427"/>
                <a:gd name="T40" fmla="*/ 224 w 334"/>
                <a:gd name="T41" fmla="*/ 339 h 427"/>
                <a:gd name="T42" fmla="*/ 254 w 334"/>
                <a:gd name="T43" fmla="*/ 266 h 427"/>
                <a:gd name="T44" fmla="*/ 254 w 334"/>
                <a:gd name="T45" fmla="*/ 197 h 427"/>
                <a:gd name="T46" fmla="*/ 120 w 334"/>
                <a:gd name="T47" fmla="*/ 225 h 427"/>
                <a:gd name="T48" fmla="*/ 74 w 334"/>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4" h="427">
                  <a:moveTo>
                    <a:pt x="128" y="426"/>
                  </a:moveTo>
                  <a:cubicBezTo>
                    <a:pt x="94" y="427"/>
                    <a:pt x="61" y="415"/>
                    <a:pt x="36" y="392"/>
                  </a:cubicBezTo>
                  <a:cubicBezTo>
                    <a:pt x="13" y="369"/>
                    <a:pt x="0" y="337"/>
                    <a:pt x="1" y="304"/>
                  </a:cubicBezTo>
                  <a:cubicBezTo>
                    <a:pt x="0" y="257"/>
                    <a:pt x="25" y="212"/>
                    <a:pt x="66" y="188"/>
                  </a:cubicBezTo>
                  <a:cubicBezTo>
                    <a:pt x="109" y="161"/>
                    <a:pt x="172" y="147"/>
                    <a:pt x="253" y="145"/>
                  </a:cubicBezTo>
                  <a:cubicBezTo>
                    <a:pt x="253" y="122"/>
                    <a:pt x="244" y="99"/>
                    <a:pt x="229" y="82"/>
                  </a:cubicBezTo>
                  <a:cubicBezTo>
                    <a:pt x="215" y="68"/>
                    <a:pt x="192" y="61"/>
                    <a:pt x="160" y="61"/>
                  </a:cubicBezTo>
                  <a:cubicBezTo>
                    <a:pt x="121" y="61"/>
                    <a:pt x="83" y="72"/>
                    <a:pt x="51" y="94"/>
                  </a:cubicBezTo>
                  <a:cubicBezTo>
                    <a:pt x="26" y="45"/>
                    <a:pt x="26" y="45"/>
                    <a:pt x="26" y="45"/>
                  </a:cubicBezTo>
                  <a:cubicBezTo>
                    <a:pt x="68" y="15"/>
                    <a:pt x="119" y="0"/>
                    <a:pt x="171" y="2"/>
                  </a:cubicBezTo>
                  <a:cubicBezTo>
                    <a:pt x="273" y="2"/>
                    <a:pt x="324" y="52"/>
                    <a:pt x="324" y="154"/>
                  </a:cubicBezTo>
                  <a:cubicBezTo>
                    <a:pt x="324" y="325"/>
                    <a:pt x="324" y="325"/>
                    <a:pt x="324" y="325"/>
                  </a:cubicBezTo>
                  <a:cubicBezTo>
                    <a:pt x="334" y="409"/>
                    <a:pt x="334" y="409"/>
                    <a:pt x="334" y="409"/>
                  </a:cubicBezTo>
                  <a:cubicBezTo>
                    <a:pt x="273" y="419"/>
                    <a:pt x="273" y="419"/>
                    <a:pt x="273" y="419"/>
                  </a:cubicBezTo>
                  <a:cubicBezTo>
                    <a:pt x="259" y="356"/>
                    <a:pt x="259" y="356"/>
                    <a:pt x="259" y="356"/>
                  </a:cubicBezTo>
                  <a:cubicBezTo>
                    <a:pt x="247" y="378"/>
                    <a:pt x="229" y="396"/>
                    <a:pt x="207" y="407"/>
                  </a:cubicBezTo>
                  <a:cubicBezTo>
                    <a:pt x="183" y="420"/>
                    <a:pt x="156" y="426"/>
                    <a:pt x="128" y="426"/>
                  </a:cubicBezTo>
                  <a:close/>
                  <a:moveTo>
                    <a:pt x="74" y="299"/>
                  </a:moveTo>
                  <a:cubicBezTo>
                    <a:pt x="73" y="318"/>
                    <a:pt x="80" y="336"/>
                    <a:pt x="94" y="349"/>
                  </a:cubicBezTo>
                  <a:cubicBezTo>
                    <a:pt x="109" y="362"/>
                    <a:pt x="129" y="368"/>
                    <a:pt x="149" y="367"/>
                  </a:cubicBezTo>
                  <a:cubicBezTo>
                    <a:pt x="177" y="368"/>
                    <a:pt x="204" y="358"/>
                    <a:pt x="224" y="339"/>
                  </a:cubicBezTo>
                  <a:cubicBezTo>
                    <a:pt x="244" y="320"/>
                    <a:pt x="255" y="293"/>
                    <a:pt x="254" y="266"/>
                  </a:cubicBezTo>
                  <a:cubicBezTo>
                    <a:pt x="254" y="197"/>
                    <a:pt x="254" y="197"/>
                    <a:pt x="254" y="197"/>
                  </a:cubicBezTo>
                  <a:cubicBezTo>
                    <a:pt x="195" y="198"/>
                    <a:pt x="151" y="208"/>
                    <a:pt x="120" y="225"/>
                  </a:cubicBezTo>
                  <a:cubicBezTo>
                    <a:pt x="92" y="239"/>
                    <a:pt x="74" y="268"/>
                    <a:pt x="74" y="2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Rectangle 22">
              <a:extLst>
                <a:ext uri="{FF2B5EF4-FFF2-40B4-BE49-F238E27FC236}">
                  <a16:creationId xmlns:a16="http://schemas.microsoft.com/office/drawing/2014/main" id="{64EF14C9-A162-42FD-919B-A6279DADF781}"/>
                </a:ext>
              </a:extLst>
            </p:cNvPr>
            <p:cNvSpPr>
              <a:spLocks noChangeArrowheads="1"/>
            </p:cNvSpPr>
            <p:nvPr userDrawn="1"/>
          </p:nvSpPr>
          <p:spPr bwMode="auto">
            <a:xfrm>
              <a:off x="4334" y="3150"/>
              <a:ext cx="48" cy="3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23">
              <a:extLst>
                <a:ext uri="{FF2B5EF4-FFF2-40B4-BE49-F238E27FC236}">
                  <a16:creationId xmlns:a16="http://schemas.microsoft.com/office/drawing/2014/main" id="{912B6ECC-517F-45A0-B4E7-161C43DF605B}"/>
                </a:ext>
              </a:extLst>
            </p:cNvPr>
            <p:cNvSpPr>
              <a:spLocks/>
            </p:cNvSpPr>
            <p:nvPr userDrawn="1"/>
          </p:nvSpPr>
          <p:spPr bwMode="auto">
            <a:xfrm>
              <a:off x="4417" y="3197"/>
              <a:ext cx="203" cy="351"/>
            </a:xfrm>
            <a:custGeom>
              <a:avLst/>
              <a:gdLst>
                <a:gd name="T0" fmla="*/ 202 w 304"/>
                <a:gd name="T1" fmla="*/ 525 h 526"/>
                <a:gd name="T2" fmla="*/ 74 w 304"/>
                <a:gd name="T3" fmla="*/ 378 h 526"/>
                <a:gd name="T4" fmla="*/ 74 w 304"/>
                <a:gd name="T5" fmla="*/ 171 h 526"/>
                <a:gd name="T6" fmla="*/ 0 w 304"/>
                <a:gd name="T7" fmla="*/ 171 h 526"/>
                <a:gd name="T8" fmla="*/ 0 w 304"/>
                <a:gd name="T9" fmla="*/ 124 h 526"/>
                <a:gd name="T10" fmla="*/ 74 w 304"/>
                <a:gd name="T11" fmla="*/ 115 h 526"/>
                <a:gd name="T12" fmla="*/ 74 w 304"/>
                <a:gd name="T13" fmla="*/ 0 h 526"/>
                <a:gd name="T14" fmla="*/ 146 w 304"/>
                <a:gd name="T15" fmla="*/ 0 h 526"/>
                <a:gd name="T16" fmla="*/ 146 w 304"/>
                <a:gd name="T17" fmla="*/ 115 h 526"/>
                <a:gd name="T18" fmla="*/ 269 w 304"/>
                <a:gd name="T19" fmla="*/ 115 h 526"/>
                <a:gd name="T20" fmla="*/ 269 w 304"/>
                <a:gd name="T21" fmla="*/ 171 h 526"/>
                <a:gd name="T22" fmla="*/ 146 w 304"/>
                <a:gd name="T23" fmla="*/ 171 h 526"/>
                <a:gd name="T24" fmla="*/ 146 w 304"/>
                <a:gd name="T25" fmla="*/ 376 h 526"/>
                <a:gd name="T26" fmla="*/ 213 w 304"/>
                <a:gd name="T27" fmla="*/ 465 h 526"/>
                <a:gd name="T28" fmla="*/ 249 w 304"/>
                <a:gd name="T29" fmla="*/ 459 h 526"/>
                <a:gd name="T30" fmla="*/ 283 w 304"/>
                <a:gd name="T31" fmla="*/ 447 h 526"/>
                <a:gd name="T32" fmla="*/ 304 w 304"/>
                <a:gd name="T33" fmla="*/ 499 h 526"/>
                <a:gd name="T34" fmla="*/ 202 w 304"/>
                <a:gd name="T3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526">
                  <a:moveTo>
                    <a:pt x="202" y="525"/>
                  </a:moveTo>
                  <a:cubicBezTo>
                    <a:pt x="117" y="525"/>
                    <a:pt x="74" y="476"/>
                    <a:pt x="74" y="378"/>
                  </a:cubicBezTo>
                  <a:cubicBezTo>
                    <a:pt x="74" y="171"/>
                    <a:pt x="74" y="171"/>
                    <a:pt x="74" y="171"/>
                  </a:cubicBezTo>
                  <a:cubicBezTo>
                    <a:pt x="0" y="171"/>
                    <a:pt x="0" y="171"/>
                    <a:pt x="0" y="171"/>
                  </a:cubicBezTo>
                  <a:cubicBezTo>
                    <a:pt x="0" y="124"/>
                    <a:pt x="0" y="124"/>
                    <a:pt x="0" y="124"/>
                  </a:cubicBezTo>
                  <a:cubicBezTo>
                    <a:pt x="74" y="115"/>
                    <a:pt x="74" y="115"/>
                    <a:pt x="74" y="115"/>
                  </a:cubicBezTo>
                  <a:cubicBezTo>
                    <a:pt x="74" y="0"/>
                    <a:pt x="74" y="0"/>
                    <a:pt x="74" y="0"/>
                  </a:cubicBezTo>
                  <a:cubicBezTo>
                    <a:pt x="146" y="0"/>
                    <a:pt x="146" y="0"/>
                    <a:pt x="146" y="0"/>
                  </a:cubicBezTo>
                  <a:cubicBezTo>
                    <a:pt x="146" y="115"/>
                    <a:pt x="146" y="115"/>
                    <a:pt x="146" y="115"/>
                  </a:cubicBezTo>
                  <a:cubicBezTo>
                    <a:pt x="269" y="115"/>
                    <a:pt x="269" y="115"/>
                    <a:pt x="269" y="115"/>
                  </a:cubicBezTo>
                  <a:cubicBezTo>
                    <a:pt x="269" y="171"/>
                    <a:pt x="269" y="171"/>
                    <a:pt x="269" y="171"/>
                  </a:cubicBezTo>
                  <a:cubicBezTo>
                    <a:pt x="146" y="171"/>
                    <a:pt x="146" y="171"/>
                    <a:pt x="146" y="171"/>
                  </a:cubicBezTo>
                  <a:cubicBezTo>
                    <a:pt x="146" y="376"/>
                    <a:pt x="146" y="376"/>
                    <a:pt x="146" y="376"/>
                  </a:cubicBezTo>
                  <a:cubicBezTo>
                    <a:pt x="146" y="435"/>
                    <a:pt x="169" y="465"/>
                    <a:pt x="213" y="465"/>
                  </a:cubicBezTo>
                  <a:cubicBezTo>
                    <a:pt x="225" y="464"/>
                    <a:pt x="237" y="463"/>
                    <a:pt x="249" y="459"/>
                  </a:cubicBezTo>
                  <a:cubicBezTo>
                    <a:pt x="261" y="456"/>
                    <a:pt x="272" y="452"/>
                    <a:pt x="283" y="447"/>
                  </a:cubicBezTo>
                  <a:cubicBezTo>
                    <a:pt x="304" y="499"/>
                    <a:pt x="304" y="499"/>
                    <a:pt x="304" y="499"/>
                  </a:cubicBezTo>
                  <a:cubicBezTo>
                    <a:pt x="274" y="517"/>
                    <a:pt x="238" y="526"/>
                    <a:pt x="202" y="5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24">
              <a:extLst>
                <a:ext uri="{FF2B5EF4-FFF2-40B4-BE49-F238E27FC236}">
                  <a16:creationId xmlns:a16="http://schemas.microsoft.com/office/drawing/2014/main" id="{91D25035-CD27-444A-A738-713575E4794E}"/>
                </a:ext>
              </a:extLst>
            </p:cNvPr>
            <p:cNvSpPr>
              <a:spLocks/>
            </p:cNvSpPr>
            <p:nvPr userDrawn="1"/>
          </p:nvSpPr>
          <p:spPr bwMode="auto">
            <a:xfrm>
              <a:off x="4656" y="3150"/>
              <a:ext cx="228" cy="393"/>
            </a:xfrm>
            <a:custGeom>
              <a:avLst/>
              <a:gdLst>
                <a:gd name="T0" fmla="*/ 0 w 341"/>
                <a:gd name="T1" fmla="*/ 589 h 589"/>
                <a:gd name="T2" fmla="*/ 0 w 341"/>
                <a:gd name="T3" fmla="*/ 0 h 589"/>
                <a:gd name="T4" fmla="*/ 71 w 341"/>
                <a:gd name="T5" fmla="*/ 0 h 589"/>
                <a:gd name="T6" fmla="*/ 71 w 341"/>
                <a:gd name="T7" fmla="*/ 240 h 589"/>
                <a:gd name="T8" fmla="*/ 198 w 341"/>
                <a:gd name="T9" fmla="*/ 175 h 589"/>
                <a:gd name="T10" fmla="*/ 304 w 341"/>
                <a:gd name="T11" fmla="*/ 216 h 589"/>
                <a:gd name="T12" fmla="*/ 341 w 341"/>
                <a:gd name="T13" fmla="*/ 334 h 589"/>
                <a:gd name="T14" fmla="*/ 341 w 341"/>
                <a:gd name="T15" fmla="*/ 589 h 589"/>
                <a:gd name="T16" fmla="*/ 269 w 341"/>
                <a:gd name="T17" fmla="*/ 589 h 589"/>
                <a:gd name="T18" fmla="*/ 269 w 341"/>
                <a:gd name="T19" fmla="*/ 343 h 589"/>
                <a:gd name="T20" fmla="*/ 268 w 341"/>
                <a:gd name="T21" fmla="*/ 315 h 589"/>
                <a:gd name="T22" fmla="*/ 258 w 341"/>
                <a:gd name="T23" fmla="*/ 279 h 589"/>
                <a:gd name="T24" fmla="*/ 231 w 341"/>
                <a:gd name="T25" fmla="*/ 249 h 589"/>
                <a:gd name="T26" fmla="*/ 179 w 341"/>
                <a:gd name="T27" fmla="*/ 237 h 589"/>
                <a:gd name="T28" fmla="*/ 72 w 341"/>
                <a:gd name="T29" fmla="*/ 327 h 589"/>
                <a:gd name="T30" fmla="*/ 72 w 341"/>
                <a:gd name="T31" fmla="*/ 343 h 589"/>
                <a:gd name="T32" fmla="*/ 72 w 341"/>
                <a:gd name="T33" fmla="*/ 589 h 589"/>
                <a:gd name="T34" fmla="*/ 0 w 341"/>
                <a:gd name="T3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589">
                  <a:moveTo>
                    <a:pt x="0" y="589"/>
                  </a:moveTo>
                  <a:cubicBezTo>
                    <a:pt x="0" y="0"/>
                    <a:pt x="0" y="0"/>
                    <a:pt x="0" y="0"/>
                  </a:cubicBezTo>
                  <a:cubicBezTo>
                    <a:pt x="71" y="0"/>
                    <a:pt x="71" y="0"/>
                    <a:pt x="71" y="0"/>
                  </a:cubicBezTo>
                  <a:cubicBezTo>
                    <a:pt x="71" y="240"/>
                    <a:pt x="71" y="240"/>
                    <a:pt x="71" y="240"/>
                  </a:cubicBezTo>
                  <a:cubicBezTo>
                    <a:pt x="95" y="196"/>
                    <a:pt x="137" y="175"/>
                    <a:pt x="198" y="175"/>
                  </a:cubicBezTo>
                  <a:cubicBezTo>
                    <a:pt x="244" y="175"/>
                    <a:pt x="280" y="188"/>
                    <a:pt x="304" y="216"/>
                  </a:cubicBezTo>
                  <a:cubicBezTo>
                    <a:pt x="329" y="244"/>
                    <a:pt x="341" y="283"/>
                    <a:pt x="341" y="334"/>
                  </a:cubicBezTo>
                  <a:cubicBezTo>
                    <a:pt x="341" y="589"/>
                    <a:pt x="341" y="589"/>
                    <a:pt x="341" y="589"/>
                  </a:cubicBezTo>
                  <a:cubicBezTo>
                    <a:pt x="269" y="589"/>
                    <a:pt x="269" y="589"/>
                    <a:pt x="269" y="589"/>
                  </a:cubicBezTo>
                  <a:cubicBezTo>
                    <a:pt x="269" y="343"/>
                    <a:pt x="269" y="343"/>
                    <a:pt x="269" y="343"/>
                  </a:cubicBezTo>
                  <a:cubicBezTo>
                    <a:pt x="269" y="336"/>
                    <a:pt x="269" y="326"/>
                    <a:pt x="268" y="315"/>
                  </a:cubicBezTo>
                  <a:cubicBezTo>
                    <a:pt x="266" y="302"/>
                    <a:pt x="263" y="290"/>
                    <a:pt x="258" y="279"/>
                  </a:cubicBezTo>
                  <a:cubicBezTo>
                    <a:pt x="252" y="267"/>
                    <a:pt x="243" y="256"/>
                    <a:pt x="231" y="249"/>
                  </a:cubicBezTo>
                  <a:cubicBezTo>
                    <a:pt x="216" y="240"/>
                    <a:pt x="198" y="236"/>
                    <a:pt x="179" y="237"/>
                  </a:cubicBezTo>
                  <a:cubicBezTo>
                    <a:pt x="125" y="232"/>
                    <a:pt x="77" y="272"/>
                    <a:pt x="72" y="327"/>
                  </a:cubicBezTo>
                  <a:cubicBezTo>
                    <a:pt x="72" y="332"/>
                    <a:pt x="71" y="338"/>
                    <a:pt x="72" y="343"/>
                  </a:cubicBezTo>
                  <a:cubicBezTo>
                    <a:pt x="72" y="589"/>
                    <a:pt x="72" y="589"/>
                    <a:pt x="72" y="589"/>
                  </a:cubicBezTo>
                  <a:lnTo>
                    <a:pt x="0" y="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25">
              <a:extLst>
                <a:ext uri="{FF2B5EF4-FFF2-40B4-BE49-F238E27FC236}">
                  <a16:creationId xmlns:a16="http://schemas.microsoft.com/office/drawing/2014/main" id="{1F04362A-0171-4334-8C00-AF5A69890670}"/>
                </a:ext>
              </a:extLst>
            </p:cNvPr>
            <p:cNvSpPr>
              <a:spLocks noEditPoints="1"/>
            </p:cNvSpPr>
            <p:nvPr userDrawn="1"/>
          </p:nvSpPr>
          <p:spPr bwMode="auto">
            <a:xfrm>
              <a:off x="4941" y="3160"/>
              <a:ext cx="59"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8 w 87"/>
                <a:gd name="T11" fmla="*/ 574 h 574"/>
                <a:gd name="T12" fmla="*/ 8 w 87"/>
                <a:gd name="T13" fmla="*/ 171 h 574"/>
                <a:gd name="T14" fmla="*/ 79 w 87"/>
                <a:gd name="T15" fmla="*/ 171 h 574"/>
                <a:gd name="T16" fmla="*/ 79 w 87"/>
                <a:gd name="T17" fmla="*/ 574 h 574"/>
                <a:gd name="T18" fmla="*/ 8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3" y="0"/>
                    <a:pt x="87" y="16"/>
                    <a:pt x="87" y="47"/>
                  </a:cubicBezTo>
                  <a:cubicBezTo>
                    <a:pt x="87" y="79"/>
                    <a:pt x="73" y="95"/>
                    <a:pt x="43" y="95"/>
                  </a:cubicBezTo>
                  <a:close/>
                  <a:moveTo>
                    <a:pt x="8" y="574"/>
                  </a:moveTo>
                  <a:cubicBezTo>
                    <a:pt x="8" y="171"/>
                    <a:pt x="8" y="171"/>
                    <a:pt x="8" y="171"/>
                  </a:cubicBezTo>
                  <a:cubicBezTo>
                    <a:pt x="79" y="171"/>
                    <a:pt x="79" y="171"/>
                    <a:pt x="79" y="171"/>
                  </a:cubicBezTo>
                  <a:cubicBezTo>
                    <a:pt x="79" y="574"/>
                    <a:pt x="79" y="574"/>
                    <a:pt x="79" y="574"/>
                  </a:cubicBezTo>
                  <a:lnTo>
                    <a:pt x="8"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26">
              <a:extLst>
                <a:ext uri="{FF2B5EF4-FFF2-40B4-BE49-F238E27FC236}">
                  <a16:creationId xmlns:a16="http://schemas.microsoft.com/office/drawing/2014/main" id="{96754049-ACE1-4BEF-80BD-019E7D89F667}"/>
                </a:ext>
              </a:extLst>
            </p:cNvPr>
            <p:cNvSpPr>
              <a:spLocks noEditPoints="1"/>
            </p:cNvSpPr>
            <p:nvPr userDrawn="1"/>
          </p:nvSpPr>
          <p:spPr bwMode="auto">
            <a:xfrm>
              <a:off x="5047" y="3266"/>
              <a:ext cx="230" cy="286"/>
            </a:xfrm>
            <a:custGeom>
              <a:avLst/>
              <a:gdLst>
                <a:gd name="T0" fmla="*/ 192 w 345"/>
                <a:gd name="T1" fmla="*/ 426 h 428"/>
                <a:gd name="T2" fmla="*/ 50 w 345"/>
                <a:gd name="T3" fmla="*/ 372 h 428"/>
                <a:gd name="T4" fmla="*/ 0 w 345"/>
                <a:gd name="T5" fmla="*/ 211 h 428"/>
                <a:gd name="T6" fmla="*/ 46 w 345"/>
                <a:gd name="T7" fmla="*/ 55 h 428"/>
                <a:gd name="T8" fmla="*/ 180 w 345"/>
                <a:gd name="T9" fmla="*/ 0 h 428"/>
                <a:gd name="T10" fmla="*/ 303 w 345"/>
                <a:gd name="T11" fmla="*/ 46 h 428"/>
                <a:gd name="T12" fmla="*/ 345 w 345"/>
                <a:gd name="T13" fmla="*/ 184 h 428"/>
                <a:gd name="T14" fmla="*/ 345 w 345"/>
                <a:gd name="T15" fmla="*/ 237 h 428"/>
                <a:gd name="T16" fmla="*/ 72 w 345"/>
                <a:gd name="T17" fmla="*/ 237 h 428"/>
                <a:gd name="T18" fmla="*/ 106 w 345"/>
                <a:gd name="T19" fmla="*/ 330 h 428"/>
                <a:gd name="T20" fmla="*/ 202 w 345"/>
                <a:gd name="T21" fmla="*/ 366 h 428"/>
                <a:gd name="T22" fmla="*/ 262 w 345"/>
                <a:gd name="T23" fmla="*/ 356 h 428"/>
                <a:gd name="T24" fmla="*/ 312 w 345"/>
                <a:gd name="T25" fmla="*/ 331 h 428"/>
                <a:gd name="T26" fmla="*/ 340 w 345"/>
                <a:gd name="T27" fmla="*/ 380 h 428"/>
                <a:gd name="T28" fmla="*/ 192 w 345"/>
                <a:gd name="T29" fmla="*/ 426 h 428"/>
                <a:gd name="T30" fmla="*/ 178 w 345"/>
                <a:gd name="T31" fmla="*/ 59 h 428"/>
                <a:gd name="T32" fmla="*/ 99 w 345"/>
                <a:gd name="T33" fmla="*/ 94 h 428"/>
                <a:gd name="T34" fmla="*/ 72 w 345"/>
                <a:gd name="T35" fmla="*/ 181 h 428"/>
                <a:gd name="T36" fmla="*/ 274 w 345"/>
                <a:gd name="T37" fmla="*/ 181 h 428"/>
                <a:gd name="T38" fmla="*/ 265 w 345"/>
                <a:gd name="T39" fmla="*/ 119 h 428"/>
                <a:gd name="T40" fmla="*/ 235 w 345"/>
                <a:gd name="T41" fmla="*/ 75 h 428"/>
                <a:gd name="T42" fmla="*/ 178 w 345"/>
                <a:gd name="T43" fmla="*/ 5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428">
                  <a:moveTo>
                    <a:pt x="192" y="426"/>
                  </a:moveTo>
                  <a:cubicBezTo>
                    <a:pt x="131" y="426"/>
                    <a:pt x="84" y="408"/>
                    <a:pt x="50" y="372"/>
                  </a:cubicBezTo>
                  <a:cubicBezTo>
                    <a:pt x="17" y="336"/>
                    <a:pt x="0" y="282"/>
                    <a:pt x="0" y="211"/>
                  </a:cubicBezTo>
                  <a:cubicBezTo>
                    <a:pt x="0" y="143"/>
                    <a:pt x="15" y="91"/>
                    <a:pt x="46" y="55"/>
                  </a:cubicBezTo>
                  <a:cubicBezTo>
                    <a:pt x="77" y="18"/>
                    <a:pt x="121" y="0"/>
                    <a:pt x="180" y="0"/>
                  </a:cubicBezTo>
                  <a:cubicBezTo>
                    <a:pt x="234" y="0"/>
                    <a:pt x="274" y="15"/>
                    <a:pt x="303" y="46"/>
                  </a:cubicBezTo>
                  <a:cubicBezTo>
                    <a:pt x="331" y="77"/>
                    <a:pt x="345" y="123"/>
                    <a:pt x="345" y="184"/>
                  </a:cubicBezTo>
                  <a:cubicBezTo>
                    <a:pt x="345" y="237"/>
                    <a:pt x="345" y="237"/>
                    <a:pt x="345" y="237"/>
                  </a:cubicBezTo>
                  <a:cubicBezTo>
                    <a:pt x="72" y="237"/>
                    <a:pt x="72" y="237"/>
                    <a:pt x="72" y="237"/>
                  </a:cubicBezTo>
                  <a:cubicBezTo>
                    <a:pt x="74" y="271"/>
                    <a:pt x="86" y="303"/>
                    <a:pt x="106" y="330"/>
                  </a:cubicBezTo>
                  <a:cubicBezTo>
                    <a:pt x="125" y="354"/>
                    <a:pt x="157" y="366"/>
                    <a:pt x="202" y="366"/>
                  </a:cubicBezTo>
                  <a:cubicBezTo>
                    <a:pt x="222" y="366"/>
                    <a:pt x="243" y="363"/>
                    <a:pt x="262" y="356"/>
                  </a:cubicBezTo>
                  <a:cubicBezTo>
                    <a:pt x="280" y="350"/>
                    <a:pt x="296" y="341"/>
                    <a:pt x="312" y="331"/>
                  </a:cubicBezTo>
                  <a:cubicBezTo>
                    <a:pt x="340" y="380"/>
                    <a:pt x="340" y="380"/>
                    <a:pt x="340" y="380"/>
                  </a:cubicBezTo>
                  <a:cubicBezTo>
                    <a:pt x="298" y="412"/>
                    <a:pt x="245" y="428"/>
                    <a:pt x="192" y="426"/>
                  </a:cubicBezTo>
                  <a:close/>
                  <a:moveTo>
                    <a:pt x="178" y="59"/>
                  </a:moveTo>
                  <a:cubicBezTo>
                    <a:pt x="142" y="59"/>
                    <a:pt x="116" y="71"/>
                    <a:pt x="99" y="94"/>
                  </a:cubicBezTo>
                  <a:cubicBezTo>
                    <a:pt x="82" y="120"/>
                    <a:pt x="73" y="150"/>
                    <a:pt x="72" y="181"/>
                  </a:cubicBezTo>
                  <a:cubicBezTo>
                    <a:pt x="274" y="181"/>
                    <a:pt x="274" y="181"/>
                    <a:pt x="274" y="181"/>
                  </a:cubicBezTo>
                  <a:cubicBezTo>
                    <a:pt x="275" y="160"/>
                    <a:pt x="272" y="139"/>
                    <a:pt x="265" y="119"/>
                  </a:cubicBezTo>
                  <a:cubicBezTo>
                    <a:pt x="260" y="102"/>
                    <a:pt x="250" y="87"/>
                    <a:pt x="235" y="75"/>
                  </a:cubicBezTo>
                  <a:cubicBezTo>
                    <a:pt x="219" y="64"/>
                    <a:pt x="199" y="58"/>
                    <a:pt x="17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27">
              <a:extLst>
                <a:ext uri="{FF2B5EF4-FFF2-40B4-BE49-F238E27FC236}">
                  <a16:creationId xmlns:a16="http://schemas.microsoft.com/office/drawing/2014/main" id="{6BF9643F-C7BE-4687-8E71-70E8CB075821}"/>
                </a:ext>
              </a:extLst>
            </p:cNvPr>
            <p:cNvSpPr>
              <a:spLocks/>
            </p:cNvSpPr>
            <p:nvPr userDrawn="1"/>
          </p:nvSpPr>
          <p:spPr bwMode="auto">
            <a:xfrm>
              <a:off x="5325" y="3266"/>
              <a:ext cx="171" cy="277"/>
            </a:xfrm>
            <a:custGeom>
              <a:avLst/>
              <a:gdLst>
                <a:gd name="T0" fmla="*/ 10 w 256"/>
                <a:gd name="T1" fmla="*/ 414 h 414"/>
                <a:gd name="T2" fmla="*/ 10 w 256"/>
                <a:gd name="T3" fmla="*/ 99 h 414"/>
                <a:gd name="T4" fmla="*/ 0 w 256"/>
                <a:gd name="T5" fmla="*/ 18 h 414"/>
                <a:gd name="T6" fmla="*/ 62 w 256"/>
                <a:gd name="T7" fmla="*/ 8 h 414"/>
                <a:gd name="T8" fmla="*/ 77 w 256"/>
                <a:gd name="T9" fmla="*/ 75 h 414"/>
                <a:gd name="T10" fmla="*/ 122 w 256"/>
                <a:gd name="T11" fmla="*/ 21 h 414"/>
                <a:gd name="T12" fmla="*/ 193 w 256"/>
                <a:gd name="T13" fmla="*/ 1 h 414"/>
                <a:gd name="T14" fmla="*/ 225 w 256"/>
                <a:gd name="T15" fmla="*/ 5 h 414"/>
                <a:gd name="T16" fmla="*/ 256 w 256"/>
                <a:gd name="T17" fmla="*/ 18 h 414"/>
                <a:gd name="T18" fmla="*/ 236 w 256"/>
                <a:gd name="T19" fmla="*/ 80 h 414"/>
                <a:gd name="T20" fmla="*/ 205 w 256"/>
                <a:gd name="T21" fmla="*/ 69 h 414"/>
                <a:gd name="T22" fmla="*/ 177 w 256"/>
                <a:gd name="T23" fmla="*/ 67 h 414"/>
                <a:gd name="T24" fmla="*/ 106 w 256"/>
                <a:gd name="T25" fmla="*/ 99 h 414"/>
                <a:gd name="T26" fmla="*/ 82 w 256"/>
                <a:gd name="T27" fmla="*/ 180 h 414"/>
                <a:gd name="T28" fmla="*/ 82 w 256"/>
                <a:gd name="T29" fmla="*/ 414 h 414"/>
                <a:gd name="T30" fmla="*/ 10 w 256"/>
                <a:gd name="T31"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6" h="414">
                  <a:moveTo>
                    <a:pt x="10" y="414"/>
                  </a:moveTo>
                  <a:cubicBezTo>
                    <a:pt x="10" y="99"/>
                    <a:pt x="10" y="99"/>
                    <a:pt x="10" y="99"/>
                  </a:cubicBezTo>
                  <a:cubicBezTo>
                    <a:pt x="0" y="18"/>
                    <a:pt x="0" y="18"/>
                    <a:pt x="0" y="18"/>
                  </a:cubicBezTo>
                  <a:cubicBezTo>
                    <a:pt x="62" y="8"/>
                    <a:pt x="62" y="8"/>
                    <a:pt x="62" y="8"/>
                  </a:cubicBezTo>
                  <a:cubicBezTo>
                    <a:pt x="77" y="75"/>
                    <a:pt x="77" y="75"/>
                    <a:pt x="77" y="75"/>
                  </a:cubicBezTo>
                  <a:cubicBezTo>
                    <a:pt x="87" y="53"/>
                    <a:pt x="102" y="34"/>
                    <a:pt x="122" y="21"/>
                  </a:cubicBezTo>
                  <a:cubicBezTo>
                    <a:pt x="143" y="7"/>
                    <a:pt x="168" y="0"/>
                    <a:pt x="193" y="1"/>
                  </a:cubicBezTo>
                  <a:cubicBezTo>
                    <a:pt x="204" y="1"/>
                    <a:pt x="215" y="3"/>
                    <a:pt x="225" y="5"/>
                  </a:cubicBezTo>
                  <a:cubicBezTo>
                    <a:pt x="236" y="8"/>
                    <a:pt x="247" y="12"/>
                    <a:pt x="256" y="18"/>
                  </a:cubicBezTo>
                  <a:cubicBezTo>
                    <a:pt x="236" y="80"/>
                    <a:pt x="236" y="80"/>
                    <a:pt x="236" y="80"/>
                  </a:cubicBezTo>
                  <a:cubicBezTo>
                    <a:pt x="226" y="75"/>
                    <a:pt x="216" y="71"/>
                    <a:pt x="205" y="69"/>
                  </a:cubicBezTo>
                  <a:cubicBezTo>
                    <a:pt x="196" y="68"/>
                    <a:pt x="186" y="67"/>
                    <a:pt x="177" y="67"/>
                  </a:cubicBezTo>
                  <a:cubicBezTo>
                    <a:pt x="149" y="65"/>
                    <a:pt x="123" y="77"/>
                    <a:pt x="106" y="99"/>
                  </a:cubicBezTo>
                  <a:cubicBezTo>
                    <a:pt x="89" y="122"/>
                    <a:pt x="81" y="151"/>
                    <a:pt x="82" y="180"/>
                  </a:cubicBezTo>
                  <a:cubicBezTo>
                    <a:pt x="82" y="414"/>
                    <a:pt x="82" y="414"/>
                    <a:pt x="82" y="414"/>
                  </a:cubicBezTo>
                  <a:lnTo>
                    <a:pt x="10"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28">
              <a:extLst>
                <a:ext uri="{FF2B5EF4-FFF2-40B4-BE49-F238E27FC236}">
                  <a16:creationId xmlns:a16="http://schemas.microsoft.com/office/drawing/2014/main" id="{9B1E0F17-E8BD-47E1-BD5F-53A73FF0C1EE}"/>
                </a:ext>
              </a:extLst>
            </p:cNvPr>
            <p:cNvSpPr>
              <a:spLocks noEditPoints="1"/>
            </p:cNvSpPr>
            <p:nvPr userDrawn="1"/>
          </p:nvSpPr>
          <p:spPr bwMode="auto">
            <a:xfrm>
              <a:off x="5632" y="3150"/>
              <a:ext cx="322" cy="393"/>
            </a:xfrm>
            <a:custGeom>
              <a:avLst/>
              <a:gdLst>
                <a:gd name="T0" fmla="*/ 0 w 483"/>
                <a:gd name="T1" fmla="*/ 589 h 589"/>
                <a:gd name="T2" fmla="*/ 80 w 483"/>
                <a:gd name="T3" fmla="*/ 295 h 589"/>
                <a:gd name="T4" fmla="*/ 203 w 483"/>
                <a:gd name="T5" fmla="*/ 0 h 589"/>
                <a:gd name="T6" fmla="*/ 282 w 483"/>
                <a:gd name="T7" fmla="*/ 0 h 589"/>
                <a:gd name="T8" fmla="*/ 405 w 483"/>
                <a:gd name="T9" fmla="*/ 299 h 589"/>
                <a:gd name="T10" fmla="*/ 483 w 483"/>
                <a:gd name="T11" fmla="*/ 589 h 589"/>
                <a:gd name="T12" fmla="*/ 406 w 483"/>
                <a:gd name="T13" fmla="*/ 589 h 589"/>
                <a:gd name="T14" fmla="*/ 369 w 483"/>
                <a:gd name="T15" fmla="*/ 430 h 589"/>
                <a:gd name="T16" fmla="*/ 112 w 483"/>
                <a:gd name="T17" fmla="*/ 430 h 589"/>
                <a:gd name="T18" fmla="*/ 74 w 483"/>
                <a:gd name="T19" fmla="*/ 589 h 589"/>
                <a:gd name="T20" fmla="*/ 0 w 483"/>
                <a:gd name="T21" fmla="*/ 589 h 589"/>
                <a:gd name="T22" fmla="*/ 130 w 483"/>
                <a:gd name="T23" fmla="*/ 368 h 589"/>
                <a:gd name="T24" fmla="*/ 351 w 483"/>
                <a:gd name="T25" fmla="*/ 368 h 589"/>
                <a:gd name="T26" fmla="*/ 301 w 483"/>
                <a:gd name="T27" fmla="*/ 219 h 589"/>
                <a:gd name="T28" fmla="*/ 240 w 483"/>
                <a:gd name="T29" fmla="*/ 69 h 589"/>
                <a:gd name="T30" fmla="*/ 179 w 483"/>
                <a:gd name="T31" fmla="*/ 219 h 589"/>
                <a:gd name="T32" fmla="*/ 130 w 483"/>
                <a:gd name="T33" fmla="*/ 368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589">
                  <a:moveTo>
                    <a:pt x="0" y="589"/>
                  </a:moveTo>
                  <a:cubicBezTo>
                    <a:pt x="21" y="490"/>
                    <a:pt x="48" y="391"/>
                    <a:pt x="80" y="295"/>
                  </a:cubicBezTo>
                  <a:cubicBezTo>
                    <a:pt x="115" y="194"/>
                    <a:pt x="156" y="95"/>
                    <a:pt x="203" y="0"/>
                  </a:cubicBezTo>
                  <a:cubicBezTo>
                    <a:pt x="282" y="0"/>
                    <a:pt x="282" y="0"/>
                    <a:pt x="282" y="0"/>
                  </a:cubicBezTo>
                  <a:cubicBezTo>
                    <a:pt x="329" y="97"/>
                    <a:pt x="370" y="197"/>
                    <a:pt x="405" y="299"/>
                  </a:cubicBezTo>
                  <a:cubicBezTo>
                    <a:pt x="437" y="394"/>
                    <a:pt x="463" y="491"/>
                    <a:pt x="483" y="589"/>
                  </a:cubicBezTo>
                  <a:cubicBezTo>
                    <a:pt x="406" y="589"/>
                    <a:pt x="406" y="589"/>
                    <a:pt x="406" y="589"/>
                  </a:cubicBezTo>
                  <a:cubicBezTo>
                    <a:pt x="395" y="534"/>
                    <a:pt x="382" y="481"/>
                    <a:pt x="369" y="430"/>
                  </a:cubicBezTo>
                  <a:cubicBezTo>
                    <a:pt x="112" y="430"/>
                    <a:pt x="112" y="430"/>
                    <a:pt x="112" y="430"/>
                  </a:cubicBezTo>
                  <a:cubicBezTo>
                    <a:pt x="99" y="481"/>
                    <a:pt x="86" y="534"/>
                    <a:pt x="74" y="589"/>
                  </a:cubicBezTo>
                  <a:lnTo>
                    <a:pt x="0" y="589"/>
                  </a:lnTo>
                  <a:close/>
                  <a:moveTo>
                    <a:pt x="130" y="368"/>
                  </a:moveTo>
                  <a:cubicBezTo>
                    <a:pt x="351" y="368"/>
                    <a:pt x="351" y="368"/>
                    <a:pt x="351" y="368"/>
                  </a:cubicBezTo>
                  <a:cubicBezTo>
                    <a:pt x="336" y="318"/>
                    <a:pt x="319" y="269"/>
                    <a:pt x="301" y="219"/>
                  </a:cubicBezTo>
                  <a:cubicBezTo>
                    <a:pt x="283" y="170"/>
                    <a:pt x="262" y="120"/>
                    <a:pt x="240" y="69"/>
                  </a:cubicBezTo>
                  <a:cubicBezTo>
                    <a:pt x="218" y="120"/>
                    <a:pt x="197" y="170"/>
                    <a:pt x="179" y="219"/>
                  </a:cubicBezTo>
                  <a:cubicBezTo>
                    <a:pt x="161" y="269"/>
                    <a:pt x="145" y="318"/>
                    <a:pt x="130"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29">
              <a:extLst>
                <a:ext uri="{FF2B5EF4-FFF2-40B4-BE49-F238E27FC236}">
                  <a16:creationId xmlns:a16="http://schemas.microsoft.com/office/drawing/2014/main" id="{97BBFDAB-D0B5-41A9-BAA4-B1728B170E11}"/>
                </a:ext>
              </a:extLst>
            </p:cNvPr>
            <p:cNvSpPr>
              <a:spLocks/>
            </p:cNvSpPr>
            <p:nvPr userDrawn="1"/>
          </p:nvSpPr>
          <p:spPr bwMode="auto">
            <a:xfrm>
              <a:off x="5989" y="3266"/>
              <a:ext cx="234" cy="277"/>
            </a:xfrm>
            <a:custGeom>
              <a:avLst/>
              <a:gdLst>
                <a:gd name="T0" fmla="*/ 10 w 351"/>
                <a:gd name="T1" fmla="*/ 414 h 414"/>
                <a:gd name="T2" fmla="*/ 10 w 351"/>
                <a:gd name="T3" fmla="*/ 100 h 414"/>
                <a:gd name="T4" fmla="*/ 0 w 351"/>
                <a:gd name="T5" fmla="*/ 18 h 414"/>
                <a:gd name="T6" fmla="*/ 62 w 351"/>
                <a:gd name="T7" fmla="*/ 8 h 414"/>
                <a:gd name="T8" fmla="*/ 76 w 351"/>
                <a:gd name="T9" fmla="*/ 70 h 414"/>
                <a:gd name="T10" fmla="*/ 207 w 351"/>
                <a:gd name="T11" fmla="*/ 0 h 414"/>
                <a:gd name="T12" fmla="*/ 314 w 351"/>
                <a:gd name="T13" fmla="*/ 41 h 414"/>
                <a:gd name="T14" fmla="*/ 351 w 351"/>
                <a:gd name="T15" fmla="*/ 159 h 414"/>
                <a:gd name="T16" fmla="*/ 351 w 351"/>
                <a:gd name="T17" fmla="*/ 414 h 414"/>
                <a:gd name="T18" fmla="*/ 279 w 351"/>
                <a:gd name="T19" fmla="*/ 414 h 414"/>
                <a:gd name="T20" fmla="*/ 279 w 351"/>
                <a:gd name="T21" fmla="*/ 168 h 414"/>
                <a:gd name="T22" fmla="*/ 257 w 351"/>
                <a:gd name="T23" fmla="*/ 88 h 414"/>
                <a:gd name="T24" fmla="*/ 189 w 351"/>
                <a:gd name="T25" fmla="*/ 62 h 414"/>
                <a:gd name="T26" fmla="*/ 82 w 351"/>
                <a:gd name="T27" fmla="*/ 152 h 414"/>
                <a:gd name="T28" fmla="*/ 82 w 351"/>
                <a:gd name="T29" fmla="*/ 168 h 414"/>
                <a:gd name="T30" fmla="*/ 82 w 351"/>
                <a:gd name="T31" fmla="*/ 414 h 414"/>
                <a:gd name="T32" fmla="*/ 10 w 351"/>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1" h="414">
                  <a:moveTo>
                    <a:pt x="10" y="414"/>
                  </a:moveTo>
                  <a:cubicBezTo>
                    <a:pt x="10" y="100"/>
                    <a:pt x="10" y="100"/>
                    <a:pt x="10" y="100"/>
                  </a:cubicBezTo>
                  <a:cubicBezTo>
                    <a:pt x="0" y="18"/>
                    <a:pt x="0" y="18"/>
                    <a:pt x="0" y="18"/>
                  </a:cubicBezTo>
                  <a:cubicBezTo>
                    <a:pt x="62" y="8"/>
                    <a:pt x="62" y="8"/>
                    <a:pt x="62" y="8"/>
                  </a:cubicBezTo>
                  <a:cubicBezTo>
                    <a:pt x="76" y="70"/>
                    <a:pt x="76" y="70"/>
                    <a:pt x="76" y="70"/>
                  </a:cubicBezTo>
                  <a:cubicBezTo>
                    <a:pt x="99" y="23"/>
                    <a:pt x="143" y="0"/>
                    <a:pt x="207" y="0"/>
                  </a:cubicBezTo>
                  <a:cubicBezTo>
                    <a:pt x="253" y="0"/>
                    <a:pt x="289" y="13"/>
                    <a:pt x="314" y="41"/>
                  </a:cubicBezTo>
                  <a:cubicBezTo>
                    <a:pt x="338" y="68"/>
                    <a:pt x="351" y="107"/>
                    <a:pt x="351" y="159"/>
                  </a:cubicBezTo>
                  <a:cubicBezTo>
                    <a:pt x="351" y="414"/>
                    <a:pt x="351" y="414"/>
                    <a:pt x="351" y="414"/>
                  </a:cubicBezTo>
                  <a:cubicBezTo>
                    <a:pt x="279" y="414"/>
                    <a:pt x="279" y="414"/>
                    <a:pt x="279" y="414"/>
                  </a:cubicBezTo>
                  <a:cubicBezTo>
                    <a:pt x="279" y="168"/>
                    <a:pt x="279" y="168"/>
                    <a:pt x="279" y="168"/>
                  </a:cubicBezTo>
                  <a:cubicBezTo>
                    <a:pt x="279" y="132"/>
                    <a:pt x="272" y="105"/>
                    <a:pt x="257" y="88"/>
                  </a:cubicBezTo>
                  <a:cubicBezTo>
                    <a:pt x="239" y="69"/>
                    <a:pt x="214" y="60"/>
                    <a:pt x="189" y="62"/>
                  </a:cubicBezTo>
                  <a:cubicBezTo>
                    <a:pt x="134" y="57"/>
                    <a:pt x="86" y="98"/>
                    <a:pt x="82" y="152"/>
                  </a:cubicBezTo>
                  <a:cubicBezTo>
                    <a:pt x="81" y="158"/>
                    <a:pt x="81" y="163"/>
                    <a:pt x="82" y="168"/>
                  </a:cubicBezTo>
                  <a:cubicBezTo>
                    <a:pt x="82" y="414"/>
                    <a:pt x="82" y="414"/>
                    <a:pt x="82" y="414"/>
                  </a:cubicBezTo>
                  <a:lnTo>
                    <a:pt x="10"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
              <a:extLst>
                <a:ext uri="{FF2B5EF4-FFF2-40B4-BE49-F238E27FC236}">
                  <a16:creationId xmlns:a16="http://schemas.microsoft.com/office/drawing/2014/main" id="{CBC4B923-2182-4E94-A02F-0CAB780328DD}"/>
                </a:ext>
              </a:extLst>
            </p:cNvPr>
            <p:cNvSpPr>
              <a:spLocks noEditPoints="1"/>
            </p:cNvSpPr>
            <p:nvPr userDrawn="1"/>
          </p:nvSpPr>
          <p:spPr bwMode="auto">
            <a:xfrm>
              <a:off x="6280" y="3160"/>
              <a:ext cx="58" cy="383"/>
            </a:xfrm>
            <a:custGeom>
              <a:avLst/>
              <a:gdLst>
                <a:gd name="T0" fmla="*/ 43 w 87"/>
                <a:gd name="T1" fmla="*/ 95 h 574"/>
                <a:gd name="T2" fmla="*/ 0 w 87"/>
                <a:gd name="T3" fmla="*/ 47 h 574"/>
                <a:gd name="T4" fmla="*/ 43 w 87"/>
                <a:gd name="T5" fmla="*/ 0 h 574"/>
                <a:gd name="T6" fmla="*/ 87 w 87"/>
                <a:gd name="T7" fmla="*/ 47 h 574"/>
                <a:gd name="T8" fmla="*/ 43 w 87"/>
                <a:gd name="T9" fmla="*/ 95 h 574"/>
                <a:gd name="T10" fmla="*/ 7 w 87"/>
                <a:gd name="T11" fmla="*/ 574 h 574"/>
                <a:gd name="T12" fmla="*/ 7 w 87"/>
                <a:gd name="T13" fmla="*/ 171 h 574"/>
                <a:gd name="T14" fmla="*/ 79 w 87"/>
                <a:gd name="T15" fmla="*/ 171 h 574"/>
                <a:gd name="T16" fmla="*/ 79 w 87"/>
                <a:gd name="T17" fmla="*/ 574 h 574"/>
                <a:gd name="T18" fmla="*/ 7 w 87"/>
                <a:gd name="T1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574">
                  <a:moveTo>
                    <a:pt x="43" y="95"/>
                  </a:moveTo>
                  <a:cubicBezTo>
                    <a:pt x="14" y="95"/>
                    <a:pt x="0" y="79"/>
                    <a:pt x="0" y="47"/>
                  </a:cubicBezTo>
                  <a:cubicBezTo>
                    <a:pt x="0" y="16"/>
                    <a:pt x="14" y="0"/>
                    <a:pt x="43" y="0"/>
                  </a:cubicBezTo>
                  <a:cubicBezTo>
                    <a:pt x="72" y="0"/>
                    <a:pt x="87" y="16"/>
                    <a:pt x="87" y="47"/>
                  </a:cubicBezTo>
                  <a:cubicBezTo>
                    <a:pt x="87" y="79"/>
                    <a:pt x="72" y="95"/>
                    <a:pt x="43" y="95"/>
                  </a:cubicBezTo>
                  <a:close/>
                  <a:moveTo>
                    <a:pt x="7" y="574"/>
                  </a:moveTo>
                  <a:cubicBezTo>
                    <a:pt x="7" y="171"/>
                    <a:pt x="7" y="171"/>
                    <a:pt x="7" y="171"/>
                  </a:cubicBezTo>
                  <a:cubicBezTo>
                    <a:pt x="79" y="171"/>
                    <a:pt x="79" y="171"/>
                    <a:pt x="79" y="171"/>
                  </a:cubicBezTo>
                  <a:cubicBezTo>
                    <a:pt x="79" y="574"/>
                    <a:pt x="79" y="574"/>
                    <a:pt x="79" y="574"/>
                  </a:cubicBezTo>
                  <a:lnTo>
                    <a:pt x="7" y="5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1">
              <a:extLst>
                <a:ext uri="{FF2B5EF4-FFF2-40B4-BE49-F238E27FC236}">
                  <a16:creationId xmlns:a16="http://schemas.microsoft.com/office/drawing/2014/main" id="{C832E807-BAD7-4A16-8601-26D9321A432B}"/>
                </a:ext>
              </a:extLst>
            </p:cNvPr>
            <p:cNvSpPr>
              <a:spLocks/>
            </p:cNvSpPr>
            <p:nvPr userDrawn="1"/>
          </p:nvSpPr>
          <p:spPr bwMode="auto">
            <a:xfrm>
              <a:off x="6394" y="3264"/>
              <a:ext cx="396" cy="279"/>
            </a:xfrm>
            <a:custGeom>
              <a:avLst/>
              <a:gdLst>
                <a:gd name="T0" fmla="*/ 10 w 593"/>
                <a:gd name="T1" fmla="*/ 417 h 417"/>
                <a:gd name="T2" fmla="*/ 10 w 593"/>
                <a:gd name="T3" fmla="*/ 103 h 417"/>
                <a:gd name="T4" fmla="*/ 0 w 593"/>
                <a:gd name="T5" fmla="*/ 21 h 417"/>
                <a:gd name="T6" fmla="*/ 62 w 593"/>
                <a:gd name="T7" fmla="*/ 11 h 417"/>
                <a:gd name="T8" fmla="*/ 76 w 593"/>
                <a:gd name="T9" fmla="*/ 73 h 417"/>
                <a:gd name="T10" fmla="*/ 200 w 593"/>
                <a:gd name="T11" fmla="*/ 3 h 417"/>
                <a:gd name="T12" fmla="*/ 276 w 593"/>
                <a:gd name="T13" fmla="*/ 23 h 417"/>
                <a:gd name="T14" fmla="*/ 324 w 593"/>
                <a:gd name="T15" fmla="*/ 82 h 417"/>
                <a:gd name="T16" fmla="*/ 371 w 593"/>
                <a:gd name="T17" fmla="*/ 23 h 417"/>
                <a:gd name="T18" fmla="*/ 451 w 593"/>
                <a:gd name="T19" fmla="*/ 3 h 417"/>
                <a:gd name="T20" fmla="*/ 555 w 593"/>
                <a:gd name="T21" fmla="*/ 43 h 417"/>
                <a:gd name="T22" fmla="*/ 593 w 593"/>
                <a:gd name="T23" fmla="*/ 161 h 417"/>
                <a:gd name="T24" fmla="*/ 593 w 593"/>
                <a:gd name="T25" fmla="*/ 417 h 417"/>
                <a:gd name="T26" fmla="*/ 522 w 593"/>
                <a:gd name="T27" fmla="*/ 417 h 417"/>
                <a:gd name="T28" fmla="*/ 522 w 593"/>
                <a:gd name="T29" fmla="*/ 166 h 417"/>
                <a:gd name="T30" fmla="*/ 499 w 593"/>
                <a:gd name="T31" fmla="*/ 89 h 417"/>
                <a:gd name="T32" fmla="*/ 435 w 593"/>
                <a:gd name="T33" fmla="*/ 65 h 417"/>
                <a:gd name="T34" fmla="*/ 364 w 593"/>
                <a:gd name="T35" fmla="*/ 94 h 417"/>
                <a:gd name="T36" fmla="*/ 338 w 593"/>
                <a:gd name="T37" fmla="*/ 179 h 417"/>
                <a:gd name="T38" fmla="*/ 338 w 593"/>
                <a:gd name="T39" fmla="*/ 417 h 417"/>
                <a:gd name="T40" fmla="*/ 266 w 593"/>
                <a:gd name="T41" fmla="*/ 417 h 417"/>
                <a:gd name="T42" fmla="*/ 266 w 593"/>
                <a:gd name="T43" fmla="*/ 166 h 417"/>
                <a:gd name="T44" fmla="*/ 243 w 593"/>
                <a:gd name="T45" fmla="*/ 89 h 417"/>
                <a:gd name="T46" fmla="*/ 177 w 593"/>
                <a:gd name="T47" fmla="*/ 65 h 417"/>
                <a:gd name="T48" fmla="*/ 106 w 593"/>
                <a:gd name="T49" fmla="*/ 92 h 417"/>
                <a:gd name="T50" fmla="*/ 82 w 593"/>
                <a:gd name="T51" fmla="*/ 165 h 417"/>
                <a:gd name="T52" fmla="*/ 82 w 593"/>
                <a:gd name="T53" fmla="*/ 417 h 417"/>
                <a:gd name="T54" fmla="*/ 10 w 593"/>
                <a:gd name="T5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3" h="417">
                  <a:moveTo>
                    <a:pt x="10" y="417"/>
                  </a:moveTo>
                  <a:cubicBezTo>
                    <a:pt x="10" y="103"/>
                    <a:pt x="10" y="103"/>
                    <a:pt x="10" y="103"/>
                  </a:cubicBezTo>
                  <a:cubicBezTo>
                    <a:pt x="0" y="21"/>
                    <a:pt x="0" y="21"/>
                    <a:pt x="0" y="21"/>
                  </a:cubicBezTo>
                  <a:cubicBezTo>
                    <a:pt x="62" y="11"/>
                    <a:pt x="62" y="11"/>
                    <a:pt x="62" y="11"/>
                  </a:cubicBezTo>
                  <a:cubicBezTo>
                    <a:pt x="76" y="73"/>
                    <a:pt x="76" y="73"/>
                    <a:pt x="76" y="73"/>
                  </a:cubicBezTo>
                  <a:cubicBezTo>
                    <a:pt x="99" y="26"/>
                    <a:pt x="140" y="3"/>
                    <a:pt x="200" y="3"/>
                  </a:cubicBezTo>
                  <a:cubicBezTo>
                    <a:pt x="227" y="2"/>
                    <a:pt x="253" y="9"/>
                    <a:pt x="276" y="23"/>
                  </a:cubicBezTo>
                  <a:cubicBezTo>
                    <a:pt x="298" y="36"/>
                    <a:pt x="315" y="57"/>
                    <a:pt x="324" y="82"/>
                  </a:cubicBezTo>
                  <a:cubicBezTo>
                    <a:pt x="333" y="58"/>
                    <a:pt x="349" y="37"/>
                    <a:pt x="371" y="23"/>
                  </a:cubicBezTo>
                  <a:cubicBezTo>
                    <a:pt x="395" y="9"/>
                    <a:pt x="423" y="2"/>
                    <a:pt x="451" y="3"/>
                  </a:cubicBezTo>
                  <a:cubicBezTo>
                    <a:pt x="490" y="0"/>
                    <a:pt x="528" y="15"/>
                    <a:pt x="555" y="43"/>
                  </a:cubicBezTo>
                  <a:cubicBezTo>
                    <a:pt x="581" y="70"/>
                    <a:pt x="593" y="109"/>
                    <a:pt x="593" y="161"/>
                  </a:cubicBezTo>
                  <a:cubicBezTo>
                    <a:pt x="593" y="417"/>
                    <a:pt x="593" y="417"/>
                    <a:pt x="593" y="417"/>
                  </a:cubicBezTo>
                  <a:cubicBezTo>
                    <a:pt x="522" y="417"/>
                    <a:pt x="522" y="417"/>
                    <a:pt x="522" y="417"/>
                  </a:cubicBezTo>
                  <a:cubicBezTo>
                    <a:pt x="522" y="166"/>
                    <a:pt x="522" y="166"/>
                    <a:pt x="522" y="166"/>
                  </a:cubicBezTo>
                  <a:cubicBezTo>
                    <a:pt x="522" y="131"/>
                    <a:pt x="514" y="105"/>
                    <a:pt x="499" y="89"/>
                  </a:cubicBezTo>
                  <a:cubicBezTo>
                    <a:pt x="482" y="72"/>
                    <a:pt x="459" y="64"/>
                    <a:pt x="435" y="65"/>
                  </a:cubicBezTo>
                  <a:cubicBezTo>
                    <a:pt x="408" y="64"/>
                    <a:pt x="382" y="74"/>
                    <a:pt x="364" y="94"/>
                  </a:cubicBezTo>
                  <a:cubicBezTo>
                    <a:pt x="345" y="118"/>
                    <a:pt x="336" y="148"/>
                    <a:pt x="338" y="179"/>
                  </a:cubicBezTo>
                  <a:cubicBezTo>
                    <a:pt x="338" y="417"/>
                    <a:pt x="338" y="417"/>
                    <a:pt x="338" y="417"/>
                  </a:cubicBezTo>
                  <a:cubicBezTo>
                    <a:pt x="266" y="417"/>
                    <a:pt x="266" y="417"/>
                    <a:pt x="266" y="417"/>
                  </a:cubicBezTo>
                  <a:cubicBezTo>
                    <a:pt x="266" y="166"/>
                    <a:pt x="266" y="166"/>
                    <a:pt x="266" y="166"/>
                  </a:cubicBezTo>
                  <a:cubicBezTo>
                    <a:pt x="266" y="130"/>
                    <a:pt x="258" y="105"/>
                    <a:pt x="243" y="89"/>
                  </a:cubicBezTo>
                  <a:cubicBezTo>
                    <a:pt x="225" y="72"/>
                    <a:pt x="201" y="64"/>
                    <a:pt x="177" y="65"/>
                  </a:cubicBezTo>
                  <a:cubicBezTo>
                    <a:pt x="150" y="63"/>
                    <a:pt x="124" y="73"/>
                    <a:pt x="106" y="92"/>
                  </a:cubicBezTo>
                  <a:cubicBezTo>
                    <a:pt x="89" y="113"/>
                    <a:pt x="81" y="138"/>
                    <a:pt x="82" y="165"/>
                  </a:cubicBezTo>
                  <a:cubicBezTo>
                    <a:pt x="82" y="417"/>
                    <a:pt x="82" y="417"/>
                    <a:pt x="82" y="417"/>
                  </a:cubicBezTo>
                  <a:lnTo>
                    <a:pt x="10" y="4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2">
              <a:extLst>
                <a:ext uri="{FF2B5EF4-FFF2-40B4-BE49-F238E27FC236}">
                  <a16:creationId xmlns:a16="http://schemas.microsoft.com/office/drawing/2014/main" id="{B38AFAB1-A296-4DF6-B193-2FFA5B313EA2}"/>
                </a:ext>
              </a:extLst>
            </p:cNvPr>
            <p:cNvSpPr>
              <a:spLocks noEditPoints="1"/>
            </p:cNvSpPr>
            <p:nvPr userDrawn="1"/>
          </p:nvSpPr>
          <p:spPr bwMode="auto">
            <a:xfrm>
              <a:off x="6832" y="3265"/>
              <a:ext cx="224" cy="285"/>
            </a:xfrm>
            <a:custGeom>
              <a:avLst/>
              <a:gdLst>
                <a:gd name="T0" fmla="*/ 129 w 335"/>
                <a:gd name="T1" fmla="*/ 426 h 427"/>
                <a:gd name="T2" fmla="*/ 36 w 335"/>
                <a:gd name="T3" fmla="*/ 392 h 427"/>
                <a:gd name="T4" fmla="*/ 2 w 335"/>
                <a:gd name="T5" fmla="*/ 304 h 427"/>
                <a:gd name="T6" fmla="*/ 66 w 335"/>
                <a:gd name="T7" fmla="*/ 188 h 427"/>
                <a:gd name="T8" fmla="*/ 254 w 335"/>
                <a:gd name="T9" fmla="*/ 145 h 427"/>
                <a:gd name="T10" fmla="*/ 229 w 335"/>
                <a:gd name="T11" fmla="*/ 82 h 427"/>
                <a:gd name="T12" fmla="*/ 161 w 335"/>
                <a:gd name="T13" fmla="*/ 61 h 427"/>
                <a:gd name="T14" fmla="*/ 51 w 335"/>
                <a:gd name="T15" fmla="*/ 94 h 427"/>
                <a:gd name="T16" fmla="*/ 26 w 335"/>
                <a:gd name="T17" fmla="*/ 45 h 427"/>
                <a:gd name="T18" fmla="*/ 172 w 335"/>
                <a:gd name="T19" fmla="*/ 2 h 427"/>
                <a:gd name="T20" fmla="*/ 324 w 335"/>
                <a:gd name="T21" fmla="*/ 154 h 427"/>
                <a:gd name="T22" fmla="*/ 324 w 335"/>
                <a:gd name="T23" fmla="*/ 325 h 427"/>
                <a:gd name="T24" fmla="*/ 335 w 335"/>
                <a:gd name="T25" fmla="*/ 409 h 427"/>
                <a:gd name="T26" fmla="*/ 273 w 335"/>
                <a:gd name="T27" fmla="*/ 419 h 427"/>
                <a:gd name="T28" fmla="*/ 259 w 335"/>
                <a:gd name="T29" fmla="*/ 356 h 427"/>
                <a:gd name="T30" fmla="*/ 207 w 335"/>
                <a:gd name="T31" fmla="*/ 407 h 427"/>
                <a:gd name="T32" fmla="*/ 129 w 335"/>
                <a:gd name="T33" fmla="*/ 426 h 427"/>
                <a:gd name="T34" fmla="*/ 74 w 335"/>
                <a:gd name="T35" fmla="*/ 299 h 427"/>
                <a:gd name="T36" fmla="*/ 94 w 335"/>
                <a:gd name="T37" fmla="*/ 349 h 427"/>
                <a:gd name="T38" fmla="*/ 149 w 335"/>
                <a:gd name="T39" fmla="*/ 367 h 427"/>
                <a:gd name="T40" fmla="*/ 225 w 335"/>
                <a:gd name="T41" fmla="*/ 339 h 427"/>
                <a:gd name="T42" fmla="*/ 254 w 335"/>
                <a:gd name="T43" fmla="*/ 266 h 427"/>
                <a:gd name="T44" fmla="*/ 254 w 335"/>
                <a:gd name="T45" fmla="*/ 197 h 427"/>
                <a:gd name="T46" fmla="*/ 120 w 335"/>
                <a:gd name="T47" fmla="*/ 225 h 427"/>
                <a:gd name="T48" fmla="*/ 74 w 335"/>
                <a:gd name="T49"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5" h="427">
                  <a:moveTo>
                    <a:pt x="129" y="426"/>
                  </a:moveTo>
                  <a:cubicBezTo>
                    <a:pt x="95" y="427"/>
                    <a:pt x="61" y="415"/>
                    <a:pt x="36" y="392"/>
                  </a:cubicBezTo>
                  <a:cubicBezTo>
                    <a:pt x="13" y="369"/>
                    <a:pt x="0" y="337"/>
                    <a:pt x="2" y="304"/>
                  </a:cubicBezTo>
                  <a:cubicBezTo>
                    <a:pt x="0" y="257"/>
                    <a:pt x="25" y="212"/>
                    <a:pt x="66" y="188"/>
                  </a:cubicBezTo>
                  <a:cubicBezTo>
                    <a:pt x="110" y="161"/>
                    <a:pt x="172" y="147"/>
                    <a:pt x="254" y="145"/>
                  </a:cubicBezTo>
                  <a:cubicBezTo>
                    <a:pt x="253" y="122"/>
                    <a:pt x="245" y="99"/>
                    <a:pt x="229" y="82"/>
                  </a:cubicBezTo>
                  <a:cubicBezTo>
                    <a:pt x="215" y="68"/>
                    <a:pt x="192" y="61"/>
                    <a:pt x="161" y="61"/>
                  </a:cubicBezTo>
                  <a:cubicBezTo>
                    <a:pt x="122" y="61"/>
                    <a:pt x="83" y="72"/>
                    <a:pt x="51" y="94"/>
                  </a:cubicBezTo>
                  <a:cubicBezTo>
                    <a:pt x="26" y="45"/>
                    <a:pt x="26" y="45"/>
                    <a:pt x="26" y="45"/>
                  </a:cubicBezTo>
                  <a:cubicBezTo>
                    <a:pt x="68" y="15"/>
                    <a:pt x="120" y="0"/>
                    <a:pt x="172" y="2"/>
                  </a:cubicBezTo>
                  <a:cubicBezTo>
                    <a:pt x="274" y="2"/>
                    <a:pt x="324" y="52"/>
                    <a:pt x="324" y="154"/>
                  </a:cubicBezTo>
                  <a:cubicBezTo>
                    <a:pt x="324" y="325"/>
                    <a:pt x="324" y="325"/>
                    <a:pt x="324" y="325"/>
                  </a:cubicBezTo>
                  <a:cubicBezTo>
                    <a:pt x="335" y="409"/>
                    <a:pt x="335" y="409"/>
                    <a:pt x="335" y="409"/>
                  </a:cubicBezTo>
                  <a:cubicBezTo>
                    <a:pt x="273" y="419"/>
                    <a:pt x="273" y="419"/>
                    <a:pt x="273" y="419"/>
                  </a:cubicBezTo>
                  <a:cubicBezTo>
                    <a:pt x="259" y="356"/>
                    <a:pt x="259" y="356"/>
                    <a:pt x="259" y="356"/>
                  </a:cubicBezTo>
                  <a:cubicBezTo>
                    <a:pt x="247" y="378"/>
                    <a:pt x="229" y="396"/>
                    <a:pt x="207" y="407"/>
                  </a:cubicBezTo>
                  <a:cubicBezTo>
                    <a:pt x="183" y="420"/>
                    <a:pt x="156" y="426"/>
                    <a:pt x="129" y="426"/>
                  </a:cubicBezTo>
                  <a:close/>
                  <a:moveTo>
                    <a:pt x="74" y="299"/>
                  </a:moveTo>
                  <a:cubicBezTo>
                    <a:pt x="73" y="318"/>
                    <a:pt x="81" y="336"/>
                    <a:pt x="94" y="349"/>
                  </a:cubicBezTo>
                  <a:cubicBezTo>
                    <a:pt x="109" y="362"/>
                    <a:pt x="129" y="368"/>
                    <a:pt x="149" y="367"/>
                  </a:cubicBezTo>
                  <a:cubicBezTo>
                    <a:pt x="177" y="368"/>
                    <a:pt x="204" y="358"/>
                    <a:pt x="225" y="339"/>
                  </a:cubicBezTo>
                  <a:cubicBezTo>
                    <a:pt x="244" y="320"/>
                    <a:pt x="255" y="293"/>
                    <a:pt x="254" y="266"/>
                  </a:cubicBezTo>
                  <a:cubicBezTo>
                    <a:pt x="254" y="197"/>
                    <a:pt x="254" y="197"/>
                    <a:pt x="254" y="197"/>
                  </a:cubicBezTo>
                  <a:cubicBezTo>
                    <a:pt x="196" y="198"/>
                    <a:pt x="151" y="208"/>
                    <a:pt x="120" y="225"/>
                  </a:cubicBezTo>
                  <a:cubicBezTo>
                    <a:pt x="92" y="239"/>
                    <a:pt x="74" y="268"/>
                    <a:pt x="74" y="2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Rectangle 33">
              <a:extLst>
                <a:ext uri="{FF2B5EF4-FFF2-40B4-BE49-F238E27FC236}">
                  <a16:creationId xmlns:a16="http://schemas.microsoft.com/office/drawing/2014/main" id="{14541E94-2C2E-4881-9D67-F8A44CF401B8}"/>
                </a:ext>
              </a:extLst>
            </p:cNvPr>
            <p:cNvSpPr>
              <a:spLocks noChangeArrowheads="1"/>
            </p:cNvSpPr>
            <p:nvPr userDrawn="1"/>
          </p:nvSpPr>
          <p:spPr bwMode="auto">
            <a:xfrm>
              <a:off x="7113" y="3150"/>
              <a:ext cx="47" cy="3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4">
              <a:extLst>
                <a:ext uri="{FF2B5EF4-FFF2-40B4-BE49-F238E27FC236}">
                  <a16:creationId xmlns:a16="http://schemas.microsoft.com/office/drawing/2014/main" id="{AAEA413B-DBA7-4233-99D5-D3D4D3F6C263}"/>
                </a:ext>
              </a:extLst>
            </p:cNvPr>
            <p:cNvSpPr>
              <a:spLocks/>
            </p:cNvSpPr>
            <p:nvPr userDrawn="1"/>
          </p:nvSpPr>
          <p:spPr bwMode="auto">
            <a:xfrm>
              <a:off x="7206" y="3265"/>
              <a:ext cx="212" cy="287"/>
            </a:xfrm>
            <a:custGeom>
              <a:avLst/>
              <a:gdLst>
                <a:gd name="T0" fmla="*/ 158 w 317"/>
                <a:gd name="T1" fmla="*/ 428 h 430"/>
                <a:gd name="T2" fmla="*/ 0 w 317"/>
                <a:gd name="T3" fmla="*/ 380 h 430"/>
                <a:gd name="T4" fmla="*/ 28 w 317"/>
                <a:gd name="T5" fmla="*/ 328 h 430"/>
                <a:gd name="T6" fmla="*/ 157 w 317"/>
                <a:gd name="T7" fmla="*/ 367 h 430"/>
                <a:gd name="T8" fmla="*/ 224 w 317"/>
                <a:gd name="T9" fmla="*/ 352 h 430"/>
                <a:gd name="T10" fmla="*/ 246 w 317"/>
                <a:gd name="T11" fmla="*/ 309 h 430"/>
                <a:gd name="T12" fmla="*/ 232 w 317"/>
                <a:gd name="T13" fmla="*/ 273 h 430"/>
                <a:gd name="T14" fmla="*/ 186 w 317"/>
                <a:gd name="T15" fmla="*/ 251 h 430"/>
                <a:gd name="T16" fmla="*/ 127 w 317"/>
                <a:gd name="T17" fmla="*/ 235 h 430"/>
                <a:gd name="T18" fmla="*/ 43 w 317"/>
                <a:gd name="T19" fmla="*/ 193 h 430"/>
                <a:gd name="T20" fmla="*/ 15 w 317"/>
                <a:gd name="T21" fmla="*/ 119 h 430"/>
                <a:gd name="T22" fmla="*/ 56 w 317"/>
                <a:gd name="T23" fmla="*/ 34 h 430"/>
                <a:gd name="T24" fmla="*/ 165 w 317"/>
                <a:gd name="T25" fmla="*/ 2 h 430"/>
                <a:gd name="T26" fmla="*/ 237 w 317"/>
                <a:gd name="T27" fmla="*/ 12 h 430"/>
                <a:gd name="T28" fmla="*/ 304 w 317"/>
                <a:gd name="T29" fmla="*/ 47 h 430"/>
                <a:gd name="T30" fmla="*/ 275 w 317"/>
                <a:gd name="T31" fmla="*/ 96 h 430"/>
                <a:gd name="T32" fmla="*/ 225 w 317"/>
                <a:gd name="T33" fmla="*/ 72 h 430"/>
                <a:gd name="T34" fmla="*/ 167 w 317"/>
                <a:gd name="T35" fmla="*/ 62 h 430"/>
                <a:gd name="T36" fmla="*/ 107 w 317"/>
                <a:gd name="T37" fmla="*/ 77 h 430"/>
                <a:gd name="T38" fmla="*/ 84 w 317"/>
                <a:gd name="T39" fmla="*/ 117 h 430"/>
                <a:gd name="T40" fmla="*/ 97 w 317"/>
                <a:gd name="T41" fmla="*/ 147 h 430"/>
                <a:gd name="T42" fmla="*/ 145 w 317"/>
                <a:gd name="T43" fmla="*/ 168 h 430"/>
                <a:gd name="T44" fmla="*/ 204 w 317"/>
                <a:gd name="T45" fmla="*/ 184 h 430"/>
                <a:gd name="T46" fmla="*/ 284 w 317"/>
                <a:gd name="T47" fmla="*/ 225 h 430"/>
                <a:gd name="T48" fmla="*/ 315 w 317"/>
                <a:gd name="T49" fmla="*/ 306 h 430"/>
                <a:gd name="T50" fmla="*/ 275 w 317"/>
                <a:gd name="T51" fmla="*/ 395 h 430"/>
                <a:gd name="T52" fmla="*/ 158 w 317"/>
                <a:gd name="T53" fmla="*/ 42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7" h="430">
                  <a:moveTo>
                    <a:pt x="158" y="428"/>
                  </a:moveTo>
                  <a:cubicBezTo>
                    <a:pt x="102" y="430"/>
                    <a:pt x="46" y="413"/>
                    <a:pt x="0" y="380"/>
                  </a:cubicBezTo>
                  <a:cubicBezTo>
                    <a:pt x="28" y="328"/>
                    <a:pt x="28" y="328"/>
                    <a:pt x="28" y="328"/>
                  </a:cubicBezTo>
                  <a:cubicBezTo>
                    <a:pt x="66" y="354"/>
                    <a:pt x="111" y="368"/>
                    <a:pt x="157" y="367"/>
                  </a:cubicBezTo>
                  <a:cubicBezTo>
                    <a:pt x="180" y="369"/>
                    <a:pt x="204" y="363"/>
                    <a:pt x="224" y="352"/>
                  </a:cubicBezTo>
                  <a:cubicBezTo>
                    <a:pt x="238" y="342"/>
                    <a:pt x="247" y="326"/>
                    <a:pt x="246" y="309"/>
                  </a:cubicBezTo>
                  <a:cubicBezTo>
                    <a:pt x="247" y="295"/>
                    <a:pt x="242" y="282"/>
                    <a:pt x="232" y="273"/>
                  </a:cubicBezTo>
                  <a:cubicBezTo>
                    <a:pt x="219" y="262"/>
                    <a:pt x="203" y="255"/>
                    <a:pt x="186" y="251"/>
                  </a:cubicBezTo>
                  <a:cubicBezTo>
                    <a:pt x="127" y="235"/>
                    <a:pt x="127" y="235"/>
                    <a:pt x="127" y="235"/>
                  </a:cubicBezTo>
                  <a:cubicBezTo>
                    <a:pt x="96" y="228"/>
                    <a:pt x="67" y="214"/>
                    <a:pt x="43" y="193"/>
                  </a:cubicBezTo>
                  <a:cubicBezTo>
                    <a:pt x="24" y="173"/>
                    <a:pt x="14" y="147"/>
                    <a:pt x="15" y="119"/>
                  </a:cubicBezTo>
                  <a:cubicBezTo>
                    <a:pt x="14" y="86"/>
                    <a:pt x="29" y="54"/>
                    <a:pt x="56" y="34"/>
                  </a:cubicBezTo>
                  <a:cubicBezTo>
                    <a:pt x="88" y="11"/>
                    <a:pt x="126" y="0"/>
                    <a:pt x="165" y="2"/>
                  </a:cubicBezTo>
                  <a:cubicBezTo>
                    <a:pt x="190" y="2"/>
                    <a:pt x="214" y="5"/>
                    <a:pt x="237" y="12"/>
                  </a:cubicBezTo>
                  <a:cubicBezTo>
                    <a:pt x="261" y="19"/>
                    <a:pt x="284" y="31"/>
                    <a:pt x="304" y="47"/>
                  </a:cubicBezTo>
                  <a:cubicBezTo>
                    <a:pt x="275" y="96"/>
                    <a:pt x="275" y="96"/>
                    <a:pt x="275" y="96"/>
                  </a:cubicBezTo>
                  <a:cubicBezTo>
                    <a:pt x="259" y="86"/>
                    <a:pt x="243" y="78"/>
                    <a:pt x="225" y="72"/>
                  </a:cubicBezTo>
                  <a:cubicBezTo>
                    <a:pt x="207" y="65"/>
                    <a:pt x="187" y="62"/>
                    <a:pt x="167" y="62"/>
                  </a:cubicBezTo>
                  <a:cubicBezTo>
                    <a:pt x="146" y="62"/>
                    <a:pt x="125" y="67"/>
                    <a:pt x="107" y="77"/>
                  </a:cubicBezTo>
                  <a:cubicBezTo>
                    <a:pt x="92" y="85"/>
                    <a:pt x="83" y="100"/>
                    <a:pt x="84" y="117"/>
                  </a:cubicBezTo>
                  <a:cubicBezTo>
                    <a:pt x="83" y="129"/>
                    <a:pt x="88" y="140"/>
                    <a:pt x="97" y="147"/>
                  </a:cubicBezTo>
                  <a:cubicBezTo>
                    <a:pt x="112" y="158"/>
                    <a:pt x="128" y="165"/>
                    <a:pt x="145" y="168"/>
                  </a:cubicBezTo>
                  <a:cubicBezTo>
                    <a:pt x="204" y="184"/>
                    <a:pt x="204" y="184"/>
                    <a:pt x="204" y="184"/>
                  </a:cubicBezTo>
                  <a:cubicBezTo>
                    <a:pt x="233" y="191"/>
                    <a:pt x="261" y="205"/>
                    <a:pt x="284" y="225"/>
                  </a:cubicBezTo>
                  <a:cubicBezTo>
                    <a:pt x="306" y="246"/>
                    <a:pt x="317" y="275"/>
                    <a:pt x="315" y="306"/>
                  </a:cubicBezTo>
                  <a:cubicBezTo>
                    <a:pt x="316" y="340"/>
                    <a:pt x="301" y="373"/>
                    <a:pt x="275" y="395"/>
                  </a:cubicBezTo>
                  <a:cubicBezTo>
                    <a:pt x="248" y="417"/>
                    <a:pt x="209" y="428"/>
                    <a:pt x="158"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5">
              <a:extLst>
                <a:ext uri="{FF2B5EF4-FFF2-40B4-BE49-F238E27FC236}">
                  <a16:creationId xmlns:a16="http://schemas.microsoft.com/office/drawing/2014/main" id="{81C08BAB-2548-405C-9398-046B876B1A0E}"/>
                </a:ext>
              </a:extLst>
            </p:cNvPr>
            <p:cNvSpPr>
              <a:spLocks noEditPoints="1"/>
            </p:cNvSpPr>
            <p:nvPr userDrawn="1"/>
          </p:nvSpPr>
          <p:spPr bwMode="auto">
            <a:xfrm>
              <a:off x="7454" y="3135"/>
              <a:ext cx="231" cy="228"/>
            </a:xfrm>
            <a:custGeom>
              <a:avLst/>
              <a:gdLst>
                <a:gd name="T0" fmla="*/ 173 w 346"/>
                <a:gd name="T1" fmla="*/ 341 h 342"/>
                <a:gd name="T2" fmla="*/ 85 w 346"/>
                <a:gd name="T3" fmla="*/ 321 h 342"/>
                <a:gd name="T4" fmla="*/ 27 w 346"/>
                <a:gd name="T5" fmla="*/ 264 h 342"/>
                <a:gd name="T6" fmla="*/ 27 w 346"/>
                <a:gd name="T7" fmla="*/ 84 h 342"/>
                <a:gd name="T8" fmla="*/ 85 w 346"/>
                <a:gd name="T9" fmla="*/ 27 h 342"/>
                <a:gd name="T10" fmla="*/ 260 w 346"/>
                <a:gd name="T11" fmla="*/ 27 h 342"/>
                <a:gd name="T12" fmla="*/ 318 w 346"/>
                <a:gd name="T13" fmla="*/ 84 h 342"/>
                <a:gd name="T14" fmla="*/ 318 w 346"/>
                <a:gd name="T15" fmla="*/ 264 h 342"/>
                <a:gd name="T16" fmla="*/ 260 w 346"/>
                <a:gd name="T17" fmla="*/ 321 h 342"/>
                <a:gd name="T18" fmla="*/ 173 w 346"/>
                <a:gd name="T19" fmla="*/ 341 h 342"/>
                <a:gd name="T20" fmla="*/ 173 w 346"/>
                <a:gd name="T21" fmla="*/ 309 h 342"/>
                <a:gd name="T22" fmla="*/ 268 w 346"/>
                <a:gd name="T23" fmla="*/ 274 h 342"/>
                <a:gd name="T24" fmla="*/ 304 w 346"/>
                <a:gd name="T25" fmla="*/ 174 h 342"/>
                <a:gd name="T26" fmla="*/ 268 w 346"/>
                <a:gd name="T27" fmla="*/ 74 h 342"/>
                <a:gd name="T28" fmla="*/ 78 w 346"/>
                <a:gd name="T29" fmla="*/ 74 h 342"/>
                <a:gd name="T30" fmla="*/ 42 w 346"/>
                <a:gd name="T31" fmla="*/ 174 h 342"/>
                <a:gd name="T32" fmla="*/ 78 w 346"/>
                <a:gd name="T33" fmla="*/ 274 h 342"/>
                <a:gd name="T34" fmla="*/ 173 w 346"/>
                <a:gd name="T35" fmla="*/ 309 h 342"/>
                <a:gd name="T36" fmla="*/ 112 w 346"/>
                <a:gd name="T37" fmla="*/ 249 h 342"/>
                <a:gd name="T38" fmla="*/ 112 w 346"/>
                <a:gd name="T39" fmla="*/ 97 h 342"/>
                <a:gd name="T40" fmla="*/ 174 w 346"/>
                <a:gd name="T41" fmla="*/ 97 h 342"/>
                <a:gd name="T42" fmla="*/ 234 w 346"/>
                <a:gd name="T43" fmla="*/ 143 h 342"/>
                <a:gd name="T44" fmla="*/ 200 w 346"/>
                <a:gd name="T45" fmla="*/ 187 h 342"/>
                <a:gd name="T46" fmla="*/ 226 w 346"/>
                <a:gd name="T47" fmla="*/ 217 h 342"/>
                <a:gd name="T48" fmla="*/ 245 w 346"/>
                <a:gd name="T49" fmla="*/ 249 h 342"/>
                <a:gd name="T50" fmla="*/ 210 w 346"/>
                <a:gd name="T51" fmla="*/ 249 h 342"/>
                <a:gd name="T52" fmla="*/ 192 w 346"/>
                <a:gd name="T53" fmla="*/ 218 h 342"/>
                <a:gd name="T54" fmla="*/ 167 w 346"/>
                <a:gd name="T55" fmla="*/ 190 h 342"/>
                <a:gd name="T56" fmla="*/ 143 w 346"/>
                <a:gd name="T57" fmla="*/ 190 h 342"/>
                <a:gd name="T58" fmla="*/ 143 w 346"/>
                <a:gd name="T59" fmla="*/ 249 h 342"/>
                <a:gd name="T60" fmla="*/ 112 w 346"/>
                <a:gd name="T61" fmla="*/ 249 h 342"/>
                <a:gd name="T62" fmla="*/ 173 w 346"/>
                <a:gd name="T63" fmla="*/ 121 h 342"/>
                <a:gd name="T64" fmla="*/ 143 w 346"/>
                <a:gd name="T65" fmla="*/ 121 h 342"/>
                <a:gd name="T66" fmla="*/ 143 w 346"/>
                <a:gd name="T67" fmla="*/ 167 h 342"/>
                <a:gd name="T68" fmla="*/ 173 w 346"/>
                <a:gd name="T69" fmla="*/ 167 h 342"/>
                <a:gd name="T70" fmla="*/ 202 w 346"/>
                <a:gd name="T71" fmla="*/ 144 h 342"/>
                <a:gd name="T72" fmla="*/ 173 w 346"/>
                <a:gd name="T73" fmla="*/ 1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6" h="342">
                  <a:moveTo>
                    <a:pt x="173" y="341"/>
                  </a:moveTo>
                  <a:cubicBezTo>
                    <a:pt x="142" y="342"/>
                    <a:pt x="112" y="335"/>
                    <a:pt x="85" y="321"/>
                  </a:cubicBezTo>
                  <a:cubicBezTo>
                    <a:pt x="61" y="308"/>
                    <a:pt x="41" y="289"/>
                    <a:pt x="27" y="264"/>
                  </a:cubicBezTo>
                  <a:cubicBezTo>
                    <a:pt x="0" y="207"/>
                    <a:pt x="0" y="141"/>
                    <a:pt x="27" y="84"/>
                  </a:cubicBezTo>
                  <a:cubicBezTo>
                    <a:pt x="41" y="59"/>
                    <a:pt x="61" y="39"/>
                    <a:pt x="85" y="27"/>
                  </a:cubicBezTo>
                  <a:cubicBezTo>
                    <a:pt x="141" y="0"/>
                    <a:pt x="205" y="0"/>
                    <a:pt x="260" y="27"/>
                  </a:cubicBezTo>
                  <a:cubicBezTo>
                    <a:pt x="285" y="39"/>
                    <a:pt x="305" y="59"/>
                    <a:pt x="318" y="84"/>
                  </a:cubicBezTo>
                  <a:cubicBezTo>
                    <a:pt x="346" y="141"/>
                    <a:pt x="346" y="207"/>
                    <a:pt x="318" y="264"/>
                  </a:cubicBezTo>
                  <a:cubicBezTo>
                    <a:pt x="305" y="289"/>
                    <a:pt x="285" y="308"/>
                    <a:pt x="260" y="321"/>
                  </a:cubicBezTo>
                  <a:cubicBezTo>
                    <a:pt x="233" y="335"/>
                    <a:pt x="203" y="342"/>
                    <a:pt x="173" y="341"/>
                  </a:cubicBezTo>
                  <a:close/>
                  <a:moveTo>
                    <a:pt x="173" y="309"/>
                  </a:moveTo>
                  <a:cubicBezTo>
                    <a:pt x="208" y="311"/>
                    <a:pt x="242" y="298"/>
                    <a:pt x="268" y="274"/>
                  </a:cubicBezTo>
                  <a:cubicBezTo>
                    <a:pt x="292" y="251"/>
                    <a:pt x="304" y="218"/>
                    <a:pt x="304" y="174"/>
                  </a:cubicBezTo>
                  <a:cubicBezTo>
                    <a:pt x="304" y="130"/>
                    <a:pt x="292" y="97"/>
                    <a:pt x="268" y="74"/>
                  </a:cubicBezTo>
                  <a:cubicBezTo>
                    <a:pt x="213" y="27"/>
                    <a:pt x="133" y="27"/>
                    <a:pt x="78" y="74"/>
                  </a:cubicBezTo>
                  <a:cubicBezTo>
                    <a:pt x="54" y="97"/>
                    <a:pt x="42" y="130"/>
                    <a:pt x="42" y="174"/>
                  </a:cubicBezTo>
                  <a:cubicBezTo>
                    <a:pt x="42" y="218"/>
                    <a:pt x="54" y="251"/>
                    <a:pt x="78" y="274"/>
                  </a:cubicBezTo>
                  <a:cubicBezTo>
                    <a:pt x="103" y="298"/>
                    <a:pt x="138" y="311"/>
                    <a:pt x="173" y="309"/>
                  </a:cubicBezTo>
                  <a:close/>
                  <a:moveTo>
                    <a:pt x="112" y="249"/>
                  </a:moveTo>
                  <a:cubicBezTo>
                    <a:pt x="112" y="97"/>
                    <a:pt x="112" y="97"/>
                    <a:pt x="112" y="97"/>
                  </a:cubicBezTo>
                  <a:cubicBezTo>
                    <a:pt x="174" y="97"/>
                    <a:pt x="174" y="97"/>
                    <a:pt x="174" y="97"/>
                  </a:cubicBezTo>
                  <a:cubicBezTo>
                    <a:pt x="214" y="97"/>
                    <a:pt x="234" y="113"/>
                    <a:pt x="234" y="143"/>
                  </a:cubicBezTo>
                  <a:cubicBezTo>
                    <a:pt x="236" y="164"/>
                    <a:pt x="221" y="184"/>
                    <a:pt x="200" y="187"/>
                  </a:cubicBezTo>
                  <a:cubicBezTo>
                    <a:pt x="210" y="197"/>
                    <a:pt x="218" y="206"/>
                    <a:pt x="226" y="217"/>
                  </a:cubicBezTo>
                  <a:cubicBezTo>
                    <a:pt x="233" y="227"/>
                    <a:pt x="239" y="238"/>
                    <a:pt x="245" y="249"/>
                  </a:cubicBezTo>
                  <a:cubicBezTo>
                    <a:pt x="210" y="249"/>
                    <a:pt x="210" y="249"/>
                    <a:pt x="210" y="249"/>
                  </a:cubicBezTo>
                  <a:cubicBezTo>
                    <a:pt x="205" y="238"/>
                    <a:pt x="199" y="228"/>
                    <a:pt x="192" y="218"/>
                  </a:cubicBezTo>
                  <a:cubicBezTo>
                    <a:pt x="185" y="208"/>
                    <a:pt x="177" y="198"/>
                    <a:pt x="167" y="190"/>
                  </a:cubicBezTo>
                  <a:cubicBezTo>
                    <a:pt x="143" y="190"/>
                    <a:pt x="143" y="190"/>
                    <a:pt x="143" y="190"/>
                  </a:cubicBezTo>
                  <a:cubicBezTo>
                    <a:pt x="143" y="249"/>
                    <a:pt x="143" y="249"/>
                    <a:pt x="143" y="249"/>
                  </a:cubicBezTo>
                  <a:lnTo>
                    <a:pt x="112" y="249"/>
                  </a:lnTo>
                  <a:close/>
                  <a:moveTo>
                    <a:pt x="173" y="121"/>
                  </a:moveTo>
                  <a:cubicBezTo>
                    <a:pt x="143" y="121"/>
                    <a:pt x="143" y="121"/>
                    <a:pt x="143" y="121"/>
                  </a:cubicBezTo>
                  <a:cubicBezTo>
                    <a:pt x="143" y="167"/>
                    <a:pt x="143" y="167"/>
                    <a:pt x="143" y="167"/>
                  </a:cubicBezTo>
                  <a:cubicBezTo>
                    <a:pt x="173" y="167"/>
                    <a:pt x="173" y="167"/>
                    <a:pt x="173" y="167"/>
                  </a:cubicBezTo>
                  <a:cubicBezTo>
                    <a:pt x="193" y="167"/>
                    <a:pt x="202" y="159"/>
                    <a:pt x="202" y="144"/>
                  </a:cubicBezTo>
                  <a:cubicBezTo>
                    <a:pt x="202" y="128"/>
                    <a:pt x="193" y="121"/>
                    <a:pt x="173"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Box 2">
            <a:extLst>
              <a:ext uri="{FF2B5EF4-FFF2-40B4-BE49-F238E27FC236}">
                <a16:creationId xmlns:a16="http://schemas.microsoft.com/office/drawing/2014/main" id="{E5CA7EB3-1320-4FDB-9AFF-BA3D8677B5F0}"/>
              </a:ext>
            </a:extLst>
          </p:cNvPr>
          <p:cNvSpPr txBox="1"/>
          <p:nvPr/>
        </p:nvSpPr>
        <p:spPr>
          <a:xfrm>
            <a:off x="413697" y="1857629"/>
            <a:ext cx="5311242" cy="1342019"/>
          </a:xfrm>
          <a:prstGeom prst="rect">
            <a:avLst/>
          </a:prstGeom>
          <a:noFill/>
        </p:spPr>
        <p:txBody>
          <a:bodyPr wrap="square" lIns="0" tIns="0" rIns="0" bIns="0" rtlCol="0">
            <a:noAutofit/>
          </a:bodyPr>
          <a:lstStyle/>
          <a:p>
            <a:r>
              <a:rPr lang="en-US" sz="4000" dirty="0">
                <a:solidFill>
                  <a:schemeClr val="bg1"/>
                </a:solidFill>
                <a:latin typeface="Invention ExtraBold" panose="020B0803020008020204" pitchFamily="34" charset="0"/>
              </a:rPr>
              <a:t>Stay up to date with e-mail alerts…</a:t>
            </a:r>
          </a:p>
          <a:p>
            <a:pPr algn="l"/>
            <a:endParaRPr lang="en-US" sz="4000" dirty="0"/>
          </a:p>
        </p:txBody>
      </p:sp>
      <p:pic>
        <p:nvPicPr>
          <p:cNvPr id="5" name="Picture 4" descr="Qr code&#10;&#10;Description automatically generated">
            <a:extLst>
              <a:ext uri="{FF2B5EF4-FFF2-40B4-BE49-F238E27FC236}">
                <a16:creationId xmlns:a16="http://schemas.microsoft.com/office/drawing/2014/main" id="{C09CEDB8-F553-4DB3-254C-ABE7984AA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844" y="3509198"/>
            <a:ext cx="3114385" cy="3086561"/>
          </a:xfrm>
          <a:prstGeom prst="rect">
            <a:avLst/>
          </a:prstGeom>
        </p:spPr>
      </p:pic>
    </p:spTree>
    <p:extLst>
      <p:ext uri="{BB962C8B-B14F-4D97-AF65-F5344CB8AC3E}">
        <p14:creationId xmlns:p14="http://schemas.microsoft.com/office/powerpoint/2010/main" val="264537080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6637B4-E48C-1616-6C66-5767DD3101A0}"/>
              </a:ext>
            </a:extLst>
          </p:cNvPr>
          <p:cNvSpPr/>
          <p:nvPr/>
        </p:nvSpPr>
        <p:spPr>
          <a:xfrm>
            <a:off x="0" y="0"/>
            <a:ext cx="12192000" cy="15702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4" name="Rectangle 33">
            <a:extLst>
              <a:ext uri="{FF2B5EF4-FFF2-40B4-BE49-F238E27FC236}">
                <a16:creationId xmlns:a16="http://schemas.microsoft.com/office/drawing/2014/main" id="{8EF3EC0D-ECB7-105C-BD66-692D5A3A05F2}"/>
              </a:ext>
            </a:extLst>
          </p:cNvPr>
          <p:cNvSpPr/>
          <p:nvPr/>
        </p:nvSpPr>
        <p:spPr>
          <a:xfrm>
            <a:off x="10198477" y="6085556"/>
            <a:ext cx="1878700" cy="828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 name="Slide Number Placeholder 3">
            <a:extLst>
              <a:ext uri="{FF2B5EF4-FFF2-40B4-BE49-F238E27FC236}">
                <a16:creationId xmlns:a16="http://schemas.microsoft.com/office/drawing/2014/main" id="{F70ED10C-0F77-4418-DC65-32ADEB255574}"/>
              </a:ext>
            </a:extLst>
          </p:cNvPr>
          <p:cNvSpPr>
            <a:spLocks noGrp="1"/>
          </p:cNvSpPr>
          <p:nvPr>
            <p:ph type="sldNum" sz="quarter" idx="12"/>
          </p:nvPr>
        </p:nvSpPr>
        <p:spPr>
          <a:xfrm>
            <a:off x="11868955" y="6875592"/>
            <a:ext cx="229431" cy="216000"/>
          </a:xfrm>
        </p:spPr>
        <p:txBody>
          <a:bodyPr/>
          <a:lstStyle/>
          <a:p>
            <a:fld id="{29CC380D-5F44-41E8-971E-CDD19ED6F8E3}" type="slidenum">
              <a:rPr lang="en-GB" smtClean="0"/>
              <a:pPr/>
              <a:t>38</a:t>
            </a:fld>
            <a:endParaRPr lang="en-GB"/>
          </a:p>
        </p:txBody>
      </p:sp>
      <p:sp>
        <p:nvSpPr>
          <p:cNvPr id="25" name="TextBox 24">
            <a:extLst>
              <a:ext uri="{FF2B5EF4-FFF2-40B4-BE49-F238E27FC236}">
                <a16:creationId xmlns:a16="http://schemas.microsoft.com/office/drawing/2014/main" id="{08869911-1249-8C8B-257B-A739DF4A2449}"/>
              </a:ext>
            </a:extLst>
          </p:cNvPr>
          <p:cNvSpPr txBox="1"/>
          <p:nvPr/>
        </p:nvSpPr>
        <p:spPr>
          <a:xfrm>
            <a:off x="5399948" y="370491"/>
            <a:ext cx="6798255" cy="1255302"/>
          </a:xfrm>
          <a:prstGeom prst="rect">
            <a:avLst/>
          </a:prstGeom>
          <a:noFill/>
        </p:spPr>
        <p:txBody>
          <a:bodyPr wrap="square" lIns="0" tIns="0" rIns="0" bIns="0" rtlCol="0">
            <a:noAutofit/>
          </a:bodyPr>
          <a:lstStyle/>
          <a:p>
            <a:pPr algn="ctr"/>
            <a:r>
              <a:rPr lang="en-US" sz="4800" b="1" dirty="0">
                <a:latin typeface="Invention ExtraBold" panose="020B0803020008020204" pitchFamily="34" charset="0"/>
              </a:rPr>
              <a:t>Available Now!</a:t>
            </a:r>
          </a:p>
        </p:txBody>
      </p:sp>
      <p:grpSp>
        <p:nvGrpSpPr>
          <p:cNvPr id="31" name="Group 4">
            <a:extLst>
              <a:ext uri="{FF2B5EF4-FFF2-40B4-BE49-F238E27FC236}">
                <a16:creationId xmlns:a16="http://schemas.microsoft.com/office/drawing/2014/main" id="{8258732D-C526-4885-122C-3D2854F7C56D}"/>
              </a:ext>
            </a:extLst>
          </p:cNvPr>
          <p:cNvGrpSpPr>
            <a:grpSpLocks noChangeAspect="1"/>
          </p:cNvGrpSpPr>
          <p:nvPr/>
        </p:nvGrpSpPr>
        <p:grpSpPr bwMode="auto">
          <a:xfrm>
            <a:off x="114823" y="5589321"/>
            <a:ext cx="2928438" cy="1033341"/>
            <a:chOff x="0" y="805"/>
            <a:chExt cx="7680" cy="2710"/>
          </a:xfrm>
        </p:grpSpPr>
        <p:sp>
          <p:nvSpPr>
            <p:cNvPr id="32" name="Freeform 5">
              <a:extLst>
                <a:ext uri="{FF2B5EF4-FFF2-40B4-BE49-F238E27FC236}">
                  <a16:creationId xmlns:a16="http://schemas.microsoft.com/office/drawing/2014/main" id="{6E6998ED-6549-F3C4-6847-B3F00BEE0C0A}"/>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solidFill>
              <a:srgbClr val="0087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6">
              <a:extLst>
                <a:ext uri="{FF2B5EF4-FFF2-40B4-BE49-F238E27FC236}">
                  <a16:creationId xmlns:a16="http://schemas.microsoft.com/office/drawing/2014/main" id="{B9162D9C-1CF4-306F-510D-36E2D280D288}"/>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solidFill>
              <a:srgbClr val="374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Hexagon 1">
            <a:extLst>
              <a:ext uri="{FF2B5EF4-FFF2-40B4-BE49-F238E27FC236}">
                <a16:creationId xmlns:a16="http://schemas.microsoft.com/office/drawing/2014/main" id="{996FDE7A-05B4-9F2E-7FA8-D20BF010E8E4}"/>
              </a:ext>
            </a:extLst>
          </p:cNvPr>
          <p:cNvSpPr/>
          <p:nvPr/>
        </p:nvSpPr>
        <p:spPr>
          <a:xfrm>
            <a:off x="6330791" y="1907962"/>
            <a:ext cx="5092099" cy="914400"/>
          </a:xfrm>
          <a:prstGeom prst="hexagon">
            <a:avLst/>
          </a:prstGeom>
          <a:ln w="2857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 name="Hexagon 2">
            <a:extLst>
              <a:ext uri="{FF2B5EF4-FFF2-40B4-BE49-F238E27FC236}">
                <a16:creationId xmlns:a16="http://schemas.microsoft.com/office/drawing/2014/main" id="{9FD3E1C8-FC71-EFA6-BB40-E9A33E9C9D30}"/>
              </a:ext>
            </a:extLst>
          </p:cNvPr>
          <p:cNvSpPr/>
          <p:nvPr/>
        </p:nvSpPr>
        <p:spPr>
          <a:xfrm>
            <a:off x="6330791" y="3062249"/>
            <a:ext cx="5092099" cy="914400"/>
          </a:xfrm>
          <a:prstGeom prst="hexagon">
            <a:avLst/>
          </a:prstGeom>
          <a:ln w="2857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 name="Hexagon 4">
            <a:extLst>
              <a:ext uri="{FF2B5EF4-FFF2-40B4-BE49-F238E27FC236}">
                <a16:creationId xmlns:a16="http://schemas.microsoft.com/office/drawing/2014/main" id="{3368264F-F46A-17F8-497B-C19FEAF7E0D7}"/>
              </a:ext>
            </a:extLst>
          </p:cNvPr>
          <p:cNvSpPr/>
          <p:nvPr/>
        </p:nvSpPr>
        <p:spPr>
          <a:xfrm>
            <a:off x="6330791" y="4216536"/>
            <a:ext cx="5092099" cy="914400"/>
          </a:xfrm>
          <a:prstGeom prst="hexagon">
            <a:avLst/>
          </a:prstGeom>
          <a:ln w="2857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6" name="TextBox 5">
            <a:extLst>
              <a:ext uri="{FF2B5EF4-FFF2-40B4-BE49-F238E27FC236}">
                <a16:creationId xmlns:a16="http://schemas.microsoft.com/office/drawing/2014/main" id="{A70D8B7E-D647-12CB-921E-EFB393A0F251}"/>
              </a:ext>
            </a:extLst>
          </p:cNvPr>
          <p:cNvSpPr txBox="1"/>
          <p:nvPr/>
        </p:nvSpPr>
        <p:spPr>
          <a:xfrm>
            <a:off x="6562308" y="1932676"/>
            <a:ext cx="4609070" cy="914400"/>
          </a:xfrm>
          <a:prstGeom prst="rect">
            <a:avLst/>
          </a:prstGeom>
          <a:noFill/>
        </p:spPr>
        <p:txBody>
          <a:bodyPr wrap="square" lIns="0" tIns="0" rIns="0" bIns="0" rtlCol="0">
            <a:noAutofit/>
          </a:bodyPr>
          <a:lstStyle/>
          <a:p>
            <a:pPr algn="ctr"/>
            <a:r>
              <a:rPr lang="en-US" sz="2800" dirty="0">
                <a:solidFill>
                  <a:schemeClr val="bg1"/>
                </a:solidFill>
                <a:latin typeface="Invention ExtraBold" panose="020B0803020008020204" pitchFamily="34" charset="0"/>
              </a:rPr>
              <a:t>Order Direct from Merck Animal Health</a:t>
            </a:r>
          </a:p>
        </p:txBody>
      </p:sp>
      <p:sp>
        <p:nvSpPr>
          <p:cNvPr id="7" name="TextBox 6">
            <a:extLst>
              <a:ext uri="{FF2B5EF4-FFF2-40B4-BE49-F238E27FC236}">
                <a16:creationId xmlns:a16="http://schemas.microsoft.com/office/drawing/2014/main" id="{9DB5B5D9-6280-6D6B-7C12-21C0197FB195}"/>
              </a:ext>
            </a:extLst>
          </p:cNvPr>
          <p:cNvSpPr txBox="1"/>
          <p:nvPr/>
        </p:nvSpPr>
        <p:spPr>
          <a:xfrm>
            <a:off x="6562308" y="3271428"/>
            <a:ext cx="4609070" cy="914400"/>
          </a:xfrm>
          <a:prstGeom prst="rect">
            <a:avLst/>
          </a:prstGeom>
          <a:noFill/>
        </p:spPr>
        <p:txBody>
          <a:bodyPr wrap="square" lIns="0" tIns="0" rIns="0" bIns="0" rtlCol="0">
            <a:noAutofit/>
          </a:bodyPr>
          <a:lstStyle/>
          <a:p>
            <a:pPr algn="ctr"/>
            <a:r>
              <a:rPr lang="en-US" sz="2800" dirty="0">
                <a:solidFill>
                  <a:schemeClr val="bg1"/>
                </a:solidFill>
                <a:latin typeface="Invention ExtraBold" panose="020B0803020008020204" pitchFamily="34" charset="0"/>
              </a:rPr>
              <a:t>Specialists Only</a:t>
            </a:r>
          </a:p>
        </p:txBody>
      </p:sp>
      <p:sp>
        <p:nvSpPr>
          <p:cNvPr id="8" name="TextBox 7">
            <a:extLst>
              <a:ext uri="{FF2B5EF4-FFF2-40B4-BE49-F238E27FC236}">
                <a16:creationId xmlns:a16="http://schemas.microsoft.com/office/drawing/2014/main" id="{850D8B89-E293-D3D1-D1B1-43F8A4131277}"/>
              </a:ext>
            </a:extLst>
          </p:cNvPr>
          <p:cNvSpPr txBox="1"/>
          <p:nvPr/>
        </p:nvSpPr>
        <p:spPr>
          <a:xfrm>
            <a:off x="6562308" y="4413356"/>
            <a:ext cx="4609070" cy="914400"/>
          </a:xfrm>
          <a:prstGeom prst="rect">
            <a:avLst/>
          </a:prstGeom>
          <a:noFill/>
        </p:spPr>
        <p:txBody>
          <a:bodyPr wrap="square" lIns="0" tIns="0" rIns="0" bIns="0" rtlCol="0">
            <a:noAutofit/>
          </a:bodyPr>
          <a:lstStyle/>
          <a:p>
            <a:pPr algn="ctr"/>
            <a:r>
              <a:rPr lang="en-US" sz="2800" dirty="0">
                <a:solidFill>
                  <a:schemeClr val="bg1"/>
                </a:solidFill>
                <a:latin typeface="Invention ExtraBold" panose="020B0803020008020204" pitchFamily="34" charset="0"/>
              </a:rPr>
              <a:t>Set up an Account</a:t>
            </a:r>
          </a:p>
        </p:txBody>
      </p:sp>
      <p:sp>
        <p:nvSpPr>
          <p:cNvPr id="9" name="Hexagon 8">
            <a:extLst>
              <a:ext uri="{FF2B5EF4-FFF2-40B4-BE49-F238E27FC236}">
                <a16:creationId xmlns:a16="http://schemas.microsoft.com/office/drawing/2014/main" id="{7DE9F467-B332-CEA4-15D6-81EE1A2A1172}"/>
              </a:ext>
            </a:extLst>
          </p:cNvPr>
          <p:cNvSpPr/>
          <p:nvPr/>
        </p:nvSpPr>
        <p:spPr>
          <a:xfrm>
            <a:off x="6330791" y="5370823"/>
            <a:ext cx="5092099" cy="914400"/>
          </a:xfrm>
          <a:prstGeom prst="hexagon">
            <a:avLst/>
          </a:prstGeom>
          <a:ln w="2857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0" name="TextBox 9">
            <a:extLst>
              <a:ext uri="{FF2B5EF4-FFF2-40B4-BE49-F238E27FC236}">
                <a16:creationId xmlns:a16="http://schemas.microsoft.com/office/drawing/2014/main" id="{3D4DD122-CAFC-48FD-6388-ABD545619698}"/>
              </a:ext>
            </a:extLst>
          </p:cNvPr>
          <p:cNvSpPr txBox="1"/>
          <p:nvPr/>
        </p:nvSpPr>
        <p:spPr>
          <a:xfrm>
            <a:off x="6562308" y="5395537"/>
            <a:ext cx="4609070" cy="914400"/>
          </a:xfrm>
          <a:prstGeom prst="rect">
            <a:avLst/>
          </a:prstGeom>
          <a:noFill/>
        </p:spPr>
        <p:txBody>
          <a:bodyPr wrap="square" lIns="0" tIns="0" rIns="0" bIns="0" rtlCol="0">
            <a:noAutofit/>
          </a:bodyPr>
          <a:lstStyle/>
          <a:p>
            <a:pPr algn="ctr"/>
            <a:r>
              <a:rPr lang="en-US" sz="2800" dirty="0">
                <a:solidFill>
                  <a:schemeClr val="bg1"/>
                </a:solidFill>
                <a:latin typeface="Invention ExtraBold" panose="020B0803020008020204" pitchFamily="34" charset="0"/>
              </a:rPr>
              <a:t>10 Vials per Box</a:t>
            </a:r>
          </a:p>
          <a:p>
            <a:pPr algn="ctr"/>
            <a:r>
              <a:rPr lang="en-US" sz="2800" dirty="0">
                <a:solidFill>
                  <a:schemeClr val="bg1"/>
                </a:solidFill>
                <a:latin typeface="Invention ExtraBold" panose="020B0803020008020204" pitchFamily="34" charset="0"/>
              </a:rPr>
              <a:t>60 mg per Vial</a:t>
            </a:r>
          </a:p>
        </p:txBody>
      </p:sp>
      <p:sp>
        <p:nvSpPr>
          <p:cNvPr id="12" name="Flowchart: Connector 11">
            <a:extLst>
              <a:ext uri="{FF2B5EF4-FFF2-40B4-BE49-F238E27FC236}">
                <a16:creationId xmlns:a16="http://schemas.microsoft.com/office/drawing/2014/main" id="{A049E23C-6021-0D88-5586-72EF93D32C6D}"/>
              </a:ext>
            </a:extLst>
          </p:cNvPr>
          <p:cNvSpPr/>
          <p:nvPr/>
        </p:nvSpPr>
        <p:spPr>
          <a:xfrm>
            <a:off x="280727" y="72323"/>
            <a:ext cx="5261881" cy="5366755"/>
          </a:xfrm>
          <a:prstGeom prst="flowChartConnector">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3" name="Flowchart: Connector 12">
            <a:extLst>
              <a:ext uri="{FF2B5EF4-FFF2-40B4-BE49-F238E27FC236}">
                <a16:creationId xmlns:a16="http://schemas.microsoft.com/office/drawing/2014/main" id="{F5C89ED2-9177-BA59-9C11-67D30B6C15F7}"/>
              </a:ext>
            </a:extLst>
          </p:cNvPr>
          <p:cNvSpPr/>
          <p:nvPr/>
        </p:nvSpPr>
        <p:spPr>
          <a:xfrm>
            <a:off x="203911" y="63809"/>
            <a:ext cx="5060114" cy="5238347"/>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5" name="Flowchart: Connector 14">
            <a:extLst>
              <a:ext uri="{FF2B5EF4-FFF2-40B4-BE49-F238E27FC236}">
                <a16:creationId xmlns:a16="http://schemas.microsoft.com/office/drawing/2014/main" id="{24513D44-1FB0-34DF-6988-38DBB3A12D54}"/>
              </a:ext>
            </a:extLst>
          </p:cNvPr>
          <p:cNvSpPr/>
          <p:nvPr/>
        </p:nvSpPr>
        <p:spPr>
          <a:xfrm>
            <a:off x="280728" y="63810"/>
            <a:ext cx="5104273" cy="5086829"/>
          </a:xfrm>
          <a:prstGeom prst="flowChartConnector">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6" name="Flowchart: Connector 15">
            <a:extLst>
              <a:ext uri="{FF2B5EF4-FFF2-40B4-BE49-F238E27FC236}">
                <a16:creationId xmlns:a16="http://schemas.microsoft.com/office/drawing/2014/main" id="{9170F134-86AA-71DF-2999-D25C4F49B9B5}"/>
              </a:ext>
            </a:extLst>
          </p:cNvPr>
          <p:cNvSpPr/>
          <p:nvPr/>
        </p:nvSpPr>
        <p:spPr>
          <a:xfrm>
            <a:off x="203911" y="28783"/>
            <a:ext cx="4917988" cy="4917988"/>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pic>
        <p:nvPicPr>
          <p:cNvPr id="11" name="Picture 10" descr="A close-up of a medicine bottle&#10;&#10;Description automatically generated">
            <a:extLst>
              <a:ext uri="{FF2B5EF4-FFF2-40B4-BE49-F238E27FC236}">
                <a16:creationId xmlns:a16="http://schemas.microsoft.com/office/drawing/2014/main" id="{2DAB27DD-D4B3-9052-A5FD-6CA88341E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26" y="642550"/>
            <a:ext cx="5916803" cy="3948122"/>
          </a:xfrm>
          <a:prstGeom prst="rect">
            <a:avLst/>
          </a:prstGeom>
        </p:spPr>
      </p:pic>
    </p:spTree>
    <p:extLst>
      <p:ext uri="{BB962C8B-B14F-4D97-AF65-F5344CB8AC3E}">
        <p14:creationId xmlns:p14="http://schemas.microsoft.com/office/powerpoint/2010/main" val="3795616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D1A1B7-84D9-44D9-812C-098DB2450D18}"/>
              </a:ext>
            </a:extLst>
          </p:cNvPr>
          <p:cNvSpPr>
            <a:spLocks noGrp="1"/>
          </p:cNvSpPr>
          <p:nvPr>
            <p:ph type="sldNum" sz="quarter" idx="11"/>
          </p:nvPr>
        </p:nvSpPr>
        <p:spPr/>
        <p:txBody>
          <a:bodyPr/>
          <a:lstStyle/>
          <a:p>
            <a:fld id="{29CC380D-5F44-41E8-971E-CDD19ED6F8E3}" type="slidenum">
              <a:rPr lang="en-GB" smtClean="0"/>
              <a:t>39</a:t>
            </a:fld>
            <a:endParaRPr lang="en-GB"/>
          </a:p>
        </p:txBody>
      </p:sp>
      <p:pic>
        <p:nvPicPr>
          <p:cNvPr id="14" name="Picture 13">
            <a:extLst>
              <a:ext uri="{FF2B5EF4-FFF2-40B4-BE49-F238E27FC236}">
                <a16:creationId xmlns:a16="http://schemas.microsoft.com/office/drawing/2014/main" id="{4E577ACF-11FD-4B72-844A-7280C97D7572}"/>
              </a:ext>
            </a:extLst>
          </p:cNvPr>
          <p:cNvPicPr>
            <a:picLocks noChangeAspect="1"/>
          </p:cNvPicPr>
          <p:nvPr/>
        </p:nvPicPr>
        <p:blipFill>
          <a:blip r:embed="rId3"/>
          <a:stretch>
            <a:fillRect/>
          </a:stretch>
        </p:blipFill>
        <p:spPr>
          <a:xfrm>
            <a:off x="4513385" y="123385"/>
            <a:ext cx="5118371" cy="6611229"/>
          </a:xfrm>
          <a:prstGeom prst="rect">
            <a:avLst/>
          </a:prstGeom>
          <a:effectLst>
            <a:outerShdw blurRad="50800" dist="88900" algn="l" rotWithShape="0">
              <a:prstClr val="black">
                <a:alpha val="40000"/>
              </a:prstClr>
            </a:outerShdw>
          </a:effectLst>
        </p:spPr>
      </p:pic>
      <p:sp>
        <p:nvSpPr>
          <p:cNvPr id="25" name="TextBox 24">
            <a:extLst>
              <a:ext uri="{FF2B5EF4-FFF2-40B4-BE49-F238E27FC236}">
                <a16:creationId xmlns:a16="http://schemas.microsoft.com/office/drawing/2014/main" id="{322F6AC9-6F33-4DDB-A87D-3497DB200484}"/>
              </a:ext>
            </a:extLst>
          </p:cNvPr>
          <p:cNvSpPr txBox="1"/>
          <p:nvPr/>
        </p:nvSpPr>
        <p:spPr>
          <a:xfrm>
            <a:off x="351692" y="422031"/>
            <a:ext cx="3362179" cy="1828800"/>
          </a:xfrm>
          <a:prstGeom prst="rect">
            <a:avLst/>
          </a:prstGeom>
          <a:noFill/>
        </p:spPr>
        <p:txBody>
          <a:bodyPr wrap="square" lIns="0" tIns="0" rIns="0" bIns="0" rtlCol="0">
            <a:noAutofit/>
          </a:bodyPr>
          <a:lstStyle/>
          <a:p>
            <a:pPr algn="l"/>
            <a:r>
              <a:rPr lang="en-US" sz="3200" dirty="0">
                <a:solidFill>
                  <a:schemeClr val="bg1"/>
                </a:solidFill>
              </a:rPr>
              <a:t>Have a patient who would benefit? Consider this trial!</a:t>
            </a:r>
          </a:p>
        </p:txBody>
      </p:sp>
      <p:sp>
        <p:nvSpPr>
          <p:cNvPr id="26" name="TextBox 25">
            <a:extLst>
              <a:ext uri="{FF2B5EF4-FFF2-40B4-BE49-F238E27FC236}">
                <a16:creationId xmlns:a16="http://schemas.microsoft.com/office/drawing/2014/main" id="{7C7EF98D-B3F5-410F-8FAF-F5DCBCE04AD7}"/>
              </a:ext>
            </a:extLst>
          </p:cNvPr>
          <p:cNvSpPr txBox="1"/>
          <p:nvPr/>
        </p:nvSpPr>
        <p:spPr>
          <a:xfrm>
            <a:off x="351691" y="4325815"/>
            <a:ext cx="3362179" cy="1828800"/>
          </a:xfrm>
          <a:prstGeom prst="rect">
            <a:avLst/>
          </a:prstGeom>
          <a:noFill/>
        </p:spPr>
        <p:txBody>
          <a:bodyPr wrap="square" lIns="0" tIns="0" rIns="0" bIns="0" rtlCol="0">
            <a:noAutofit/>
          </a:bodyPr>
          <a:lstStyle/>
          <a:p>
            <a:pPr algn="l"/>
            <a:r>
              <a:rPr lang="en-US" sz="3200" dirty="0">
                <a:solidFill>
                  <a:schemeClr val="bg1"/>
                </a:solidFill>
              </a:rPr>
              <a:t>Interested in becoming a study site? Contact ACI!</a:t>
            </a:r>
          </a:p>
        </p:txBody>
      </p:sp>
      <p:sp>
        <p:nvSpPr>
          <p:cNvPr id="27" name="Arrow: Right 26">
            <a:extLst>
              <a:ext uri="{FF2B5EF4-FFF2-40B4-BE49-F238E27FC236}">
                <a16:creationId xmlns:a16="http://schemas.microsoft.com/office/drawing/2014/main" id="{11D05C57-AF6E-4773-B3AE-18230FF99402}"/>
              </a:ext>
            </a:extLst>
          </p:cNvPr>
          <p:cNvSpPr/>
          <p:nvPr/>
        </p:nvSpPr>
        <p:spPr>
          <a:xfrm>
            <a:off x="689317" y="2504049"/>
            <a:ext cx="3024553" cy="450166"/>
          </a:xfrm>
          <a:prstGeom prst="rightArrow">
            <a:avLst/>
          </a:prstGeom>
          <a:solidFill>
            <a:schemeClr val="bg1"/>
          </a:solidFill>
          <a:ln>
            <a:noFill/>
          </a:ln>
          <a:effectLst>
            <a:outerShdw blurRad="635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8" name="Arrow: Right 27">
            <a:extLst>
              <a:ext uri="{FF2B5EF4-FFF2-40B4-BE49-F238E27FC236}">
                <a16:creationId xmlns:a16="http://schemas.microsoft.com/office/drawing/2014/main" id="{A6687A02-2441-4E0B-8A63-7252894994AC}"/>
              </a:ext>
            </a:extLst>
          </p:cNvPr>
          <p:cNvSpPr/>
          <p:nvPr/>
        </p:nvSpPr>
        <p:spPr>
          <a:xfrm>
            <a:off x="689317" y="6143768"/>
            <a:ext cx="3024553" cy="450166"/>
          </a:xfrm>
          <a:prstGeom prst="rightArrow">
            <a:avLst/>
          </a:prstGeom>
          <a:solidFill>
            <a:schemeClr val="bg1"/>
          </a:solidFill>
          <a:ln>
            <a:noFill/>
          </a:ln>
          <a:effectLst>
            <a:outerShdw blurRad="635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pic>
        <p:nvPicPr>
          <p:cNvPr id="4" name="Picture 3">
            <a:extLst>
              <a:ext uri="{FF2B5EF4-FFF2-40B4-BE49-F238E27FC236}">
                <a16:creationId xmlns:a16="http://schemas.microsoft.com/office/drawing/2014/main" id="{7183975A-F69C-0F54-DDA8-0DF70B4BB5E6}"/>
              </a:ext>
            </a:extLst>
          </p:cNvPr>
          <p:cNvPicPr>
            <a:picLocks noChangeAspect="1"/>
          </p:cNvPicPr>
          <p:nvPr/>
        </p:nvPicPr>
        <p:blipFill rotWithShape="1">
          <a:blip r:embed="rId4"/>
          <a:srcRect b="2909"/>
          <a:stretch/>
        </p:blipFill>
        <p:spPr>
          <a:xfrm>
            <a:off x="9816018" y="2250831"/>
            <a:ext cx="2193360" cy="2179655"/>
          </a:xfrm>
          <a:prstGeom prst="rect">
            <a:avLst/>
          </a:prstGeom>
        </p:spPr>
      </p:pic>
    </p:spTree>
    <p:extLst>
      <p:ext uri="{BB962C8B-B14F-4D97-AF65-F5344CB8AC3E}">
        <p14:creationId xmlns:p14="http://schemas.microsoft.com/office/powerpoint/2010/main" val="33861593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D84C45-D088-4EC4-9431-11E7697428BC}"/>
              </a:ext>
            </a:extLst>
          </p:cNvPr>
          <p:cNvSpPr>
            <a:spLocks noGrp="1"/>
          </p:cNvSpPr>
          <p:nvPr>
            <p:ph type="sldNum" sz="quarter" idx="12"/>
          </p:nvPr>
        </p:nvSpPr>
        <p:spPr/>
        <p:txBody>
          <a:bodyPr/>
          <a:lstStyle/>
          <a:p>
            <a:fld id="{29CC380D-5F44-41E8-971E-CDD19ED6F8E3}" type="slidenum">
              <a:rPr lang="en-GB" smtClean="0"/>
              <a:t>4</a:t>
            </a:fld>
            <a:endParaRPr lang="en-GB"/>
          </a:p>
        </p:txBody>
      </p:sp>
      <p:sp>
        <p:nvSpPr>
          <p:cNvPr id="5" name="Rectangle: Rounded Corners 4">
            <a:extLst>
              <a:ext uri="{FF2B5EF4-FFF2-40B4-BE49-F238E27FC236}">
                <a16:creationId xmlns:a16="http://schemas.microsoft.com/office/drawing/2014/main" id="{5BB1F9AF-F6DB-4020-8BDF-D7BB814582F1}"/>
              </a:ext>
            </a:extLst>
          </p:cNvPr>
          <p:cNvSpPr/>
          <p:nvPr/>
        </p:nvSpPr>
        <p:spPr>
          <a:xfrm>
            <a:off x="170481" y="185980"/>
            <a:ext cx="4664990" cy="1689315"/>
          </a:xfrm>
          <a:prstGeom prst="roundRect">
            <a:avLst/>
          </a:prstGeom>
          <a:solidFill>
            <a:srgbClr val="933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6" name="Rectangle: Rounded Corners 5">
            <a:extLst>
              <a:ext uri="{FF2B5EF4-FFF2-40B4-BE49-F238E27FC236}">
                <a16:creationId xmlns:a16="http://schemas.microsoft.com/office/drawing/2014/main" id="{7E8CD442-F797-4B1D-B6A7-54E4B0EE2A13}"/>
              </a:ext>
            </a:extLst>
          </p:cNvPr>
          <p:cNvSpPr/>
          <p:nvPr/>
        </p:nvSpPr>
        <p:spPr>
          <a:xfrm>
            <a:off x="170481" y="2584342"/>
            <a:ext cx="4664990" cy="1689315"/>
          </a:xfrm>
          <a:prstGeom prst="roundRect">
            <a:avLst/>
          </a:prstGeom>
          <a:solidFill>
            <a:srgbClr val="206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7" name="Rectangle: Rounded Corners 6">
            <a:extLst>
              <a:ext uri="{FF2B5EF4-FFF2-40B4-BE49-F238E27FC236}">
                <a16:creationId xmlns:a16="http://schemas.microsoft.com/office/drawing/2014/main" id="{C993B14B-A88F-436E-BC1E-D547641B5DA3}"/>
              </a:ext>
            </a:extLst>
          </p:cNvPr>
          <p:cNvSpPr/>
          <p:nvPr/>
        </p:nvSpPr>
        <p:spPr>
          <a:xfrm>
            <a:off x="170481" y="4982704"/>
            <a:ext cx="4664990" cy="1689315"/>
          </a:xfrm>
          <a:prstGeom prst="roundRect">
            <a:avLst/>
          </a:prstGeom>
          <a:solidFill>
            <a:srgbClr val="6C6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8" name="Rectangle: Rounded Corners 7">
            <a:extLst>
              <a:ext uri="{FF2B5EF4-FFF2-40B4-BE49-F238E27FC236}">
                <a16:creationId xmlns:a16="http://schemas.microsoft.com/office/drawing/2014/main" id="{FF28899B-4311-4194-B424-8F3744C0A3FA}"/>
              </a:ext>
            </a:extLst>
          </p:cNvPr>
          <p:cNvSpPr/>
          <p:nvPr/>
        </p:nvSpPr>
        <p:spPr>
          <a:xfrm>
            <a:off x="92990" y="69746"/>
            <a:ext cx="2572719" cy="604434"/>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9" name="Rectangle: Rounded Corners 8">
            <a:extLst>
              <a:ext uri="{FF2B5EF4-FFF2-40B4-BE49-F238E27FC236}">
                <a16:creationId xmlns:a16="http://schemas.microsoft.com/office/drawing/2014/main" id="{051EB0DE-9976-44FC-89A1-8523B9537A30}"/>
              </a:ext>
            </a:extLst>
          </p:cNvPr>
          <p:cNvSpPr/>
          <p:nvPr/>
        </p:nvSpPr>
        <p:spPr>
          <a:xfrm>
            <a:off x="92990" y="2415154"/>
            <a:ext cx="2572719" cy="604434"/>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0" name="Rectangle: Rounded Corners 9">
            <a:extLst>
              <a:ext uri="{FF2B5EF4-FFF2-40B4-BE49-F238E27FC236}">
                <a16:creationId xmlns:a16="http://schemas.microsoft.com/office/drawing/2014/main" id="{C8BE269F-CCEC-47BD-A936-E67D36E7A47B}"/>
              </a:ext>
            </a:extLst>
          </p:cNvPr>
          <p:cNvSpPr/>
          <p:nvPr/>
        </p:nvSpPr>
        <p:spPr>
          <a:xfrm>
            <a:off x="92990" y="4814808"/>
            <a:ext cx="2572719" cy="604434"/>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11" name="TextBox 10">
            <a:extLst>
              <a:ext uri="{FF2B5EF4-FFF2-40B4-BE49-F238E27FC236}">
                <a16:creationId xmlns:a16="http://schemas.microsoft.com/office/drawing/2014/main" id="{E93879BB-09B8-4C11-908E-40D5C6351B51}"/>
              </a:ext>
            </a:extLst>
          </p:cNvPr>
          <p:cNvSpPr txBox="1"/>
          <p:nvPr/>
        </p:nvSpPr>
        <p:spPr>
          <a:xfrm>
            <a:off x="25829" y="154986"/>
            <a:ext cx="2495228" cy="433954"/>
          </a:xfrm>
          <a:prstGeom prst="rect">
            <a:avLst/>
          </a:prstGeom>
          <a:noFill/>
        </p:spPr>
        <p:txBody>
          <a:bodyPr wrap="square" lIns="0" tIns="0" rIns="0" bIns="0" rtlCol="0">
            <a:noAutofit/>
          </a:bodyPr>
          <a:lstStyle/>
          <a:p>
            <a:pPr algn="ctr"/>
            <a:r>
              <a:rPr lang="en-US" sz="2400">
                <a:solidFill>
                  <a:schemeClr val="bg1"/>
                </a:solidFill>
              </a:rPr>
              <a:t>Anti- CTLA-4</a:t>
            </a:r>
          </a:p>
        </p:txBody>
      </p:sp>
      <p:sp>
        <p:nvSpPr>
          <p:cNvPr id="12" name="TextBox 11">
            <a:extLst>
              <a:ext uri="{FF2B5EF4-FFF2-40B4-BE49-F238E27FC236}">
                <a16:creationId xmlns:a16="http://schemas.microsoft.com/office/drawing/2014/main" id="{22222C91-3A0B-46AA-B56E-D2CC4333C056}"/>
              </a:ext>
            </a:extLst>
          </p:cNvPr>
          <p:cNvSpPr txBox="1"/>
          <p:nvPr/>
        </p:nvSpPr>
        <p:spPr>
          <a:xfrm>
            <a:off x="25829" y="2500394"/>
            <a:ext cx="2495228" cy="433954"/>
          </a:xfrm>
          <a:prstGeom prst="rect">
            <a:avLst/>
          </a:prstGeom>
          <a:noFill/>
        </p:spPr>
        <p:txBody>
          <a:bodyPr wrap="square" lIns="0" tIns="0" rIns="0" bIns="0" rtlCol="0">
            <a:noAutofit/>
          </a:bodyPr>
          <a:lstStyle/>
          <a:p>
            <a:pPr algn="ctr"/>
            <a:r>
              <a:rPr lang="en-US" sz="2400">
                <a:solidFill>
                  <a:schemeClr val="bg1"/>
                </a:solidFill>
              </a:rPr>
              <a:t>Anti- PD-1</a:t>
            </a:r>
          </a:p>
        </p:txBody>
      </p:sp>
      <p:sp>
        <p:nvSpPr>
          <p:cNvPr id="13" name="TextBox 12">
            <a:extLst>
              <a:ext uri="{FF2B5EF4-FFF2-40B4-BE49-F238E27FC236}">
                <a16:creationId xmlns:a16="http://schemas.microsoft.com/office/drawing/2014/main" id="{FC58E7E0-33D9-4E70-A40A-0BD5EE3CED26}"/>
              </a:ext>
            </a:extLst>
          </p:cNvPr>
          <p:cNvSpPr txBox="1"/>
          <p:nvPr/>
        </p:nvSpPr>
        <p:spPr>
          <a:xfrm>
            <a:off x="25829" y="4900048"/>
            <a:ext cx="2495228" cy="433954"/>
          </a:xfrm>
          <a:prstGeom prst="rect">
            <a:avLst/>
          </a:prstGeom>
          <a:noFill/>
        </p:spPr>
        <p:txBody>
          <a:bodyPr wrap="square" lIns="0" tIns="0" rIns="0" bIns="0" rtlCol="0">
            <a:noAutofit/>
          </a:bodyPr>
          <a:lstStyle/>
          <a:p>
            <a:pPr algn="ctr"/>
            <a:r>
              <a:rPr lang="en-US" sz="2400">
                <a:solidFill>
                  <a:schemeClr val="bg1"/>
                </a:solidFill>
              </a:rPr>
              <a:t>Anti- PD-L1</a:t>
            </a:r>
          </a:p>
        </p:txBody>
      </p:sp>
      <p:sp>
        <p:nvSpPr>
          <p:cNvPr id="14" name="TextBox 13">
            <a:extLst>
              <a:ext uri="{FF2B5EF4-FFF2-40B4-BE49-F238E27FC236}">
                <a16:creationId xmlns:a16="http://schemas.microsoft.com/office/drawing/2014/main" id="{EE3206B6-7714-4739-BE56-98E92114430A}"/>
              </a:ext>
            </a:extLst>
          </p:cNvPr>
          <p:cNvSpPr txBox="1"/>
          <p:nvPr/>
        </p:nvSpPr>
        <p:spPr>
          <a:xfrm>
            <a:off x="251847" y="1028711"/>
            <a:ext cx="4556502" cy="410047"/>
          </a:xfrm>
          <a:prstGeom prst="rect">
            <a:avLst/>
          </a:prstGeom>
          <a:noFill/>
        </p:spPr>
        <p:txBody>
          <a:bodyPr wrap="square" lIns="0" tIns="0" rIns="0" bIns="0" rtlCol="0">
            <a:noAutofit/>
          </a:bodyPr>
          <a:lstStyle/>
          <a:p>
            <a:pPr algn="ctr"/>
            <a:r>
              <a:rPr lang="en-US" sz="2000" dirty="0">
                <a:solidFill>
                  <a:schemeClr val="bg1"/>
                </a:solidFill>
              </a:rPr>
              <a:t>Ipilimumab</a:t>
            </a:r>
          </a:p>
        </p:txBody>
      </p:sp>
      <p:sp>
        <p:nvSpPr>
          <p:cNvPr id="16" name="TextBox 15">
            <a:extLst>
              <a:ext uri="{FF2B5EF4-FFF2-40B4-BE49-F238E27FC236}">
                <a16:creationId xmlns:a16="http://schemas.microsoft.com/office/drawing/2014/main" id="{29AFE486-FB07-4F89-98B2-75530A2A39D0}"/>
              </a:ext>
            </a:extLst>
          </p:cNvPr>
          <p:cNvSpPr txBox="1"/>
          <p:nvPr/>
        </p:nvSpPr>
        <p:spPr>
          <a:xfrm>
            <a:off x="251847" y="5517396"/>
            <a:ext cx="4556502" cy="1117167"/>
          </a:xfrm>
          <a:prstGeom prst="rect">
            <a:avLst/>
          </a:prstGeom>
          <a:noFill/>
        </p:spPr>
        <p:txBody>
          <a:bodyPr wrap="square" lIns="0" tIns="0" rIns="0" bIns="0" rtlCol="0">
            <a:noAutofit/>
          </a:bodyPr>
          <a:lstStyle/>
          <a:p>
            <a:pPr algn="ctr"/>
            <a:r>
              <a:rPr lang="en-US" sz="2000" dirty="0">
                <a:solidFill>
                  <a:schemeClr val="bg1"/>
                </a:solidFill>
              </a:rPr>
              <a:t>Durvalumab</a:t>
            </a:r>
          </a:p>
          <a:p>
            <a:pPr algn="ctr"/>
            <a:r>
              <a:rPr lang="en-US" sz="2000" dirty="0">
                <a:solidFill>
                  <a:schemeClr val="bg1"/>
                </a:solidFill>
              </a:rPr>
              <a:t>Atezolizumab</a:t>
            </a:r>
          </a:p>
          <a:p>
            <a:pPr algn="ctr"/>
            <a:r>
              <a:rPr lang="en-US" sz="2000" dirty="0">
                <a:solidFill>
                  <a:schemeClr val="bg1"/>
                </a:solidFill>
              </a:rPr>
              <a:t>Avelumab</a:t>
            </a:r>
          </a:p>
        </p:txBody>
      </p:sp>
      <p:sp>
        <p:nvSpPr>
          <p:cNvPr id="17" name="TextBox 16">
            <a:extLst>
              <a:ext uri="{FF2B5EF4-FFF2-40B4-BE49-F238E27FC236}">
                <a16:creationId xmlns:a16="http://schemas.microsoft.com/office/drawing/2014/main" id="{A9D17449-B52E-4C33-86BD-0D8D7067272B}"/>
              </a:ext>
            </a:extLst>
          </p:cNvPr>
          <p:cNvSpPr txBox="1"/>
          <p:nvPr/>
        </p:nvSpPr>
        <p:spPr>
          <a:xfrm>
            <a:off x="7034074" y="450739"/>
            <a:ext cx="5115138" cy="2006600"/>
          </a:xfrm>
          <a:prstGeom prst="rect">
            <a:avLst/>
          </a:prstGeom>
          <a:noFill/>
        </p:spPr>
        <p:txBody>
          <a:bodyPr wrap="square" lIns="0" tIns="0" rIns="0" bIns="0" rtlCol="0">
            <a:noAutofit/>
          </a:bodyPr>
          <a:lstStyle/>
          <a:p>
            <a:pPr algn="l"/>
            <a:r>
              <a:rPr lang="en-US" sz="3200">
                <a:solidFill>
                  <a:schemeClr val="accent2"/>
                </a:solidFill>
                <a:latin typeface="Invention ExtraBold" panose="020B0803020008020204" pitchFamily="34" charset="0"/>
              </a:rPr>
              <a:t>18 neoplasms</a:t>
            </a:r>
            <a:endParaRPr lang="en-US" sz="3200" baseline="30000">
              <a:solidFill>
                <a:schemeClr val="accent2"/>
              </a:solidFill>
              <a:latin typeface="Invention ExtraBold" panose="020B0803020008020204" pitchFamily="34" charset="0"/>
            </a:endParaRPr>
          </a:p>
          <a:p>
            <a:pPr algn="l"/>
            <a:endParaRPr lang="en-US" sz="3200">
              <a:solidFill>
                <a:schemeClr val="accent2"/>
              </a:solidFill>
              <a:latin typeface="Invention ExtraBold" panose="020B0803020008020204" pitchFamily="34" charset="0"/>
            </a:endParaRPr>
          </a:p>
          <a:p>
            <a:r>
              <a:rPr lang="en-US" sz="3200">
                <a:solidFill>
                  <a:schemeClr val="accent2"/>
                </a:solidFill>
                <a:latin typeface="Invention ExtraBold" panose="020B0803020008020204" pitchFamily="34" charset="0"/>
              </a:rPr>
              <a:t>Solid tumors meeting certain criteria</a:t>
            </a:r>
            <a:endParaRPr lang="en-US" sz="3200" baseline="30000">
              <a:solidFill>
                <a:schemeClr val="accent2"/>
              </a:solidFill>
              <a:latin typeface="Invention ExtraBold" panose="020B0803020008020204" pitchFamily="34" charset="0"/>
            </a:endParaRPr>
          </a:p>
          <a:p>
            <a:pPr algn="l"/>
            <a:endParaRPr lang="en-US" sz="3200">
              <a:solidFill>
                <a:schemeClr val="accent2"/>
              </a:solidFill>
              <a:latin typeface="Invention ExtraBold" panose="020B0803020008020204" pitchFamily="34" charset="0"/>
            </a:endParaRPr>
          </a:p>
        </p:txBody>
      </p:sp>
      <p:pic>
        <p:nvPicPr>
          <p:cNvPr id="18" name="Graphic 17" descr="Man outline">
            <a:extLst>
              <a:ext uri="{FF2B5EF4-FFF2-40B4-BE49-F238E27FC236}">
                <a16:creationId xmlns:a16="http://schemas.microsoft.com/office/drawing/2014/main" id="{6A5F295B-1629-4E09-9719-E5D22CD5E9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1778" y="888353"/>
            <a:ext cx="914400" cy="914400"/>
          </a:xfrm>
          <a:prstGeom prst="rect">
            <a:avLst/>
          </a:prstGeom>
        </p:spPr>
      </p:pic>
      <p:sp>
        <p:nvSpPr>
          <p:cNvPr id="19" name="TextBox 18">
            <a:extLst>
              <a:ext uri="{FF2B5EF4-FFF2-40B4-BE49-F238E27FC236}">
                <a16:creationId xmlns:a16="http://schemas.microsoft.com/office/drawing/2014/main" id="{1E90BB1E-E2DF-4BB4-AC2D-00F5C17DFAF8}"/>
              </a:ext>
            </a:extLst>
          </p:cNvPr>
          <p:cNvSpPr txBox="1"/>
          <p:nvPr/>
        </p:nvSpPr>
        <p:spPr>
          <a:xfrm>
            <a:off x="5625885" y="2584341"/>
            <a:ext cx="6314268" cy="3895833"/>
          </a:xfrm>
          <a:prstGeom prst="rect">
            <a:avLst/>
          </a:prstGeom>
          <a:noFill/>
        </p:spPr>
        <p:txBody>
          <a:bodyPr wrap="square" lIns="0" tIns="0" rIns="0" bIns="0" numCol="2" rtlCol="0">
            <a:noAutofit/>
          </a:bodyPr>
          <a:lstStyle/>
          <a:p>
            <a:pPr marL="171450" indent="-171450" algn="l">
              <a:buFont typeface="Arial" panose="020B0604020202020204" pitchFamily="34" charset="0"/>
              <a:buChar char="•"/>
            </a:pPr>
            <a:r>
              <a:rPr lang="en-US" sz="1800"/>
              <a:t>Melanoma</a:t>
            </a:r>
          </a:p>
          <a:p>
            <a:pPr marL="171450" indent="-171450" algn="l">
              <a:buFont typeface="Arial" panose="020B0604020202020204" pitchFamily="34" charset="0"/>
              <a:buChar char="•"/>
            </a:pPr>
            <a:r>
              <a:rPr lang="en-US" sz="1800"/>
              <a:t>Squamous non small cell lung cancer</a:t>
            </a:r>
          </a:p>
          <a:p>
            <a:pPr marL="171450" indent="-171450" algn="l">
              <a:buFont typeface="Arial" panose="020B0604020202020204" pitchFamily="34" charset="0"/>
              <a:buChar char="•"/>
            </a:pPr>
            <a:r>
              <a:rPr lang="en-US" sz="1800" err="1"/>
              <a:t>Nonsquamous</a:t>
            </a:r>
            <a:r>
              <a:rPr lang="en-US" sz="1800"/>
              <a:t> non small cell lung cancer</a:t>
            </a:r>
          </a:p>
          <a:p>
            <a:pPr marL="171450" indent="-171450" algn="l">
              <a:buFont typeface="Arial" panose="020B0604020202020204" pitchFamily="34" charset="0"/>
              <a:buChar char="•"/>
            </a:pPr>
            <a:r>
              <a:rPr lang="en-US" sz="1800"/>
              <a:t>Renal cell carcinoma</a:t>
            </a:r>
          </a:p>
          <a:p>
            <a:pPr marL="171450" indent="-171450" algn="l">
              <a:buFont typeface="Arial" panose="020B0604020202020204" pitchFamily="34" charset="0"/>
              <a:buChar char="•"/>
            </a:pPr>
            <a:r>
              <a:rPr lang="en-US" sz="1800"/>
              <a:t>Classic Hodgkin’s lymphoma</a:t>
            </a:r>
          </a:p>
          <a:p>
            <a:pPr marL="171450" indent="-171450" algn="l">
              <a:buFont typeface="Arial" panose="020B0604020202020204" pitchFamily="34" charset="0"/>
              <a:buChar char="•"/>
            </a:pPr>
            <a:r>
              <a:rPr lang="en-US" sz="1800"/>
              <a:t>Head and neck squamous cell carcinoma</a:t>
            </a:r>
          </a:p>
          <a:p>
            <a:pPr marL="171450" indent="-171450" algn="l">
              <a:buFont typeface="Arial" panose="020B0604020202020204" pitchFamily="34" charset="0"/>
              <a:buChar char="•"/>
            </a:pPr>
            <a:r>
              <a:rPr lang="en-US" sz="1800"/>
              <a:t>Urothelial carcinoma</a:t>
            </a:r>
          </a:p>
          <a:p>
            <a:pPr marL="171450" indent="-171450" algn="l">
              <a:buFont typeface="Arial" panose="020B0604020202020204" pitchFamily="34" charset="0"/>
              <a:buChar char="•"/>
            </a:pPr>
            <a:r>
              <a:rPr lang="en-US" sz="1800"/>
              <a:t>Colorectal cancer</a:t>
            </a:r>
          </a:p>
          <a:p>
            <a:pPr marL="171450" indent="-171450" algn="l">
              <a:buFont typeface="Arial" panose="020B0604020202020204" pitchFamily="34" charset="0"/>
              <a:buChar char="•"/>
            </a:pPr>
            <a:r>
              <a:rPr lang="en-US" sz="1800"/>
              <a:t>Hepatocellular carcinoma</a:t>
            </a:r>
          </a:p>
          <a:p>
            <a:pPr marL="171450" indent="-171450" algn="l">
              <a:buFont typeface="Arial" panose="020B0604020202020204" pitchFamily="34" charset="0"/>
              <a:buChar char="•"/>
            </a:pPr>
            <a:r>
              <a:rPr lang="en-US" sz="1800"/>
              <a:t>Esophageal squamous cell carcinoma</a:t>
            </a:r>
          </a:p>
          <a:p>
            <a:pPr marL="171450" indent="-171450" algn="l">
              <a:buFont typeface="Arial" panose="020B0604020202020204" pitchFamily="34" charset="0"/>
              <a:buChar char="•"/>
            </a:pPr>
            <a:r>
              <a:rPr lang="en-US" sz="1800"/>
              <a:t>Cervical cancer</a:t>
            </a:r>
          </a:p>
          <a:p>
            <a:pPr marL="171450" indent="-171450" algn="l">
              <a:buFont typeface="Arial" panose="020B0604020202020204" pitchFamily="34" charset="0"/>
              <a:buChar char="•"/>
            </a:pPr>
            <a:r>
              <a:rPr lang="en-US" sz="1800"/>
              <a:t>Mediastinal B cell lymphoma</a:t>
            </a:r>
          </a:p>
          <a:p>
            <a:pPr marL="171450" indent="-171450" algn="l">
              <a:buFont typeface="Arial" panose="020B0604020202020204" pitchFamily="34" charset="0"/>
              <a:buChar char="•"/>
            </a:pPr>
            <a:r>
              <a:rPr lang="en-US" sz="1800"/>
              <a:t>Merkel cell carcinoma</a:t>
            </a:r>
          </a:p>
          <a:p>
            <a:pPr marL="171450" indent="-171450" algn="l">
              <a:buFont typeface="Arial" panose="020B0604020202020204" pitchFamily="34" charset="0"/>
              <a:buChar char="•"/>
            </a:pPr>
            <a:r>
              <a:rPr lang="en-US" sz="1800"/>
              <a:t>Small cell lung cancer</a:t>
            </a:r>
          </a:p>
          <a:p>
            <a:pPr marL="171450" indent="-171450" algn="l">
              <a:buFont typeface="Arial" panose="020B0604020202020204" pitchFamily="34" charset="0"/>
              <a:buChar char="•"/>
            </a:pPr>
            <a:r>
              <a:rPr lang="en-US" sz="1800"/>
              <a:t>Endometrial carcinoma</a:t>
            </a:r>
          </a:p>
          <a:p>
            <a:pPr marL="171450" indent="-171450" algn="l">
              <a:buFont typeface="Arial" panose="020B0604020202020204" pitchFamily="34" charset="0"/>
              <a:buChar char="•"/>
            </a:pPr>
            <a:r>
              <a:rPr lang="en-US" sz="1800"/>
              <a:t>Cutaneous squamous cell carcinoma</a:t>
            </a:r>
          </a:p>
          <a:p>
            <a:pPr marL="171450" indent="-171450" algn="l">
              <a:buFont typeface="Arial" panose="020B0604020202020204" pitchFamily="34" charset="0"/>
              <a:buChar char="•"/>
            </a:pPr>
            <a:r>
              <a:rPr lang="en-US" sz="1800"/>
              <a:t>Metastatic triple negative breast cancer</a:t>
            </a:r>
          </a:p>
          <a:p>
            <a:pPr marL="171450" indent="-171450" algn="l">
              <a:buFont typeface="Arial" panose="020B0604020202020204" pitchFamily="34" charset="0"/>
              <a:buChar char="•"/>
            </a:pPr>
            <a:r>
              <a:rPr lang="en-US" sz="1800"/>
              <a:t>Malignant pleural mesothelioma</a:t>
            </a:r>
          </a:p>
        </p:txBody>
      </p:sp>
      <p:sp>
        <p:nvSpPr>
          <p:cNvPr id="20" name="TextBox 19">
            <a:extLst>
              <a:ext uri="{FF2B5EF4-FFF2-40B4-BE49-F238E27FC236}">
                <a16:creationId xmlns:a16="http://schemas.microsoft.com/office/drawing/2014/main" id="{EEFB7611-D72B-4AB6-9B9A-2527C423D2A3}"/>
              </a:ext>
            </a:extLst>
          </p:cNvPr>
          <p:cNvSpPr txBox="1"/>
          <p:nvPr/>
        </p:nvSpPr>
        <p:spPr>
          <a:xfrm>
            <a:off x="25927" y="6677671"/>
            <a:ext cx="1363851" cy="216000"/>
          </a:xfrm>
          <a:prstGeom prst="rect">
            <a:avLst/>
          </a:prstGeom>
          <a:noFill/>
        </p:spPr>
        <p:txBody>
          <a:bodyPr wrap="square" lIns="0" tIns="0" rIns="0" bIns="0" rtlCol="0">
            <a:noAutofit/>
          </a:bodyPr>
          <a:lstStyle/>
          <a:p>
            <a:pPr algn="l"/>
            <a:r>
              <a:rPr lang="en-US" sz="1200"/>
              <a:t>Sharma 2021</a:t>
            </a:r>
          </a:p>
        </p:txBody>
      </p:sp>
      <p:sp>
        <p:nvSpPr>
          <p:cNvPr id="21" name="TextBox 20">
            <a:extLst>
              <a:ext uri="{FF2B5EF4-FFF2-40B4-BE49-F238E27FC236}">
                <a16:creationId xmlns:a16="http://schemas.microsoft.com/office/drawing/2014/main" id="{C51F6B7F-1939-417D-9930-336CBE56F60E}"/>
              </a:ext>
            </a:extLst>
          </p:cNvPr>
          <p:cNvSpPr txBox="1"/>
          <p:nvPr/>
        </p:nvSpPr>
        <p:spPr>
          <a:xfrm>
            <a:off x="251847" y="3028173"/>
            <a:ext cx="4556502" cy="1117167"/>
          </a:xfrm>
          <a:prstGeom prst="rect">
            <a:avLst/>
          </a:prstGeom>
          <a:noFill/>
        </p:spPr>
        <p:txBody>
          <a:bodyPr wrap="square" lIns="0" tIns="0" rIns="0" bIns="0" rtlCol="0">
            <a:noAutofit/>
          </a:bodyPr>
          <a:lstStyle/>
          <a:p>
            <a:pPr algn="ctr"/>
            <a:r>
              <a:rPr lang="en-US" sz="2000" dirty="0">
                <a:solidFill>
                  <a:schemeClr val="bg1"/>
                </a:solidFill>
              </a:rPr>
              <a:t>Nivolumab</a:t>
            </a:r>
          </a:p>
          <a:p>
            <a:pPr algn="ctr"/>
            <a:r>
              <a:rPr lang="en-US" sz="2000" dirty="0">
                <a:solidFill>
                  <a:schemeClr val="bg1"/>
                </a:solidFill>
              </a:rPr>
              <a:t>Pembrolizumab</a:t>
            </a:r>
          </a:p>
          <a:p>
            <a:pPr algn="ctr"/>
            <a:r>
              <a:rPr lang="en-US" sz="2000" dirty="0" err="1">
                <a:solidFill>
                  <a:schemeClr val="bg1"/>
                </a:solidFill>
              </a:rPr>
              <a:t>Cemiplimab</a:t>
            </a:r>
            <a:endParaRPr lang="en-US" sz="2000" dirty="0">
              <a:solidFill>
                <a:schemeClr val="bg1"/>
              </a:solidFill>
            </a:endParaRPr>
          </a:p>
          <a:p>
            <a:pPr algn="ctr"/>
            <a:r>
              <a:rPr lang="en-US" sz="2000" dirty="0" err="1">
                <a:solidFill>
                  <a:schemeClr val="bg1"/>
                </a:solidFill>
              </a:rPr>
              <a:t>Dostarlimab-gxly</a:t>
            </a:r>
            <a:endParaRPr lang="en-US" sz="2000" dirty="0">
              <a:solidFill>
                <a:schemeClr val="bg1"/>
              </a:solidFill>
            </a:endParaRPr>
          </a:p>
        </p:txBody>
      </p:sp>
    </p:spTree>
    <p:extLst>
      <p:ext uri="{BB962C8B-B14F-4D97-AF65-F5344CB8AC3E}">
        <p14:creationId xmlns:p14="http://schemas.microsoft.com/office/powerpoint/2010/main" val="579976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B47A47C-61D9-5E62-C49F-0653280873E0}"/>
              </a:ext>
            </a:extLst>
          </p:cNvPr>
          <p:cNvSpPr>
            <a:spLocks noGrp="1"/>
          </p:cNvSpPr>
          <p:nvPr>
            <p:ph type="title"/>
          </p:nvPr>
        </p:nvSpPr>
        <p:spPr>
          <a:xfrm>
            <a:off x="6656399" y="377825"/>
            <a:ext cx="5157775" cy="850107"/>
          </a:xfrm>
        </p:spPr>
        <p:txBody>
          <a:bodyPr/>
          <a:lstStyle/>
          <a:p>
            <a:r>
              <a:rPr lang="en-US" dirty="0"/>
              <a:t>So many more questions…</a:t>
            </a:r>
          </a:p>
        </p:txBody>
      </p:sp>
      <p:sp>
        <p:nvSpPr>
          <p:cNvPr id="4" name="Slide Number Placeholder 3">
            <a:extLst>
              <a:ext uri="{FF2B5EF4-FFF2-40B4-BE49-F238E27FC236}">
                <a16:creationId xmlns:a16="http://schemas.microsoft.com/office/drawing/2014/main" id="{90049B90-0294-4983-B7AB-CC6798251232}"/>
              </a:ext>
            </a:extLst>
          </p:cNvPr>
          <p:cNvSpPr>
            <a:spLocks noGrp="1"/>
          </p:cNvSpPr>
          <p:nvPr>
            <p:ph type="sldNum" sz="quarter" idx="12"/>
          </p:nvPr>
        </p:nvSpPr>
        <p:spPr>
          <a:xfrm>
            <a:off x="11584744" y="6480175"/>
            <a:ext cx="229431" cy="216000"/>
          </a:xfrm>
        </p:spPr>
        <p:txBody>
          <a:bodyPr anchor="ctr">
            <a:normAutofit/>
          </a:bodyPr>
          <a:lstStyle/>
          <a:p>
            <a:pPr>
              <a:spcAft>
                <a:spcPts val="600"/>
              </a:spcAft>
            </a:pPr>
            <a:fld id="{29CC380D-5F44-41E8-971E-CDD19ED6F8E3}" type="slidenum">
              <a:rPr lang="en-GB" smtClean="0"/>
              <a:pPr>
                <a:spcAft>
                  <a:spcPts val="600"/>
                </a:spcAft>
              </a:pPr>
              <a:t>40</a:t>
            </a:fld>
            <a:endParaRPr lang="en-GB"/>
          </a:p>
        </p:txBody>
      </p:sp>
      <p:pic>
        <p:nvPicPr>
          <p:cNvPr id="7" name="Picture 6" descr="Question mark on green pastel background">
            <a:extLst>
              <a:ext uri="{FF2B5EF4-FFF2-40B4-BE49-F238E27FC236}">
                <a16:creationId xmlns:a16="http://schemas.microsoft.com/office/drawing/2014/main" id="{5485C6DE-0E48-4BE6-93F0-A1C139F5220C}"/>
              </a:ext>
            </a:extLst>
          </p:cNvPr>
          <p:cNvPicPr>
            <a:picLocks noChangeAspect="1"/>
          </p:cNvPicPr>
          <p:nvPr/>
        </p:nvPicPr>
        <p:blipFill rotWithShape="1">
          <a:blip r:embed="rId3">
            <a:extLst>
              <a:ext uri="{28A0092B-C50C-407E-A947-70E740481C1C}">
                <a14:useLocalDpi xmlns:a14="http://schemas.microsoft.com/office/drawing/2010/main" val="0"/>
              </a:ext>
            </a:extLst>
          </a:blip>
          <a:srcRect l="33333"/>
          <a:stretch/>
        </p:blipFill>
        <p:spPr>
          <a:xfrm>
            <a:off x="20" y="10"/>
            <a:ext cx="6095980" cy="6857990"/>
          </a:xfrm>
          <a:prstGeom prst="rect">
            <a:avLst/>
          </a:prstGeom>
          <a:noFill/>
        </p:spPr>
      </p:pic>
      <p:graphicFrame>
        <p:nvGraphicFramePr>
          <p:cNvPr id="2" name="Diagram 1">
            <a:extLst>
              <a:ext uri="{FF2B5EF4-FFF2-40B4-BE49-F238E27FC236}">
                <a16:creationId xmlns:a16="http://schemas.microsoft.com/office/drawing/2014/main" id="{35E64564-6F89-41B9-8BCF-59ED6D81F2DA}"/>
              </a:ext>
            </a:extLst>
          </p:cNvPr>
          <p:cNvGraphicFramePr/>
          <p:nvPr>
            <p:extLst>
              <p:ext uri="{D42A27DB-BD31-4B8C-83A1-F6EECF244321}">
                <p14:modId xmlns:p14="http://schemas.microsoft.com/office/powerpoint/2010/main" val="1302761137"/>
              </p:ext>
            </p:extLst>
          </p:nvPr>
        </p:nvGraphicFramePr>
        <p:xfrm>
          <a:off x="6763657" y="1756228"/>
          <a:ext cx="4821087" cy="3807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FF77CC45-613C-453A-A307-1334CBE23AFA}"/>
              </a:ext>
            </a:extLst>
          </p:cNvPr>
          <p:cNvSpPr txBox="1"/>
          <p:nvPr/>
        </p:nvSpPr>
        <p:spPr>
          <a:xfrm>
            <a:off x="9434286" y="3429000"/>
            <a:ext cx="2670629" cy="1567542"/>
          </a:xfrm>
          <a:prstGeom prst="rect">
            <a:avLst/>
          </a:prstGeom>
          <a:noFill/>
        </p:spPr>
        <p:txBody>
          <a:bodyPr wrap="square" lIns="0" tIns="0" rIns="0" bIns="0" rtlCol="0">
            <a:noAutofit/>
          </a:bodyPr>
          <a:lstStyle/>
          <a:p>
            <a:pPr algn="l"/>
            <a:endParaRPr lang="en-US" sz="1600" dirty="0"/>
          </a:p>
        </p:txBody>
      </p:sp>
      <p:sp>
        <p:nvSpPr>
          <p:cNvPr id="13" name="TextBox 12">
            <a:extLst>
              <a:ext uri="{FF2B5EF4-FFF2-40B4-BE49-F238E27FC236}">
                <a16:creationId xmlns:a16="http://schemas.microsoft.com/office/drawing/2014/main" id="{ACEBBAF2-75EF-409B-9456-CD6FC6BAA6EF}"/>
              </a:ext>
            </a:extLst>
          </p:cNvPr>
          <p:cNvSpPr txBox="1"/>
          <p:nvPr/>
        </p:nvSpPr>
        <p:spPr>
          <a:xfrm>
            <a:off x="6763657" y="4912633"/>
            <a:ext cx="2670629" cy="1567542"/>
          </a:xfrm>
          <a:prstGeom prst="rect">
            <a:avLst/>
          </a:prstGeom>
          <a:noFill/>
        </p:spPr>
        <p:txBody>
          <a:bodyPr wrap="square" lIns="0" tIns="0" rIns="0" bIns="0" rtlCol="0">
            <a:noAutofit/>
          </a:bodyPr>
          <a:lstStyle/>
          <a:p>
            <a:pPr algn="l"/>
            <a:endParaRPr lang="en-US" sz="1600" dirty="0"/>
          </a:p>
        </p:txBody>
      </p:sp>
    </p:spTree>
    <p:extLst>
      <p:ext uri="{BB962C8B-B14F-4D97-AF65-F5344CB8AC3E}">
        <p14:creationId xmlns:p14="http://schemas.microsoft.com/office/powerpoint/2010/main" val="381637382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7C8134-284B-4184-8F8C-39220A9C3E43}"/>
              </a:ext>
            </a:extLst>
          </p:cNvPr>
          <p:cNvSpPr>
            <a:spLocks noGrp="1"/>
          </p:cNvSpPr>
          <p:nvPr>
            <p:ph type="sldNum" sz="quarter" idx="11"/>
          </p:nvPr>
        </p:nvSpPr>
        <p:spPr/>
        <p:txBody>
          <a:bodyPr/>
          <a:lstStyle/>
          <a:p>
            <a:fld id="{29CC380D-5F44-41E8-971E-CDD19ED6F8E3}" type="slidenum">
              <a:rPr lang="en-GB" smtClean="0"/>
              <a:t>41</a:t>
            </a:fld>
            <a:endParaRPr lang="en-GB"/>
          </a:p>
        </p:txBody>
      </p:sp>
      <p:pic>
        <p:nvPicPr>
          <p:cNvPr id="8" name="Picture 7">
            <a:extLst>
              <a:ext uri="{FF2B5EF4-FFF2-40B4-BE49-F238E27FC236}">
                <a16:creationId xmlns:a16="http://schemas.microsoft.com/office/drawing/2014/main" id="{7C8B29A0-C1BF-1820-F6BE-CC6F74F5F27E}"/>
              </a:ext>
            </a:extLst>
          </p:cNvPr>
          <p:cNvPicPr>
            <a:picLocks noChangeAspect="1"/>
          </p:cNvPicPr>
          <p:nvPr/>
        </p:nvPicPr>
        <p:blipFill>
          <a:blip r:embed="rId3"/>
          <a:stretch>
            <a:fillRect/>
          </a:stretch>
        </p:blipFill>
        <p:spPr>
          <a:xfrm>
            <a:off x="1733157" y="929707"/>
            <a:ext cx="8725685" cy="4998586"/>
          </a:xfrm>
          <a:prstGeom prst="rect">
            <a:avLst/>
          </a:prstGeom>
        </p:spPr>
      </p:pic>
      <p:sp>
        <p:nvSpPr>
          <p:cNvPr id="2" name="Rectangle 1">
            <a:extLst>
              <a:ext uri="{FF2B5EF4-FFF2-40B4-BE49-F238E27FC236}">
                <a16:creationId xmlns:a16="http://schemas.microsoft.com/office/drawing/2014/main" id="{026C1444-7AB0-D7D7-96A5-716C2E981F1E}"/>
              </a:ext>
            </a:extLst>
          </p:cNvPr>
          <p:cNvSpPr/>
          <p:nvPr/>
        </p:nvSpPr>
        <p:spPr>
          <a:xfrm>
            <a:off x="0" y="0"/>
            <a:ext cx="1662545" cy="1839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pic>
        <p:nvPicPr>
          <p:cNvPr id="6" name="Picture 5" descr="A qr code with a logo&#10;&#10;Description automatically generated">
            <a:extLst>
              <a:ext uri="{FF2B5EF4-FFF2-40B4-BE49-F238E27FC236}">
                <a16:creationId xmlns:a16="http://schemas.microsoft.com/office/drawing/2014/main" id="{0FFD6E3C-7A5C-CEC3-5969-1A869A82B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1" y="75045"/>
            <a:ext cx="1662545" cy="1662545"/>
          </a:xfrm>
          <a:prstGeom prst="rect">
            <a:avLst/>
          </a:prstGeom>
        </p:spPr>
      </p:pic>
      <p:sp>
        <p:nvSpPr>
          <p:cNvPr id="3" name="Rectangle 2">
            <a:extLst>
              <a:ext uri="{FF2B5EF4-FFF2-40B4-BE49-F238E27FC236}">
                <a16:creationId xmlns:a16="http://schemas.microsoft.com/office/drawing/2014/main" id="{96487C02-FB40-FD92-4B39-2C3622E32400}"/>
              </a:ext>
            </a:extLst>
          </p:cNvPr>
          <p:cNvSpPr/>
          <p:nvPr/>
        </p:nvSpPr>
        <p:spPr>
          <a:xfrm>
            <a:off x="4889500" y="4940300"/>
            <a:ext cx="2413000" cy="54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z="1100" dirty="0">
                <a:solidFill>
                  <a:schemeClr val="tx1"/>
                </a:solidFill>
              </a:rPr>
              <a:t>November 1</a:t>
            </a:r>
            <a:r>
              <a:rPr lang="en-US" sz="1100" baseline="30000" dirty="0">
                <a:solidFill>
                  <a:schemeClr val="tx1"/>
                </a:solidFill>
              </a:rPr>
              <a:t>st </a:t>
            </a:r>
            <a:r>
              <a:rPr lang="en-US" sz="1100" dirty="0">
                <a:solidFill>
                  <a:schemeClr val="tx1"/>
                </a:solidFill>
              </a:rPr>
              <a:t>– January 5</a:t>
            </a:r>
            <a:r>
              <a:rPr lang="en-US" sz="1100" baseline="30000" dirty="0">
                <a:solidFill>
                  <a:schemeClr val="tx1"/>
                </a:solidFill>
              </a:rPr>
              <a:t>th</a:t>
            </a:r>
            <a:r>
              <a:rPr lang="en-US" sz="1100" dirty="0">
                <a:solidFill>
                  <a:schemeClr val="tx1"/>
                </a:solidFill>
              </a:rPr>
              <a:t> </a:t>
            </a:r>
          </a:p>
          <a:p>
            <a:pPr algn="ctr">
              <a:lnSpc>
                <a:spcPts val="1500"/>
              </a:lnSpc>
            </a:pPr>
            <a:r>
              <a:rPr lang="en-US" sz="1100" dirty="0">
                <a:solidFill>
                  <a:schemeClr val="accent1"/>
                </a:solidFill>
              </a:rPr>
              <a:t>Decision announcement</a:t>
            </a:r>
          </a:p>
          <a:p>
            <a:pPr algn="ctr">
              <a:lnSpc>
                <a:spcPts val="1500"/>
              </a:lnSpc>
            </a:pPr>
            <a:r>
              <a:rPr lang="en-US" sz="1100" dirty="0">
                <a:solidFill>
                  <a:schemeClr val="tx1"/>
                </a:solidFill>
              </a:rPr>
              <a:t>February 5th</a:t>
            </a:r>
          </a:p>
        </p:txBody>
      </p:sp>
    </p:spTree>
    <p:extLst>
      <p:ext uri="{BB962C8B-B14F-4D97-AF65-F5344CB8AC3E}">
        <p14:creationId xmlns:p14="http://schemas.microsoft.com/office/powerpoint/2010/main" val="284480665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64446B-8BBA-E74F-F2BA-CA02721BB1FE}"/>
              </a:ext>
            </a:extLst>
          </p:cNvPr>
          <p:cNvSpPr>
            <a:spLocks noGrp="1"/>
          </p:cNvSpPr>
          <p:nvPr>
            <p:ph type="sldNum" sz="quarter" idx="12"/>
          </p:nvPr>
        </p:nvSpPr>
        <p:spPr>
          <a:xfrm>
            <a:off x="11660944" y="6480175"/>
            <a:ext cx="229431" cy="216000"/>
          </a:xfrm>
        </p:spPr>
        <p:txBody>
          <a:bodyPr/>
          <a:lstStyle/>
          <a:p>
            <a:fld id="{29CC380D-5F44-41E8-971E-CDD19ED6F8E3}" type="slidenum">
              <a:rPr lang="en-GB" smtClean="0"/>
              <a:t>42</a:t>
            </a:fld>
            <a:endParaRPr lang="en-GB"/>
          </a:p>
        </p:txBody>
      </p:sp>
      <p:sp>
        <p:nvSpPr>
          <p:cNvPr id="4" name="Parallelogram 3">
            <a:extLst>
              <a:ext uri="{FF2B5EF4-FFF2-40B4-BE49-F238E27FC236}">
                <a16:creationId xmlns:a16="http://schemas.microsoft.com/office/drawing/2014/main" id="{50A06E35-505A-498F-AA87-3ADCC20ACC2D}"/>
              </a:ext>
            </a:extLst>
          </p:cNvPr>
          <p:cNvSpPr/>
          <p:nvPr/>
        </p:nvSpPr>
        <p:spPr>
          <a:xfrm>
            <a:off x="-402129" y="-3"/>
            <a:ext cx="4290345" cy="5821625"/>
          </a:xfrm>
          <a:prstGeom prst="parallelogram">
            <a:avLst>
              <a:gd name="adj" fmla="val 734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 name="Right Triangle 4">
            <a:extLst>
              <a:ext uri="{FF2B5EF4-FFF2-40B4-BE49-F238E27FC236}">
                <a16:creationId xmlns:a16="http://schemas.microsoft.com/office/drawing/2014/main" id="{7B39211A-9F3B-1FBA-C806-A3574DC3CE5E}"/>
              </a:ext>
            </a:extLst>
          </p:cNvPr>
          <p:cNvSpPr/>
          <p:nvPr/>
        </p:nvSpPr>
        <p:spPr>
          <a:xfrm flipV="1">
            <a:off x="0" y="-3"/>
            <a:ext cx="3654351" cy="544830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6" name="TextBox 5">
            <a:extLst>
              <a:ext uri="{FF2B5EF4-FFF2-40B4-BE49-F238E27FC236}">
                <a16:creationId xmlns:a16="http://schemas.microsoft.com/office/drawing/2014/main" id="{25A9C9BB-B74F-E65A-4D20-018C821BF934}"/>
              </a:ext>
            </a:extLst>
          </p:cNvPr>
          <p:cNvSpPr txBox="1"/>
          <p:nvPr/>
        </p:nvSpPr>
        <p:spPr>
          <a:xfrm>
            <a:off x="133895" y="70407"/>
            <a:ext cx="4441369" cy="1480457"/>
          </a:xfrm>
          <a:prstGeom prst="rect">
            <a:avLst/>
          </a:prstGeom>
          <a:noFill/>
        </p:spPr>
        <p:txBody>
          <a:bodyPr wrap="square" lIns="0" tIns="0" rIns="0" bIns="0" rtlCol="0">
            <a:noAutofit/>
          </a:bodyPr>
          <a:lstStyle/>
          <a:p>
            <a:r>
              <a:rPr lang="en-US" sz="2800" dirty="0">
                <a:solidFill>
                  <a:schemeClr val="bg1"/>
                </a:solidFill>
                <a:latin typeface="Invention ExtraBold" panose="020B0803020008020204" pitchFamily="34" charset="0"/>
              </a:rPr>
              <a:t>Acknowledgement</a:t>
            </a:r>
          </a:p>
          <a:p>
            <a:r>
              <a:rPr lang="en-US" sz="2800" dirty="0">
                <a:solidFill>
                  <a:schemeClr val="bg1"/>
                </a:solidFill>
                <a:latin typeface="Invention ExtraBold" panose="020B0803020008020204" pitchFamily="34" charset="0"/>
              </a:rPr>
              <a:t>and </a:t>
            </a:r>
          </a:p>
          <a:p>
            <a:r>
              <a:rPr lang="en-US" sz="2800" dirty="0">
                <a:solidFill>
                  <a:schemeClr val="bg1"/>
                </a:solidFill>
                <a:latin typeface="Invention ExtraBold" panose="020B0803020008020204" pitchFamily="34" charset="0"/>
              </a:rPr>
              <a:t>Appreciation</a:t>
            </a:r>
          </a:p>
        </p:txBody>
      </p:sp>
      <p:sp>
        <p:nvSpPr>
          <p:cNvPr id="7" name="Right Triangle 6">
            <a:extLst>
              <a:ext uri="{FF2B5EF4-FFF2-40B4-BE49-F238E27FC236}">
                <a16:creationId xmlns:a16="http://schemas.microsoft.com/office/drawing/2014/main" id="{41C38F3D-D3EC-7E99-51B2-A8C8CAA62C6D}"/>
              </a:ext>
            </a:extLst>
          </p:cNvPr>
          <p:cNvSpPr/>
          <p:nvPr/>
        </p:nvSpPr>
        <p:spPr>
          <a:xfrm flipV="1">
            <a:off x="227391" y="4536714"/>
            <a:ext cx="1209299" cy="232952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8" name="Rectangle 7">
            <a:extLst>
              <a:ext uri="{FF2B5EF4-FFF2-40B4-BE49-F238E27FC236}">
                <a16:creationId xmlns:a16="http://schemas.microsoft.com/office/drawing/2014/main" id="{07A67A2A-52EC-79FB-BC32-F8CEA8844AC6}"/>
              </a:ext>
            </a:extLst>
          </p:cNvPr>
          <p:cNvSpPr/>
          <p:nvPr/>
        </p:nvSpPr>
        <p:spPr>
          <a:xfrm>
            <a:off x="12699" y="4794066"/>
            <a:ext cx="216679" cy="206828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9" name="TextBox 8">
            <a:extLst>
              <a:ext uri="{FF2B5EF4-FFF2-40B4-BE49-F238E27FC236}">
                <a16:creationId xmlns:a16="http://schemas.microsoft.com/office/drawing/2014/main" id="{13EDCCDA-96E0-8221-99FA-B9D791DCC580}"/>
              </a:ext>
            </a:extLst>
          </p:cNvPr>
          <p:cNvSpPr txBox="1"/>
          <p:nvPr/>
        </p:nvSpPr>
        <p:spPr>
          <a:xfrm>
            <a:off x="3654351" y="100095"/>
            <a:ext cx="8443245" cy="889000"/>
          </a:xfrm>
          <a:prstGeom prst="rect">
            <a:avLst/>
          </a:prstGeom>
          <a:noFill/>
        </p:spPr>
        <p:txBody>
          <a:bodyPr wrap="square" lIns="0" tIns="0" rIns="0" bIns="0" rtlCol="0">
            <a:noAutofit/>
          </a:bodyPr>
          <a:lstStyle/>
          <a:p>
            <a:pPr algn="ctr"/>
            <a:r>
              <a:rPr lang="en-US" sz="2800" b="1" dirty="0">
                <a:solidFill>
                  <a:schemeClr val="bg1">
                    <a:lumMod val="85000"/>
                  </a:schemeClr>
                </a:solidFill>
              </a:rPr>
              <a:t>Clinical Trial Investigators and Co-Investigators</a:t>
            </a:r>
          </a:p>
        </p:txBody>
      </p:sp>
      <p:sp>
        <p:nvSpPr>
          <p:cNvPr id="10" name="Content Placeholder 3">
            <a:extLst>
              <a:ext uri="{FF2B5EF4-FFF2-40B4-BE49-F238E27FC236}">
                <a16:creationId xmlns:a16="http://schemas.microsoft.com/office/drawing/2014/main" id="{8C178CCA-23C1-9EA0-F531-20C90C313721}"/>
              </a:ext>
            </a:extLst>
          </p:cNvPr>
          <p:cNvSpPr txBox="1">
            <a:spLocks/>
          </p:cNvSpPr>
          <p:nvPr/>
        </p:nvSpPr>
        <p:spPr>
          <a:xfrm>
            <a:off x="3656476" y="722876"/>
            <a:ext cx="2401423" cy="2452123"/>
          </a:xfrm>
          <a:prstGeom prst="rect">
            <a:avLst/>
          </a:prstGeom>
        </p:spPr>
        <p:txBody>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200" b="0" kern="1200">
                <a:solidFill>
                  <a:schemeClr val="accent4"/>
                </a:solidFill>
                <a:latin typeface="+mn-lt"/>
                <a:ea typeface="+mn-ea"/>
                <a:cs typeface="+mn-cs"/>
              </a:defRPr>
            </a:lvl1pPr>
            <a:lvl2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2pPr>
            <a:lvl3pPr marL="216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3pPr>
            <a:lvl4pPr marL="324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4pPr>
            <a:lvl5pPr marL="432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5pPr>
            <a:lvl6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accent4"/>
                </a:solidFill>
                <a:latin typeface="+mn-lt"/>
                <a:ea typeface="+mn-ea"/>
                <a:cs typeface="+mn-cs"/>
              </a:defRPr>
            </a:lvl6pPr>
            <a:lvl7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bg1"/>
                </a:solidFill>
              </a:rPr>
              <a:t>Dr. Christina Manley</a:t>
            </a:r>
          </a:p>
          <a:p>
            <a:r>
              <a:rPr lang="en-US" sz="1600" dirty="0">
                <a:solidFill>
                  <a:schemeClr val="bg1"/>
                </a:solidFill>
              </a:rPr>
              <a:t>    Dr. Abbie </a:t>
            </a:r>
            <a:r>
              <a:rPr lang="en-US" sz="1600" dirty="0" err="1">
                <a:solidFill>
                  <a:schemeClr val="bg1"/>
                </a:solidFill>
              </a:rPr>
              <a:t>Speas</a:t>
            </a:r>
            <a:endParaRPr lang="en-US" sz="1600" dirty="0">
              <a:solidFill>
                <a:schemeClr val="bg1"/>
              </a:solidFill>
            </a:endParaRPr>
          </a:p>
          <a:p>
            <a:r>
              <a:rPr lang="en-US" sz="1600" b="1" dirty="0">
                <a:solidFill>
                  <a:schemeClr val="bg1"/>
                </a:solidFill>
              </a:rPr>
              <a:t>Dr. Gerald Post</a:t>
            </a:r>
          </a:p>
          <a:p>
            <a:r>
              <a:rPr lang="en-US" sz="1600" dirty="0">
                <a:solidFill>
                  <a:schemeClr val="bg1"/>
                </a:solidFill>
              </a:rPr>
              <a:t>    Dr. Rita Ho</a:t>
            </a:r>
          </a:p>
          <a:p>
            <a:r>
              <a:rPr lang="en-US" sz="1600" b="1" dirty="0">
                <a:solidFill>
                  <a:schemeClr val="bg1"/>
                </a:solidFill>
              </a:rPr>
              <a:t>Dr. Brenda Phillips</a:t>
            </a:r>
          </a:p>
          <a:p>
            <a:r>
              <a:rPr lang="en-US" sz="1600" b="1" dirty="0">
                <a:solidFill>
                  <a:schemeClr val="bg1"/>
                </a:solidFill>
              </a:rPr>
              <a:t>Dr. Heather </a:t>
            </a:r>
            <a:r>
              <a:rPr lang="en-US" sz="1600" b="1" dirty="0" err="1">
                <a:solidFill>
                  <a:schemeClr val="bg1"/>
                </a:solidFill>
              </a:rPr>
              <a:t>Heeb</a:t>
            </a:r>
            <a:endParaRPr lang="en-US" sz="1600" b="1" dirty="0">
              <a:solidFill>
                <a:schemeClr val="bg1"/>
              </a:solidFill>
            </a:endParaRPr>
          </a:p>
          <a:p>
            <a:endParaRPr lang="en-US" sz="1600" b="1" dirty="0">
              <a:solidFill>
                <a:schemeClr val="bg1"/>
              </a:solidFill>
            </a:endParaRPr>
          </a:p>
        </p:txBody>
      </p:sp>
      <p:sp>
        <p:nvSpPr>
          <p:cNvPr id="11" name="Content Placeholder 4">
            <a:extLst>
              <a:ext uri="{FF2B5EF4-FFF2-40B4-BE49-F238E27FC236}">
                <a16:creationId xmlns:a16="http://schemas.microsoft.com/office/drawing/2014/main" id="{8C1F0D69-3E8A-8C72-1E39-05DED3C838AB}"/>
              </a:ext>
            </a:extLst>
          </p:cNvPr>
          <p:cNvSpPr txBox="1">
            <a:spLocks/>
          </p:cNvSpPr>
          <p:nvPr/>
        </p:nvSpPr>
        <p:spPr>
          <a:xfrm>
            <a:off x="6245258" y="722876"/>
            <a:ext cx="2681795" cy="3370263"/>
          </a:xfrm>
          <a:prstGeom prst="rect">
            <a:avLst/>
          </a:prstGeom>
        </p:spPr>
        <p:txBody>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200" b="0" kern="1200">
                <a:solidFill>
                  <a:schemeClr val="accent4"/>
                </a:solidFill>
                <a:latin typeface="+mn-lt"/>
                <a:ea typeface="+mn-ea"/>
                <a:cs typeface="+mn-cs"/>
              </a:defRPr>
            </a:lvl1pPr>
            <a:lvl2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2pPr>
            <a:lvl3pPr marL="216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3pPr>
            <a:lvl4pPr marL="324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4pPr>
            <a:lvl5pPr marL="432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5pPr>
            <a:lvl6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accent4"/>
                </a:solidFill>
                <a:latin typeface="+mn-lt"/>
                <a:ea typeface="+mn-ea"/>
                <a:cs typeface="+mn-cs"/>
              </a:defRPr>
            </a:lvl6pPr>
            <a:lvl7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bg1"/>
                </a:solidFill>
              </a:rPr>
              <a:t>Dr. Phil Bergman</a:t>
            </a:r>
          </a:p>
          <a:p>
            <a:r>
              <a:rPr lang="en-US" sz="1600" dirty="0">
                <a:solidFill>
                  <a:schemeClr val="bg1"/>
                </a:solidFill>
              </a:rPr>
              <a:t>    Dr. Christine Merrick</a:t>
            </a:r>
          </a:p>
          <a:p>
            <a:pPr marL="177800" indent="-177800"/>
            <a:r>
              <a:rPr lang="en-US" sz="1600" dirty="0">
                <a:solidFill>
                  <a:schemeClr val="bg1"/>
                </a:solidFill>
              </a:rPr>
              <a:t>    Dr. Alexandra </a:t>
            </a:r>
            <a:r>
              <a:rPr lang="en-US" sz="1600" dirty="0" err="1">
                <a:solidFill>
                  <a:schemeClr val="bg1"/>
                </a:solidFill>
              </a:rPr>
              <a:t>Sahora</a:t>
            </a:r>
            <a:r>
              <a:rPr lang="en-US" sz="1600" dirty="0">
                <a:solidFill>
                  <a:schemeClr val="bg1"/>
                </a:solidFill>
              </a:rPr>
              <a:t>-      Andrews</a:t>
            </a:r>
          </a:p>
          <a:p>
            <a:r>
              <a:rPr lang="en-US" sz="1600" b="1" dirty="0">
                <a:solidFill>
                  <a:schemeClr val="bg1"/>
                </a:solidFill>
              </a:rPr>
              <a:t>Dr. David Vail</a:t>
            </a:r>
          </a:p>
          <a:p>
            <a:r>
              <a:rPr lang="en-US" sz="1600" dirty="0">
                <a:solidFill>
                  <a:schemeClr val="bg1"/>
                </a:solidFill>
              </a:rPr>
              <a:t>    Dr. Elizabeth Wood</a:t>
            </a:r>
          </a:p>
          <a:p>
            <a:r>
              <a:rPr lang="en-US" sz="1600" dirty="0">
                <a:solidFill>
                  <a:schemeClr val="bg1"/>
                </a:solidFill>
              </a:rPr>
              <a:t>    Dr. </a:t>
            </a:r>
            <a:r>
              <a:rPr lang="en-US" sz="1600" dirty="0" err="1">
                <a:solidFill>
                  <a:schemeClr val="bg1"/>
                </a:solidFill>
              </a:rPr>
              <a:t>Changseok</a:t>
            </a:r>
            <a:r>
              <a:rPr lang="en-US" sz="1600" dirty="0">
                <a:solidFill>
                  <a:schemeClr val="bg1"/>
                </a:solidFill>
              </a:rPr>
              <a:t> Kim</a:t>
            </a:r>
          </a:p>
        </p:txBody>
      </p:sp>
      <p:sp>
        <p:nvSpPr>
          <p:cNvPr id="12" name="Content Placeholder 5">
            <a:extLst>
              <a:ext uri="{FF2B5EF4-FFF2-40B4-BE49-F238E27FC236}">
                <a16:creationId xmlns:a16="http://schemas.microsoft.com/office/drawing/2014/main" id="{3FF4F88B-AE58-2818-4BB0-8A0B57D46E2A}"/>
              </a:ext>
            </a:extLst>
          </p:cNvPr>
          <p:cNvSpPr txBox="1">
            <a:spLocks/>
          </p:cNvSpPr>
          <p:nvPr/>
        </p:nvSpPr>
        <p:spPr>
          <a:xfrm>
            <a:off x="9114411" y="722876"/>
            <a:ext cx="2499401" cy="3370263"/>
          </a:xfrm>
          <a:prstGeom prst="rect">
            <a:avLst/>
          </a:prstGeom>
        </p:spPr>
        <p:txBody>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200" b="0" kern="1200">
                <a:solidFill>
                  <a:schemeClr val="accent4"/>
                </a:solidFill>
                <a:latin typeface="+mn-lt"/>
                <a:ea typeface="+mn-ea"/>
                <a:cs typeface="+mn-cs"/>
              </a:defRPr>
            </a:lvl1pPr>
            <a:lvl2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2pPr>
            <a:lvl3pPr marL="216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3pPr>
            <a:lvl4pPr marL="324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4pPr>
            <a:lvl5pPr marL="432000" indent="-108000" algn="l" defTabSz="914400" rtl="0" eaLnBrk="1" latinLnBrk="0" hangingPunct="1">
              <a:lnSpc>
                <a:spcPct val="100000"/>
              </a:lnSpc>
              <a:spcBef>
                <a:spcPts val="0"/>
              </a:spcBef>
              <a:spcAft>
                <a:spcPts val="1600"/>
              </a:spcAft>
              <a:buFont typeface="Arial" panose="020B0604020202020204" pitchFamily="34" charset="0"/>
              <a:buChar char="•"/>
              <a:defRPr sz="1200" b="0" kern="1200">
                <a:solidFill>
                  <a:schemeClr val="accent4"/>
                </a:solidFill>
                <a:latin typeface="+mn-lt"/>
                <a:ea typeface="+mn-ea"/>
                <a:cs typeface="+mn-cs"/>
              </a:defRPr>
            </a:lvl5pPr>
            <a:lvl6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accent4"/>
                </a:solidFill>
                <a:latin typeface="+mn-lt"/>
                <a:ea typeface="+mn-ea"/>
                <a:cs typeface="+mn-cs"/>
              </a:defRPr>
            </a:lvl6pPr>
            <a:lvl7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bg1"/>
                </a:solidFill>
              </a:rPr>
              <a:t>Dr. Dennis Bailey</a:t>
            </a:r>
          </a:p>
          <a:p>
            <a:r>
              <a:rPr lang="en-US" sz="1600" b="1" dirty="0">
                <a:solidFill>
                  <a:schemeClr val="bg1"/>
                </a:solidFill>
              </a:rPr>
              <a:t>Dr. Craig Clifford</a:t>
            </a:r>
          </a:p>
          <a:p>
            <a:r>
              <a:rPr lang="en-US" sz="1600" dirty="0">
                <a:solidFill>
                  <a:schemeClr val="bg1"/>
                </a:solidFill>
              </a:rPr>
              <a:t>    Dr. Kate Vickery</a:t>
            </a:r>
          </a:p>
          <a:p>
            <a:r>
              <a:rPr lang="en-US" sz="1600" dirty="0">
                <a:solidFill>
                  <a:schemeClr val="bg1"/>
                </a:solidFill>
              </a:rPr>
              <a:t>    Dr. Christine Mullin</a:t>
            </a:r>
          </a:p>
          <a:p>
            <a:r>
              <a:rPr lang="en-US" sz="1600" b="1" dirty="0">
                <a:solidFill>
                  <a:schemeClr val="bg1"/>
                </a:solidFill>
              </a:rPr>
              <a:t>Dr. Holly Burr</a:t>
            </a:r>
          </a:p>
          <a:p>
            <a:r>
              <a:rPr lang="en-US" sz="1600" dirty="0">
                <a:solidFill>
                  <a:schemeClr val="bg1"/>
                </a:solidFill>
              </a:rPr>
              <a:t>    Dr. Andrew Vaughan</a:t>
            </a:r>
          </a:p>
          <a:p>
            <a:r>
              <a:rPr lang="en-US" sz="1600" dirty="0">
                <a:solidFill>
                  <a:schemeClr val="bg1"/>
                </a:solidFill>
              </a:rPr>
              <a:t>    Dr. Ashley Bennett</a:t>
            </a:r>
          </a:p>
        </p:txBody>
      </p:sp>
      <p:sp>
        <p:nvSpPr>
          <p:cNvPr id="13" name="Rectangle 12">
            <a:extLst>
              <a:ext uri="{FF2B5EF4-FFF2-40B4-BE49-F238E27FC236}">
                <a16:creationId xmlns:a16="http://schemas.microsoft.com/office/drawing/2014/main" id="{782C7833-6306-7B26-CB9B-89DD5BD00D13}"/>
              </a:ext>
            </a:extLst>
          </p:cNvPr>
          <p:cNvSpPr/>
          <p:nvPr/>
        </p:nvSpPr>
        <p:spPr>
          <a:xfrm>
            <a:off x="9976761" y="5986053"/>
            <a:ext cx="2171700" cy="86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grpSp>
        <p:nvGrpSpPr>
          <p:cNvPr id="14" name="Group 4">
            <a:extLst>
              <a:ext uri="{FF2B5EF4-FFF2-40B4-BE49-F238E27FC236}">
                <a16:creationId xmlns:a16="http://schemas.microsoft.com/office/drawing/2014/main" id="{EB16B42F-7F2C-6984-9814-63A8A0A04BE8}"/>
              </a:ext>
            </a:extLst>
          </p:cNvPr>
          <p:cNvGrpSpPr>
            <a:grpSpLocks noChangeAspect="1"/>
          </p:cNvGrpSpPr>
          <p:nvPr/>
        </p:nvGrpSpPr>
        <p:grpSpPr bwMode="auto">
          <a:xfrm>
            <a:off x="338479" y="1521890"/>
            <a:ext cx="1909813" cy="673905"/>
            <a:chOff x="0" y="805"/>
            <a:chExt cx="7680" cy="2710"/>
          </a:xfrm>
          <a:solidFill>
            <a:schemeClr val="bg1"/>
          </a:solidFill>
        </p:grpSpPr>
        <p:sp>
          <p:nvSpPr>
            <p:cNvPr id="15" name="Freeform 5">
              <a:extLst>
                <a:ext uri="{FF2B5EF4-FFF2-40B4-BE49-F238E27FC236}">
                  <a16:creationId xmlns:a16="http://schemas.microsoft.com/office/drawing/2014/main" id="{DB2BF33E-9DEB-4EAD-F0F4-80639848A508}"/>
                </a:ext>
              </a:extLst>
            </p:cNvPr>
            <p:cNvSpPr>
              <a:spLocks noEditPoints="1"/>
            </p:cNvSpPr>
            <p:nvPr userDrawn="1"/>
          </p:nvSpPr>
          <p:spPr bwMode="auto">
            <a:xfrm>
              <a:off x="0" y="805"/>
              <a:ext cx="2238" cy="2241"/>
            </a:xfrm>
            <a:custGeom>
              <a:avLst/>
              <a:gdLst>
                <a:gd name="T0" fmla="*/ 146 w 587"/>
                <a:gd name="T1" fmla="*/ 147 h 587"/>
                <a:gd name="T2" fmla="*/ 293 w 587"/>
                <a:gd name="T3" fmla="*/ 0 h 587"/>
                <a:gd name="T4" fmla="*/ 440 w 587"/>
                <a:gd name="T5" fmla="*/ 147 h 587"/>
                <a:gd name="T6" fmla="*/ 146 w 587"/>
                <a:gd name="T7" fmla="*/ 147 h 587"/>
                <a:gd name="T8" fmla="*/ 146 w 587"/>
                <a:gd name="T9" fmla="*/ 441 h 587"/>
                <a:gd name="T10" fmla="*/ 293 w 587"/>
                <a:gd name="T11" fmla="*/ 587 h 587"/>
                <a:gd name="T12" fmla="*/ 440 w 587"/>
                <a:gd name="T13" fmla="*/ 441 h 587"/>
                <a:gd name="T14" fmla="*/ 146 w 587"/>
                <a:gd name="T15" fmla="*/ 441 h 587"/>
                <a:gd name="T16" fmla="*/ 279 w 587"/>
                <a:gd name="T17" fmla="*/ 293 h 587"/>
                <a:gd name="T18" fmla="*/ 146 w 587"/>
                <a:gd name="T19" fmla="*/ 147 h 587"/>
                <a:gd name="T20" fmla="*/ 0 w 587"/>
                <a:gd name="T21" fmla="*/ 294 h 587"/>
                <a:gd name="T22" fmla="*/ 146 w 587"/>
                <a:gd name="T23" fmla="*/ 441 h 587"/>
                <a:gd name="T24" fmla="*/ 279 w 587"/>
                <a:gd name="T25" fmla="*/ 294 h 587"/>
                <a:gd name="T26" fmla="*/ 279 w 587"/>
                <a:gd name="T27" fmla="*/ 293 h 587"/>
                <a:gd name="T28" fmla="*/ 307 w 587"/>
                <a:gd name="T29" fmla="*/ 294 h 587"/>
                <a:gd name="T30" fmla="*/ 440 w 587"/>
                <a:gd name="T31" fmla="*/ 441 h 587"/>
                <a:gd name="T32" fmla="*/ 587 w 587"/>
                <a:gd name="T33" fmla="*/ 294 h 587"/>
                <a:gd name="T34" fmla="*/ 440 w 587"/>
                <a:gd name="T35" fmla="*/ 147 h 587"/>
                <a:gd name="T36" fmla="*/ 307 w 587"/>
                <a:gd name="T37" fmla="*/ 293 h 587"/>
                <a:gd name="T38" fmla="*/ 307 w 587"/>
                <a:gd name="T39" fmla="*/ 29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587">
                  <a:moveTo>
                    <a:pt x="146" y="147"/>
                  </a:moveTo>
                  <a:cubicBezTo>
                    <a:pt x="146" y="66"/>
                    <a:pt x="212" y="0"/>
                    <a:pt x="293" y="0"/>
                  </a:cubicBezTo>
                  <a:cubicBezTo>
                    <a:pt x="374" y="0"/>
                    <a:pt x="440" y="66"/>
                    <a:pt x="440" y="147"/>
                  </a:cubicBezTo>
                  <a:cubicBezTo>
                    <a:pt x="146" y="147"/>
                    <a:pt x="146" y="147"/>
                    <a:pt x="146" y="147"/>
                  </a:cubicBezTo>
                  <a:moveTo>
                    <a:pt x="146" y="441"/>
                  </a:moveTo>
                  <a:cubicBezTo>
                    <a:pt x="146" y="522"/>
                    <a:pt x="212" y="587"/>
                    <a:pt x="293" y="587"/>
                  </a:cubicBezTo>
                  <a:cubicBezTo>
                    <a:pt x="374" y="587"/>
                    <a:pt x="440" y="522"/>
                    <a:pt x="440" y="441"/>
                  </a:cubicBezTo>
                  <a:lnTo>
                    <a:pt x="146" y="441"/>
                  </a:lnTo>
                  <a:close/>
                  <a:moveTo>
                    <a:pt x="279" y="293"/>
                  </a:moveTo>
                  <a:cubicBezTo>
                    <a:pt x="205" y="286"/>
                    <a:pt x="146" y="223"/>
                    <a:pt x="146" y="147"/>
                  </a:cubicBezTo>
                  <a:cubicBezTo>
                    <a:pt x="65" y="147"/>
                    <a:pt x="0" y="213"/>
                    <a:pt x="0" y="294"/>
                  </a:cubicBezTo>
                  <a:cubicBezTo>
                    <a:pt x="0" y="375"/>
                    <a:pt x="65" y="441"/>
                    <a:pt x="146" y="441"/>
                  </a:cubicBezTo>
                  <a:cubicBezTo>
                    <a:pt x="146" y="364"/>
                    <a:pt x="205" y="301"/>
                    <a:pt x="279" y="294"/>
                  </a:cubicBezTo>
                  <a:lnTo>
                    <a:pt x="279" y="293"/>
                  </a:lnTo>
                  <a:close/>
                  <a:moveTo>
                    <a:pt x="307" y="294"/>
                  </a:moveTo>
                  <a:cubicBezTo>
                    <a:pt x="382" y="301"/>
                    <a:pt x="440" y="364"/>
                    <a:pt x="440" y="441"/>
                  </a:cubicBezTo>
                  <a:cubicBezTo>
                    <a:pt x="521" y="441"/>
                    <a:pt x="587" y="375"/>
                    <a:pt x="587" y="294"/>
                  </a:cubicBezTo>
                  <a:cubicBezTo>
                    <a:pt x="587" y="213"/>
                    <a:pt x="521" y="147"/>
                    <a:pt x="440" y="147"/>
                  </a:cubicBezTo>
                  <a:cubicBezTo>
                    <a:pt x="440" y="223"/>
                    <a:pt x="382" y="286"/>
                    <a:pt x="307" y="293"/>
                  </a:cubicBezTo>
                  <a:cubicBezTo>
                    <a:pt x="307" y="294"/>
                    <a:pt x="307" y="294"/>
                    <a:pt x="307" y="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15111E28-6DC8-5AF0-D215-E7FA01E2A0A5}"/>
                </a:ext>
              </a:extLst>
            </p:cNvPr>
            <p:cNvSpPr>
              <a:spLocks noEditPoints="1"/>
            </p:cNvSpPr>
            <p:nvPr userDrawn="1"/>
          </p:nvSpPr>
          <p:spPr bwMode="auto">
            <a:xfrm>
              <a:off x="2753" y="1343"/>
              <a:ext cx="4927" cy="2172"/>
            </a:xfrm>
            <a:custGeom>
              <a:avLst/>
              <a:gdLst>
                <a:gd name="T0" fmla="*/ 1105 w 1292"/>
                <a:gd name="T1" fmla="*/ 6 h 569"/>
                <a:gd name="T2" fmla="*/ 774 w 1292"/>
                <a:gd name="T3" fmla="*/ 158 h 569"/>
                <a:gd name="T4" fmla="*/ 938 w 1292"/>
                <a:gd name="T5" fmla="*/ 255 h 569"/>
                <a:gd name="T6" fmla="*/ 1011 w 1292"/>
                <a:gd name="T7" fmla="*/ 18 h 569"/>
                <a:gd name="T8" fmla="*/ 352 w 1292"/>
                <a:gd name="T9" fmla="*/ 302 h 569"/>
                <a:gd name="T10" fmla="*/ 418 w 1292"/>
                <a:gd name="T11" fmla="*/ 177 h 569"/>
                <a:gd name="T12" fmla="*/ 418 w 1292"/>
                <a:gd name="T13" fmla="*/ 58 h 569"/>
                <a:gd name="T14" fmla="*/ 1291 w 1292"/>
                <a:gd name="T15" fmla="*/ 301 h 569"/>
                <a:gd name="T16" fmla="*/ 1107 w 1292"/>
                <a:gd name="T17" fmla="*/ 140 h 569"/>
                <a:gd name="T18" fmla="*/ 655 w 1292"/>
                <a:gd name="T19" fmla="*/ 140 h 569"/>
                <a:gd name="T20" fmla="*/ 620 w 1292"/>
                <a:gd name="T21" fmla="*/ 140 h 569"/>
                <a:gd name="T22" fmla="*/ 764 w 1292"/>
                <a:gd name="T23" fmla="*/ 94 h 569"/>
                <a:gd name="T24" fmla="*/ 618 w 1292"/>
                <a:gd name="T25" fmla="*/ 302 h 569"/>
                <a:gd name="T26" fmla="*/ 255 w 1292"/>
                <a:gd name="T27" fmla="*/ 302 h 569"/>
                <a:gd name="T28" fmla="*/ 164 w 1292"/>
                <a:gd name="T29" fmla="*/ 157 h 569"/>
                <a:gd name="T30" fmla="*/ 72 w 1292"/>
                <a:gd name="T31" fmla="*/ 302 h 569"/>
                <a:gd name="T32" fmla="*/ 20 w 1292"/>
                <a:gd name="T33" fmla="*/ 565 h 569"/>
                <a:gd name="T34" fmla="*/ 137 w 1292"/>
                <a:gd name="T35" fmla="*/ 565 h 569"/>
                <a:gd name="T36" fmla="*/ 69 w 1292"/>
                <a:gd name="T37" fmla="*/ 443 h 569"/>
                <a:gd name="T38" fmla="*/ 157 w 1292"/>
                <a:gd name="T39" fmla="*/ 565 h 569"/>
                <a:gd name="T40" fmla="*/ 219 w 1292"/>
                <a:gd name="T41" fmla="*/ 486 h 569"/>
                <a:gd name="T42" fmla="*/ 243 w 1292"/>
                <a:gd name="T43" fmla="*/ 499 h 569"/>
                <a:gd name="T44" fmla="*/ 157 w 1292"/>
                <a:gd name="T45" fmla="*/ 467 h 569"/>
                <a:gd name="T46" fmla="*/ 296 w 1292"/>
                <a:gd name="T47" fmla="*/ 445 h 569"/>
                <a:gd name="T48" fmla="*/ 276 w 1292"/>
                <a:gd name="T49" fmla="*/ 565 h 569"/>
                <a:gd name="T50" fmla="*/ 276 w 1292"/>
                <a:gd name="T51" fmla="*/ 565 h 569"/>
                <a:gd name="T52" fmla="*/ 353 w 1292"/>
                <a:gd name="T53" fmla="*/ 490 h 569"/>
                <a:gd name="T54" fmla="*/ 415 w 1292"/>
                <a:gd name="T55" fmla="*/ 565 h 569"/>
                <a:gd name="T56" fmla="*/ 459 w 1292"/>
                <a:gd name="T57" fmla="*/ 487 h 569"/>
                <a:gd name="T58" fmla="*/ 481 w 1292"/>
                <a:gd name="T59" fmla="*/ 499 h 569"/>
                <a:gd name="T60" fmla="*/ 348 w 1292"/>
                <a:gd name="T61" fmla="*/ 481 h 569"/>
                <a:gd name="T62" fmla="*/ 330 w 1292"/>
                <a:gd name="T63" fmla="*/ 565 h 569"/>
                <a:gd name="T64" fmla="*/ 588 w 1292"/>
                <a:gd name="T65" fmla="*/ 479 h 569"/>
                <a:gd name="T66" fmla="*/ 533 w 1292"/>
                <a:gd name="T67" fmla="*/ 493 h 569"/>
                <a:gd name="T68" fmla="*/ 560 w 1292"/>
                <a:gd name="T69" fmla="*/ 504 h 569"/>
                <a:gd name="T70" fmla="*/ 574 w 1292"/>
                <a:gd name="T71" fmla="*/ 551 h 569"/>
                <a:gd name="T72" fmla="*/ 568 w 1292"/>
                <a:gd name="T73" fmla="*/ 544 h 569"/>
                <a:gd name="T74" fmla="*/ 573 w 1292"/>
                <a:gd name="T75" fmla="*/ 518 h 569"/>
                <a:gd name="T76" fmla="*/ 624 w 1292"/>
                <a:gd name="T77" fmla="*/ 424 h 569"/>
                <a:gd name="T78" fmla="*/ 753 w 1292"/>
                <a:gd name="T79" fmla="*/ 565 h 569"/>
                <a:gd name="T80" fmla="*/ 839 w 1292"/>
                <a:gd name="T81" fmla="*/ 565 h 569"/>
                <a:gd name="T82" fmla="*/ 753 w 1292"/>
                <a:gd name="T83" fmla="*/ 485 h 569"/>
                <a:gd name="T84" fmla="*/ 913 w 1292"/>
                <a:gd name="T85" fmla="*/ 465 h 569"/>
                <a:gd name="T86" fmla="*/ 947 w 1292"/>
                <a:gd name="T87" fmla="*/ 555 h 569"/>
                <a:gd name="T88" fmla="*/ 885 w 1292"/>
                <a:gd name="T89" fmla="*/ 519 h 569"/>
                <a:gd name="T90" fmla="*/ 913 w 1292"/>
                <a:gd name="T91" fmla="*/ 478 h 569"/>
                <a:gd name="T92" fmla="*/ 1058 w 1292"/>
                <a:gd name="T93" fmla="*/ 541 h 569"/>
                <a:gd name="T94" fmla="*/ 989 w 1292"/>
                <a:gd name="T95" fmla="*/ 475 h 569"/>
                <a:gd name="T96" fmla="*/ 1038 w 1292"/>
                <a:gd name="T97" fmla="*/ 483 h 569"/>
                <a:gd name="T98" fmla="*/ 976 w 1292"/>
                <a:gd name="T99" fmla="*/ 540 h 569"/>
                <a:gd name="T100" fmla="*/ 1060 w 1292"/>
                <a:gd name="T101" fmla="*/ 565 h 569"/>
                <a:gd name="T102" fmla="*/ 995 w 1292"/>
                <a:gd name="T103" fmla="*/ 537 h 569"/>
                <a:gd name="T104" fmla="*/ 1109 w 1292"/>
                <a:gd name="T105" fmla="*/ 565 h 569"/>
                <a:gd name="T106" fmla="*/ 1127 w 1292"/>
                <a:gd name="T107" fmla="*/ 480 h 569"/>
                <a:gd name="T108" fmla="*/ 1184 w 1292"/>
                <a:gd name="T109" fmla="*/ 566 h 569"/>
                <a:gd name="T110" fmla="*/ 1162 w 1292"/>
                <a:gd name="T111" fmla="*/ 480 h 569"/>
                <a:gd name="T112" fmla="*/ 1162 w 1292"/>
                <a:gd name="T113" fmla="*/ 440 h 569"/>
                <a:gd name="T114" fmla="*/ 1127 w 1292"/>
                <a:gd name="T115" fmla="*/ 480 h 569"/>
                <a:gd name="T116" fmla="*/ 1229 w 1292"/>
                <a:gd name="T117" fmla="*/ 493 h 569"/>
                <a:gd name="T118" fmla="*/ 1292 w 1292"/>
                <a:gd name="T119" fmla="*/ 565 h 569"/>
                <a:gd name="T120" fmla="*/ 1225 w 1292"/>
                <a:gd name="T121" fmla="*/ 48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2" h="569">
                  <a:moveTo>
                    <a:pt x="1105" y="302"/>
                  </a:moveTo>
                  <a:cubicBezTo>
                    <a:pt x="1040" y="302"/>
                    <a:pt x="1040" y="302"/>
                    <a:pt x="1040" y="302"/>
                  </a:cubicBezTo>
                  <a:cubicBezTo>
                    <a:pt x="1040" y="6"/>
                    <a:pt x="1040" y="6"/>
                    <a:pt x="1040" y="6"/>
                  </a:cubicBezTo>
                  <a:cubicBezTo>
                    <a:pt x="1105" y="6"/>
                    <a:pt x="1105" y="6"/>
                    <a:pt x="1105" y="6"/>
                  </a:cubicBezTo>
                  <a:lnTo>
                    <a:pt x="1105" y="302"/>
                  </a:lnTo>
                  <a:close/>
                  <a:moveTo>
                    <a:pt x="1011" y="18"/>
                  </a:moveTo>
                  <a:cubicBezTo>
                    <a:pt x="989" y="7"/>
                    <a:pt x="964" y="0"/>
                    <a:pt x="937" y="0"/>
                  </a:cubicBezTo>
                  <a:cubicBezTo>
                    <a:pt x="840" y="0"/>
                    <a:pt x="774" y="74"/>
                    <a:pt x="774" y="158"/>
                  </a:cubicBezTo>
                  <a:cubicBezTo>
                    <a:pt x="774" y="239"/>
                    <a:pt x="843" y="310"/>
                    <a:pt x="936" y="310"/>
                  </a:cubicBezTo>
                  <a:cubicBezTo>
                    <a:pt x="963" y="310"/>
                    <a:pt x="987" y="303"/>
                    <a:pt x="1011" y="293"/>
                  </a:cubicBezTo>
                  <a:cubicBezTo>
                    <a:pt x="1011" y="225"/>
                    <a:pt x="1011" y="225"/>
                    <a:pt x="1011" y="225"/>
                  </a:cubicBezTo>
                  <a:cubicBezTo>
                    <a:pt x="993" y="243"/>
                    <a:pt x="965" y="255"/>
                    <a:pt x="938" y="255"/>
                  </a:cubicBezTo>
                  <a:cubicBezTo>
                    <a:pt x="878" y="255"/>
                    <a:pt x="841" y="206"/>
                    <a:pt x="841" y="157"/>
                  </a:cubicBezTo>
                  <a:cubicBezTo>
                    <a:pt x="841" y="106"/>
                    <a:pt x="876" y="57"/>
                    <a:pt x="939" y="57"/>
                  </a:cubicBezTo>
                  <a:cubicBezTo>
                    <a:pt x="966" y="57"/>
                    <a:pt x="993" y="67"/>
                    <a:pt x="1011" y="86"/>
                  </a:cubicBezTo>
                  <a:cubicBezTo>
                    <a:pt x="1011" y="18"/>
                    <a:pt x="1011" y="18"/>
                    <a:pt x="1011" y="18"/>
                  </a:cubicBezTo>
                  <a:moveTo>
                    <a:pt x="525" y="58"/>
                  </a:moveTo>
                  <a:cubicBezTo>
                    <a:pt x="525" y="6"/>
                    <a:pt x="525" y="6"/>
                    <a:pt x="525" y="6"/>
                  </a:cubicBezTo>
                  <a:cubicBezTo>
                    <a:pt x="352" y="6"/>
                    <a:pt x="352" y="6"/>
                    <a:pt x="352" y="6"/>
                  </a:cubicBezTo>
                  <a:cubicBezTo>
                    <a:pt x="352" y="302"/>
                    <a:pt x="352" y="302"/>
                    <a:pt x="352" y="302"/>
                  </a:cubicBezTo>
                  <a:cubicBezTo>
                    <a:pt x="525" y="302"/>
                    <a:pt x="525" y="302"/>
                    <a:pt x="525" y="302"/>
                  </a:cubicBezTo>
                  <a:cubicBezTo>
                    <a:pt x="525" y="251"/>
                    <a:pt x="525" y="251"/>
                    <a:pt x="525" y="251"/>
                  </a:cubicBezTo>
                  <a:cubicBezTo>
                    <a:pt x="418" y="251"/>
                    <a:pt x="418" y="251"/>
                    <a:pt x="418" y="251"/>
                  </a:cubicBezTo>
                  <a:cubicBezTo>
                    <a:pt x="418" y="177"/>
                    <a:pt x="418" y="177"/>
                    <a:pt x="418" y="177"/>
                  </a:cubicBezTo>
                  <a:cubicBezTo>
                    <a:pt x="521" y="177"/>
                    <a:pt x="521" y="177"/>
                    <a:pt x="521" y="177"/>
                  </a:cubicBezTo>
                  <a:cubicBezTo>
                    <a:pt x="521" y="125"/>
                    <a:pt x="521" y="125"/>
                    <a:pt x="521" y="125"/>
                  </a:cubicBezTo>
                  <a:cubicBezTo>
                    <a:pt x="418" y="125"/>
                    <a:pt x="418" y="125"/>
                    <a:pt x="418" y="125"/>
                  </a:cubicBezTo>
                  <a:cubicBezTo>
                    <a:pt x="418" y="58"/>
                    <a:pt x="418" y="58"/>
                    <a:pt x="418" y="58"/>
                  </a:cubicBezTo>
                  <a:cubicBezTo>
                    <a:pt x="525" y="58"/>
                    <a:pt x="525" y="58"/>
                    <a:pt x="525" y="58"/>
                  </a:cubicBezTo>
                  <a:moveTo>
                    <a:pt x="1107" y="140"/>
                  </a:moveTo>
                  <a:cubicBezTo>
                    <a:pt x="1216" y="301"/>
                    <a:pt x="1216" y="301"/>
                    <a:pt x="1216" y="301"/>
                  </a:cubicBezTo>
                  <a:cubicBezTo>
                    <a:pt x="1291" y="301"/>
                    <a:pt x="1291" y="301"/>
                    <a:pt x="1291" y="301"/>
                  </a:cubicBezTo>
                  <a:cubicBezTo>
                    <a:pt x="1180" y="140"/>
                    <a:pt x="1180" y="140"/>
                    <a:pt x="1180" y="140"/>
                  </a:cubicBezTo>
                  <a:cubicBezTo>
                    <a:pt x="1277" y="6"/>
                    <a:pt x="1277" y="6"/>
                    <a:pt x="1277" y="6"/>
                  </a:cubicBezTo>
                  <a:cubicBezTo>
                    <a:pt x="1202" y="6"/>
                    <a:pt x="1202" y="6"/>
                    <a:pt x="1202" y="6"/>
                  </a:cubicBezTo>
                  <a:lnTo>
                    <a:pt x="1107" y="140"/>
                  </a:lnTo>
                  <a:close/>
                  <a:moveTo>
                    <a:pt x="618" y="54"/>
                  </a:moveTo>
                  <a:cubicBezTo>
                    <a:pt x="618" y="54"/>
                    <a:pt x="657" y="54"/>
                    <a:pt x="659" y="54"/>
                  </a:cubicBezTo>
                  <a:cubicBezTo>
                    <a:pt x="681" y="56"/>
                    <a:pt x="698" y="75"/>
                    <a:pt x="698" y="97"/>
                  </a:cubicBezTo>
                  <a:cubicBezTo>
                    <a:pt x="698" y="121"/>
                    <a:pt x="679" y="140"/>
                    <a:pt x="655" y="140"/>
                  </a:cubicBezTo>
                  <a:cubicBezTo>
                    <a:pt x="655" y="140"/>
                    <a:pt x="654" y="140"/>
                    <a:pt x="654" y="140"/>
                  </a:cubicBezTo>
                  <a:cubicBezTo>
                    <a:pt x="651" y="140"/>
                    <a:pt x="638" y="140"/>
                    <a:pt x="635" y="140"/>
                  </a:cubicBezTo>
                  <a:cubicBezTo>
                    <a:pt x="628" y="140"/>
                    <a:pt x="628" y="140"/>
                    <a:pt x="628" y="140"/>
                  </a:cubicBezTo>
                  <a:cubicBezTo>
                    <a:pt x="620" y="140"/>
                    <a:pt x="620" y="140"/>
                    <a:pt x="620" y="140"/>
                  </a:cubicBezTo>
                  <a:cubicBezTo>
                    <a:pt x="728" y="302"/>
                    <a:pt x="728" y="302"/>
                    <a:pt x="728" y="302"/>
                  </a:cubicBezTo>
                  <a:cubicBezTo>
                    <a:pt x="801" y="302"/>
                    <a:pt x="801" y="302"/>
                    <a:pt x="801" y="302"/>
                  </a:cubicBezTo>
                  <a:cubicBezTo>
                    <a:pt x="711" y="174"/>
                    <a:pt x="711" y="174"/>
                    <a:pt x="711" y="174"/>
                  </a:cubicBezTo>
                  <a:cubicBezTo>
                    <a:pt x="748" y="161"/>
                    <a:pt x="764" y="130"/>
                    <a:pt x="764" y="94"/>
                  </a:cubicBezTo>
                  <a:cubicBezTo>
                    <a:pt x="764" y="45"/>
                    <a:pt x="725" y="6"/>
                    <a:pt x="676" y="6"/>
                  </a:cubicBezTo>
                  <a:cubicBezTo>
                    <a:pt x="675" y="6"/>
                    <a:pt x="553" y="6"/>
                    <a:pt x="553" y="6"/>
                  </a:cubicBezTo>
                  <a:cubicBezTo>
                    <a:pt x="553" y="302"/>
                    <a:pt x="553" y="302"/>
                    <a:pt x="553" y="302"/>
                  </a:cubicBezTo>
                  <a:cubicBezTo>
                    <a:pt x="618" y="302"/>
                    <a:pt x="618" y="302"/>
                    <a:pt x="618" y="302"/>
                  </a:cubicBezTo>
                  <a:lnTo>
                    <a:pt x="618" y="54"/>
                  </a:lnTo>
                  <a:close/>
                  <a:moveTo>
                    <a:pt x="164" y="305"/>
                  </a:moveTo>
                  <a:cubicBezTo>
                    <a:pt x="255" y="92"/>
                    <a:pt x="255" y="92"/>
                    <a:pt x="255" y="92"/>
                  </a:cubicBezTo>
                  <a:cubicBezTo>
                    <a:pt x="255" y="302"/>
                    <a:pt x="255" y="302"/>
                    <a:pt x="255" y="302"/>
                  </a:cubicBezTo>
                  <a:cubicBezTo>
                    <a:pt x="319" y="302"/>
                    <a:pt x="319" y="302"/>
                    <a:pt x="319" y="302"/>
                  </a:cubicBezTo>
                  <a:cubicBezTo>
                    <a:pt x="319" y="6"/>
                    <a:pt x="319" y="6"/>
                    <a:pt x="319" y="6"/>
                  </a:cubicBezTo>
                  <a:cubicBezTo>
                    <a:pt x="224" y="6"/>
                    <a:pt x="224" y="6"/>
                    <a:pt x="224" y="6"/>
                  </a:cubicBezTo>
                  <a:cubicBezTo>
                    <a:pt x="164" y="157"/>
                    <a:pt x="164" y="157"/>
                    <a:pt x="164" y="157"/>
                  </a:cubicBezTo>
                  <a:cubicBezTo>
                    <a:pt x="103" y="6"/>
                    <a:pt x="103" y="6"/>
                    <a:pt x="103" y="6"/>
                  </a:cubicBezTo>
                  <a:cubicBezTo>
                    <a:pt x="9" y="6"/>
                    <a:pt x="9" y="6"/>
                    <a:pt x="9" y="6"/>
                  </a:cubicBezTo>
                  <a:cubicBezTo>
                    <a:pt x="9" y="302"/>
                    <a:pt x="9" y="302"/>
                    <a:pt x="9" y="302"/>
                  </a:cubicBezTo>
                  <a:cubicBezTo>
                    <a:pt x="72" y="302"/>
                    <a:pt x="72" y="302"/>
                    <a:pt x="72" y="302"/>
                  </a:cubicBezTo>
                  <a:cubicBezTo>
                    <a:pt x="72" y="92"/>
                    <a:pt x="72" y="92"/>
                    <a:pt x="72" y="92"/>
                  </a:cubicBezTo>
                  <a:cubicBezTo>
                    <a:pt x="164" y="305"/>
                    <a:pt x="164" y="305"/>
                    <a:pt x="164" y="305"/>
                  </a:cubicBezTo>
                  <a:close/>
                  <a:moveTo>
                    <a:pt x="0" y="565"/>
                  </a:moveTo>
                  <a:cubicBezTo>
                    <a:pt x="20" y="565"/>
                    <a:pt x="20" y="565"/>
                    <a:pt x="20" y="565"/>
                  </a:cubicBezTo>
                  <a:cubicBezTo>
                    <a:pt x="35" y="529"/>
                    <a:pt x="35" y="529"/>
                    <a:pt x="35" y="529"/>
                  </a:cubicBezTo>
                  <a:cubicBezTo>
                    <a:pt x="101" y="529"/>
                    <a:pt x="101" y="529"/>
                    <a:pt x="101" y="529"/>
                  </a:cubicBezTo>
                  <a:cubicBezTo>
                    <a:pt x="116" y="565"/>
                    <a:pt x="116" y="565"/>
                    <a:pt x="116" y="565"/>
                  </a:cubicBezTo>
                  <a:cubicBezTo>
                    <a:pt x="137" y="565"/>
                    <a:pt x="137" y="565"/>
                    <a:pt x="137" y="565"/>
                  </a:cubicBezTo>
                  <a:cubicBezTo>
                    <a:pt x="80" y="424"/>
                    <a:pt x="80" y="424"/>
                    <a:pt x="80" y="424"/>
                  </a:cubicBezTo>
                  <a:cubicBezTo>
                    <a:pt x="59" y="424"/>
                    <a:pt x="59" y="424"/>
                    <a:pt x="59" y="424"/>
                  </a:cubicBezTo>
                  <a:lnTo>
                    <a:pt x="0" y="565"/>
                  </a:lnTo>
                  <a:close/>
                  <a:moveTo>
                    <a:pt x="69" y="443"/>
                  </a:moveTo>
                  <a:cubicBezTo>
                    <a:pt x="95" y="513"/>
                    <a:pt x="95" y="513"/>
                    <a:pt x="95" y="513"/>
                  </a:cubicBezTo>
                  <a:cubicBezTo>
                    <a:pt x="41" y="513"/>
                    <a:pt x="41" y="513"/>
                    <a:pt x="41" y="513"/>
                  </a:cubicBezTo>
                  <a:lnTo>
                    <a:pt x="69" y="443"/>
                  </a:lnTo>
                  <a:close/>
                  <a:moveTo>
                    <a:pt x="157" y="565"/>
                  </a:moveTo>
                  <a:cubicBezTo>
                    <a:pt x="175" y="565"/>
                    <a:pt x="175" y="565"/>
                    <a:pt x="175" y="565"/>
                  </a:cubicBezTo>
                  <a:cubicBezTo>
                    <a:pt x="175" y="509"/>
                    <a:pt x="175" y="509"/>
                    <a:pt x="175" y="509"/>
                  </a:cubicBezTo>
                  <a:cubicBezTo>
                    <a:pt x="175" y="489"/>
                    <a:pt x="188" y="480"/>
                    <a:pt x="201" y="480"/>
                  </a:cubicBezTo>
                  <a:cubicBezTo>
                    <a:pt x="207" y="480"/>
                    <a:pt x="214" y="482"/>
                    <a:pt x="219" y="486"/>
                  </a:cubicBezTo>
                  <a:cubicBezTo>
                    <a:pt x="223" y="491"/>
                    <a:pt x="224" y="497"/>
                    <a:pt x="224" y="503"/>
                  </a:cubicBezTo>
                  <a:cubicBezTo>
                    <a:pt x="224" y="565"/>
                    <a:pt x="224" y="565"/>
                    <a:pt x="224" y="565"/>
                  </a:cubicBezTo>
                  <a:cubicBezTo>
                    <a:pt x="243" y="565"/>
                    <a:pt x="243" y="565"/>
                    <a:pt x="243" y="565"/>
                  </a:cubicBezTo>
                  <a:cubicBezTo>
                    <a:pt x="243" y="499"/>
                    <a:pt x="243" y="499"/>
                    <a:pt x="243" y="499"/>
                  </a:cubicBezTo>
                  <a:cubicBezTo>
                    <a:pt x="243" y="469"/>
                    <a:pt x="216" y="465"/>
                    <a:pt x="207" y="465"/>
                  </a:cubicBezTo>
                  <a:cubicBezTo>
                    <a:pt x="185" y="465"/>
                    <a:pt x="178" y="479"/>
                    <a:pt x="175" y="483"/>
                  </a:cubicBezTo>
                  <a:cubicBezTo>
                    <a:pt x="175" y="467"/>
                    <a:pt x="175" y="467"/>
                    <a:pt x="175" y="467"/>
                  </a:cubicBezTo>
                  <a:cubicBezTo>
                    <a:pt x="157" y="467"/>
                    <a:pt x="157" y="467"/>
                    <a:pt x="157" y="467"/>
                  </a:cubicBezTo>
                  <a:cubicBezTo>
                    <a:pt x="157" y="478"/>
                    <a:pt x="157" y="478"/>
                    <a:pt x="157" y="478"/>
                  </a:cubicBezTo>
                  <a:lnTo>
                    <a:pt x="157" y="565"/>
                  </a:lnTo>
                  <a:close/>
                  <a:moveTo>
                    <a:pt x="274" y="445"/>
                  </a:moveTo>
                  <a:cubicBezTo>
                    <a:pt x="296" y="445"/>
                    <a:pt x="296" y="445"/>
                    <a:pt x="296" y="445"/>
                  </a:cubicBezTo>
                  <a:cubicBezTo>
                    <a:pt x="296" y="424"/>
                    <a:pt x="296" y="424"/>
                    <a:pt x="296" y="424"/>
                  </a:cubicBezTo>
                  <a:cubicBezTo>
                    <a:pt x="274" y="424"/>
                    <a:pt x="274" y="424"/>
                    <a:pt x="274" y="424"/>
                  </a:cubicBezTo>
                  <a:lnTo>
                    <a:pt x="274" y="445"/>
                  </a:lnTo>
                  <a:close/>
                  <a:moveTo>
                    <a:pt x="276" y="565"/>
                  </a:moveTo>
                  <a:cubicBezTo>
                    <a:pt x="295" y="565"/>
                    <a:pt x="295" y="565"/>
                    <a:pt x="295" y="565"/>
                  </a:cubicBezTo>
                  <a:cubicBezTo>
                    <a:pt x="295" y="467"/>
                    <a:pt x="295" y="467"/>
                    <a:pt x="295" y="467"/>
                  </a:cubicBezTo>
                  <a:cubicBezTo>
                    <a:pt x="276" y="467"/>
                    <a:pt x="276" y="467"/>
                    <a:pt x="276" y="467"/>
                  </a:cubicBezTo>
                  <a:lnTo>
                    <a:pt x="276" y="565"/>
                  </a:lnTo>
                  <a:close/>
                  <a:moveTo>
                    <a:pt x="330" y="565"/>
                  </a:moveTo>
                  <a:cubicBezTo>
                    <a:pt x="349" y="565"/>
                    <a:pt x="349" y="565"/>
                    <a:pt x="349" y="565"/>
                  </a:cubicBezTo>
                  <a:cubicBezTo>
                    <a:pt x="349" y="510"/>
                    <a:pt x="349" y="510"/>
                    <a:pt x="349" y="510"/>
                  </a:cubicBezTo>
                  <a:cubicBezTo>
                    <a:pt x="349" y="503"/>
                    <a:pt x="349" y="495"/>
                    <a:pt x="353" y="490"/>
                  </a:cubicBezTo>
                  <a:cubicBezTo>
                    <a:pt x="355" y="487"/>
                    <a:pt x="362" y="479"/>
                    <a:pt x="375" y="479"/>
                  </a:cubicBezTo>
                  <a:cubicBezTo>
                    <a:pt x="389" y="479"/>
                    <a:pt x="396" y="488"/>
                    <a:pt x="396" y="500"/>
                  </a:cubicBezTo>
                  <a:cubicBezTo>
                    <a:pt x="396" y="565"/>
                    <a:pt x="396" y="565"/>
                    <a:pt x="396" y="565"/>
                  </a:cubicBezTo>
                  <a:cubicBezTo>
                    <a:pt x="415" y="565"/>
                    <a:pt x="415" y="565"/>
                    <a:pt x="415" y="565"/>
                  </a:cubicBezTo>
                  <a:cubicBezTo>
                    <a:pt x="415" y="510"/>
                    <a:pt x="415" y="510"/>
                    <a:pt x="415" y="510"/>
                  </a:cubicBezTo>
                  <a:cubicBezTo>
                    <a:pt x="415" y="506"/>
                    <a:pt x="415" y="495"/>
                    <a:pt x="419" y="489"/>
                  </a:cubicBezTo>
                  <a:cubicBezTo>
                    <a:pt x="422" y="486"/>
                    <a:pt x="428" y="479"/>
                    <a:pt x="440" y="479"/>
                  </a:cubicBezTo>
                  <a:cubicBezTo>
                    <a:pt x="449" y="479"/>
                    <a:pt x="456" y="483"/>
                    <a:pt x="459" y="487"/>
                  </a:cubicBezTo>
                  <a:cubicBezTo>
                    <a:pt x="461" y="490"/>
                    <a:pt x="462" y="494"/>
                    <a:pt x="462" y="502"/>
                  </a:cubicBezTo>
                  <a:cubicBezTo>
                    <a:pt x="462" y="565"/>
                    <a:pt x="462" y="565"/>
                    <a:pt x="462" y="565"/>
                  </a:cubicBezTo>
                  <a:cubicBezTo>
                    <a:pt x="481" y="565"/>
                    <a:pt x="481" y="565"/>
                    <a:pt x="481" y="565"/>
                  </a:cubicBezTo>
                  <a:cubicBezTo>
                    <a:pt x="481" y="499"/>
                    <a:pt x="481" y="499"/>
                    <a:pt x="481" y="499"/>
                  </a:cubicBezTo>
                  <a:cubicBezTo>
                    <a:pt x="481" y="471"/>
                    <a:pt x="459" y="465"/>
                    <a:pt x="445" y="465"/>
                  </a:cubicBezTo>
                  <a:cubicBezTo>
                    <a:pt x="423" y="465"/>
                    <a:pt x="415" y="478"/>
                    <a:pt x="412" y="483"/>
                  </a:cubicBezTo>
                  <a:cubicBezTo>
                    <a:pt x="408" y="476"/>
                    <a:pt x="401" y="465"/>
                    <a:pt x="380" y="465"/>
                  </a:cubicBezTo>
                  <a:cubicBezTo>
                    <a:pt x="371" y="465"/>
                    <a:pt x="358" y="466"/>
                    <a:pt x="348" y="481"/>
                  </a:cubicBezTo>
                  <a:cubicBezTo>
                    <a:pt x="348" y="467"/>
                    <a:pt x="348" y="467"/>
                    <a:pt x="348" y="467"/>
                  </a:cubicBezTo>
                  <a:cubicBezTo>
                    <a:pt x="330" y="467"/>
                    <a:pt x="330" y="467"/>
                    <a:pt x="330" y="467"/>
                  </a:cubicBezTo>
                  <a:cubicBezTo>
                    <a:pt x="330" y="480"/>
                    <a:pt x="330" y="480"/>
                    <a:pt x="330" y="480"/>
                  </a:cubicBezTo>
                  <a:cubicBezTo>
                    <a:pt x="330" y="565"/>
                    <a:pt x="330" y="565"/>
                    <a:pt x="330" y="565"/>
                  </a:cubicBezTo>
                  <a:close/>
                  <a:moveTo>
                    <a:pt x="592" y="565"/>
                  </a:moveTo>
                  <a:cubicBezTo>
                    <a:pt x="590" y="555"/>
                    <a:pt x="590" y="542"/>
                    <a:pt x="590" y="541"/>
                  </a:cubicBezTo>
                  <a:cubicBezTo>
                    <a:pt x="591" y="494"/>
                    <a:pt x="591" y="494"/>
                    <a:pt x="591" y="494"/>
                  </a:cubicBezTo>
                  <a:cubicBezTo>
                    <a:pt x="591" y="489"/>
                    <a:pt x="591" y="485"/>
                    <a:pt x="588" y="479"/>
                  </a:cubicBezTo>
                  <a:cubicBezTo>
                    <a:pt x="582" y="469"/>
                    <a:pt x="567" y="464"/>
                    <a:pt x="553" y="464"/>
                  </a:cubicBezTo>
                  <a:cubicBezTo>
                    <a:pt x="542" y="464"/>
                    <a:pt x="529" y="467"/>
                    <a:pt x="521" y="475"/>
                  </a:cubicBezTo>
                  <a:cubicBezTo>
                    <a:pt x="515" y="481"/>
                    <a:pt x="515" y="488"/>
                    <a:pt x="514" y="493"/>
                  </a:cubicBezTo>
                  <a:cubicBezTo>
                    <a:pt x="533" y="493"/>
                    <a:pt x="533" y="493"/>
                    <a:pt x="533" y="493"/>
                  </a:cubicBezTo>
                  <a:cubicBezTo>
                    <a:pt x="533" y="490"/>
                    <a:pt x="534" y="477"/>
                    <a:pt x="553" y="477"/>
                  </a:cubicBezTo>
                  <a:cubicBezTo>
                    <a:pt x="558" y="477"/>
                    <a:pt x="566" y="478"/>
                    <a:pt x="570" y="483"/>
                  </a:cubicBezTo>
                  <a:cubicBezTo>
                    <a:pt x="573" y="488"/>
                    <a:pt x="573" y="493"/>
                    <a:pt x="573" y="505"/>
                  </a:cubicBezTo>
                  <a:cubicBezTo>
                    <a:pt x="567" y="505"/>
                    <a:pt x="564" y="504"/>
                    <a:pt x="560" y="504"/>
                  </a:cubicBezTo>
                  <a:cubicBezTo>
                    <a:pt x="552" y="504"/>
                    <a:pt x="536" y="505"/>
                    <a:pt x="526" y="511"/>
                  </a:cubicBezTo>
                  <a:cubicBezTo>
                    <a:pt x="511" y="519"/>
                    <a:pt x="509" y="532"/>
                    <a:pt x="509" y="540"/>
                  </a:cubicBezTo>
                  <a:cubicBezTo>
                    <a:pt x="509" y="556"/>
                    <a:pt x="521" y="569"/>
                    <a:pt x="543" y="569"/>
                  </a:cubicBezTo>
                  <a:cubicBezTo>
                    <a:pt x="551" y="569"/>
                    <a:pt x="565" y="567"/>
                    <a:pt x="574" y="551"/>
                  </a:cubicBezTo>
                  <a:cubicBezTo>
                    <a:pt x="574" y="556"/>
                    <a:pt x="574" y="561"/>
                    <a:pt x="575" y="565"/>
                  </a:cubicBezTo>
                  <a:lnTo>
                    <a:pt x="592" y="565"/>
                  </a:lnTo>
                  <a:close/>
                  <a:moveTo>
                    <a:pt x="573" y="518"/>
                  </a:moveTo>
                  <a:cubicBezTo>
                    <a:pt x="573" y="531"/>
                    <a:pt x="572" y="537"/>
                    <a:pt x="568" y="544"/>
                  </a:cubicBezTo>
                  <a:cubicBezTo>
                    <a:pt x="564" y="550"/>
                    <a:pt x="557" y="554"/>
                    <a:pt x="547" y="554"/>
                  </a:cubicBezTo>
                  <a:cubicBezTo>
                    <a:pt x="531" y="554"/>
                    <a:pt x="527" y="543"/>
                    <a:pt x="527" y="537"/>
                  </a:cubicBezTo>
                  <a:cubicBezTo>
                    <a:pt x="527" y="517"/>
                    <a:pt x="555" y="517"/>
                    <a:pt x="562" y="517"/>
                  </a:cubicBezTo>
                  <a:cubicBezTo>
                    <a:pt x="567" y="517"/>
                    <a:pt x="570" y="517"/>
                    <a:pt x="573" y="518"/>
                  </a:cubicBezTo>
                  <a:close/>
                  <a:moveTo>
                    <a:pt x="624" y="565"/>
                  </a:moveTo>
                  <a:cubicBezTo>
                    <a:pt x="643" y="565"/>
                    <a:pt x="643" y="565"/>
                    <a:pt x="643" y="565"/>
                  </a:cubicBezTo>
                  <a:cubicBezTo>
                    <a:pt x="643" y="424"/>
                    <a:pt x="643" y="424"/>
                    <a:pt x="643" y="424"/>
                  </a:cubicBezTo>
                  <a:cubicBezTo>
                    <a:pt x="624" y="424"/>
                    <a:pt x="624" y="424"/>
                    <a:pt x="624" y="424"/>
                  </a:cubicBezTo>
                  <a:lnTo>
                    <a:pt x="624" y="565"/>
                  </a:lnTo>
                  <a:close/>
                  <a:moveTo>
                    <a:pt x="733" y="424"/>
                  </a:moveTo>
                  <a:cubicBezTo>
                    <a:pt x="733" y="565"/>
                    <a:pt x="733" y="565"/>
                    <a:pt x="733" y="565"/>
                  </a:cubicBezTo>
                  <a:cubicBezTo>
                    <a:pt x="753" y="565"/>
                    <a:pt x="753" y="565"/>
                    <a:pt x="753" y="565"/>
                  </a:cubicBezTo>
                  <a:cubicBezTo>
                    <a:pt x="753" y="502"/>
                    <a:pt x="753" y="502"/>
                    <a:pt x="753" y="502"/>
                  </a:cubicBezTo>
                  <a:cubicBezTo>
                    <a:pt x="820" y="502"/>
                    <a:pt x="820" y="502"/>
                    <a:pt x="820" y="502"/>
                  </a:cubicBezTo>
                  <a:cubicBezTo>
                    <a:pt x="820" y="565"/>
                    <a:pt x="820" y="565"/>
                    <a:pt x="820" y="565"/>
                  </a:cubicBezTo>
                  <a:cubicBezTo>
                    <a:pt x="839" y="565"/>
                    <a:pt x="839" y="565"/>
                    <a:pt x="839" y="565"/>
                  </a:cubicBezTo>
                  <a:cubicBezTo>
                    <a:pt x="839" y="424"/>
                    <a:pt x="839" y="424"/>
                    <a:pt x="839" y="424"/>
                  </a:cubicBezTo>
                  <a:cubicBezTo>
                    <a:pt x="820" y="424"/>
                    <a:pt x="820" y="424"/>
                    <a:pt x="820" y="424"/>
                  </a:cubicBezTo>
                  <a:cubicBezTo>
                    <a:pt x="820" y="485"/>
                    <a:pt x="820" y="485"/>
                    <a:pt x="820" y="485"/>
                  </a:cubicBezTo>
                  <a:cubicBezTo>
                    <a:pt x="753" y="485"/>
                    <a:pt x="753" y="485"/>
                    <a:pt x="753" y="485"/>
                  </a:cubicBezTo>
                  <a:cubicBezTo>
                    <a:pt x="753" y="424"/>
                    <a:pt x="753" y="424"/>
                    <a:pt x="753" y="424"/>
                  </a:cubicBezTo>
                  <a:lnTo>
                    <a:pt x="733" y="424"/>
                  </a:lnTo>
                  <a:close/>
                  <a:moveTo>
                    <a:pt x="956" y="520"/>
                  </a:moveTo>
                  <a:cubicBezTo>
                    <a:pt x="957" y="503"/>
                    <a:pt x="957" y="465"/>
                    <a:pt x="913" y="465"/>
                  </a:cubicBezTo>
                  <a:cubicBezTo>
                    <a:pt x="908" y="465"/>
                    <a:pt x="896" y="465"/>
                    <a:pt x="887" y="472"/>
                  </a:cubicBezTo>
                  <a:cubicBezTo>
                    <a:pt x="871" y="483"/>
                    <a:pt x="867" y="499"/>
                    <a:pt x="867" y="518"/>
                  </a:cubicBezTo>
                  <a:cubicBezTo>
                    <a:pt x="867" y="549"/>
                    <a:pt x="882" y="568"/>
                    <a:pt x="913" y="568"/>
                  </a:cubicBezTo>
                  <a:cubicBezTo>
                    <a:pt x="933" y="568"/>
                    <a:pt x="942" y="560"/>
                    <a:pt x="947" y="555"/>
                  </a:cubicBezTo>
                  <a:cubicBezTo>
                    <a:pt x="954" y="547"/>
                    <a:pt x="955" y="539"/>
                    <a:pt x="955" y="535"/>
                  </a:cubicBezTo>
                  <a:cubicBezTo>
                    <a:pt x="937" y="535"/>
                    <a:pt x="937" y="535"/>
                    <a:pt x="937" y="535"/>
                  </a:cubicBezTo>
                  <a:cubicBezTo>
                    <a:pt x="935" y="549"/>
                    <a:pt x="926" y="555"/>
                    <a:pt x="914" y="555"/>
                  </a:cubicBezTo>
                  <a:cubicBezTo>
                    <a:pt x="893" y="555"/>
                    <a:pt x="885" y="540"/>
                    <a:pt x="885" y="519"/>
                  </a:cubicBezTo>
                  <a:cubicBezTo>
                    <a:pt x="956" y="519"/>
                    <a:pt x="956" y="519"/>
                    <a:pt x="956" y="519"/>
                  </a:cubicBezTo>
                  <a:lnTo>
                    <a:pt x="956" y="520"/>
                  </a:lnTo>
                  <a:close/>
                  <a:moveTo>
                    <a:pt x="886" y="507"/>
                  </a:moveTo>
                  <a:cubicBezTo>
                    <a:pt x="887" y="485"/>
                    <a:pt x="901" y="478"/>
                    <a:pt x="913" y="478"/>
                  </a:cubicBezTo>
                  <a:cubicBezTo>
                    <a:pt x="936" y="478"/>
                    <a:pt x="937" y="497"/>
                    <a:pt x="937" y="507"/>
                  </a:cubicBezTo>
                  <a:lnTo>
                    <a:pt x="886" y="507"/>
                  </a:lnTo>
                  <a:close/>
                  <a:moveTo>
                    <a:pt x="1060" y="565"/>
                  </a:moveTo>
                  <a:cubicBezTo>
                    <a:pt x="1058" y="555"/>
                    <a:pt x="1058" y="542"/>
                    <a:pt x="1058" y="541"/>
                  </a:cubicBezTo>
                  <a:cubicBezTo>
                    <a:pt x="1059" y="494"/>
                    <a:pt x="1059" y="494"/>
                    <a:pt x="1059" y="494"/>
                  </a:cubicBezTo>
                  <a:cubicBezTo>
                    <a:pt x="1059" y="489"/>
                    <a:pt x="1059" y="485"/>
                    <a:pt x="1056" y="479"/>
                  </a:cubicBezTo>
                  <a:cubicBezTo>
                    <a:pt x="1050" y="469"/>
                    <a:pt x="1035" y="464"/>
                    <a:pt x="1021" y="464"/>
                  </a:cubicBezTo>
                  <a:cubicBezTo>
                    <a:pt x="1010" y="464"/>
                    <a:pt x="997" y="467"/>
                    <a:pt x="989" y="475"/>
                  </a:cubicBezTo>
                  <a:cubicBezTo>
                    <a:pt x="983" y="481"/>
                    <a:pt x="983" y="488"/>
                    <a:pt x="982" y="493"/>
                  </a:cubicBezTo>
                  <a:cubicBezTo>
                    <a:pt x="1001" y="493"/>
                    <a:pt x="1001" y="493"/>
                    <a:pt x="1001" y="493"/>
                  </a:cubicBezTo>
                  <a:cubicBezTo>
                    <a:pt x="1001" y="490"/>
                    <a:pt x="1002" y="477"/>
                    <a:pt x="1020" y="477"/>
                  </a:cubicBezTo>
                  <a:cubicBezTo>
                    <a:pt x="1026" y="477"/>
                    <a:pt x="1034" y="478"/>
                    <a:pt x="1038" y="483"/>
                  </a:cubicBezTo>
                  <a:cubicBezTo>
                    <a:pt x="1041" y="488"/>
                    <a:pt x="1041" y="493"/>
                    <a:pt x="1041" y="505"/>
                  </a:cubicBezTo>
                  <a:cubicBezTo>
                    <a:pt x="1035" y="505"/>
                    <a:pt x="1032" y="504"/>
                    <a:pt x="1028" y="504"/>
                  </a:cubicBezTo>
                  <a:cubicBezTo>
                    <a:pt x="1020" y="504"/>
                    <a:pt x="1004" y="505"/>
                    <a:pt x="994" y="511"/>
                  </a:cubicBezTo>
                  <a:cubicBezTo>
                    <a:pt x="979" y="519"/>
                    <a:pt x="976" y="532"/>
                    <a:pt x="976" y="540"/>
                  </a:cubicBezTo>
                  <a:cubicBezTo>
                    <a:pt x="976" y="556"/>
                    <a:pt x="989" y="569"/>
                    <a:pt x="1011" y="569"/>
                  </a:cubicBezTo>
                  <a:cubicBezTo>
                    <a:pt x="1019" y="569"/>
                    <a:pt x="1033" y="567"/>
                    <a:pt x="1041" y="551"/>
                  </a:cubicBezTo>
                  <a:cubicBezTo>
                    <a:pt x="1041" y="556"/>
                    <a:pt x="1042" y="561"/>
                    <a:pt x="1043" y="565"/>
                  </a:cubicBezTo>
                  <a:lnTo>
                    <a:pt x="1060" y="565"/>
                  </a:lnTo>
                  <a:close/>
                  <a:moveTo>
                    <a:pt x="1041" y="518"/>
                  </a:moveTo>
                  <a:cubicBezTo>
                    <a:pt x="1040" y="531"/>
                    <a:pt x="1040" y="537"/>
                    <a:pt x="1036" y="544"/>
                  </a:cubicBezTo>
                  <a:cubicBezTo>
                    <a:pt x="1032" y="550"/>
                    <a:pt x="1025" y="554"/>
                    <a:pt x="1015" y="554"/>
                  </a:cubicBezTo>
                  <a:cubicBezTo>
                    <a:pt x="999" y="554"/>
                    <a:pt x="995" y="543"/>
                    <a:pt x="995" y="537"/>
                  </a:cubicBezTo>
                  <a:cubicBezTo>
                    <a:pt x="995" y="517"/>
                    <a:pt x="1023" y="517"/>
                    <a:pt x="1030" y="517"/>
                  </a:cubicBezTo>
                  <a:cubicBezTo>
                    <a:pt x="1035" y="517"/>
                    <a:pt x="1038" y="517"/>
                    <a:pt x="1041" y="518"/>
                  </a:cubicBezTo>
                  <a:close/>
                  <a:moveTo>
                    <a:pt x="1090" y="565"/>
                  </a:moveTo>
                  <a:cubicBezTo>
                    <a:pt x="1109" y="565"/>
                    <a:pt x="1109" y="565"/>
                    <a:pt x="1109" y="565"/>
                  </a:cubicBezTo>
                  <a:cubicBezTo>
                    <a:pt x="1109" y="424"/>
                    <a:pt x="1109" y="424"/>
                    <a:pt x="1109" y="424"/>
                  </a:cubicBezTo>
                  <a:cubicBezTo>
                    <a:pt x="1090" y="424"/>
                    <a:pt x="1090" y="424"/>
                    <a:pt x="1090" y="424"/>
                  </a:cubicBezTo>
                  <a:lnTo>
                    <a:pt x="1090" y="565"/>
                  </a:lnTo>
                  <a:close/>
                  <a:moveTo>
                    <a:pt x="1127" y="480"/>
                  </a:moveTo>
                  <a:cubicBezTo>
                    <a:pt x="1144" y="480"/>
                    <a:pt x="1144" y="480"/>
                    <a:pt x="1144" y="480"/>
                  </a:cubicBezTo>
                  <a:cubicBezTo>
                    <a:pt x="1144" y="546"/>
                    <a:pt x="1144" y="546"/>
                    <a:pt x="1144" y="546"/>
                  </a:cubicBezTo>
                  <a:cubicBezTo>
                    <a:pt x="1144" y="562"/>
                    <a:pt x="1152" y="567"/>
                    <a:pt x="1169" y="567"/>
                  </a:cubicBezTo>
                  <a:cubicBezTo>
                    <a:pt x="1176" y="567"/>
                    <a:pt x="1181" y="566"/>
                    <a:pt x="1184" y="566"/>
                  </a:cubicBezTo>
                  <a:cubicBezTo>
                    <a:pt x="1184" y="551"/>
                    <a:pt x="1184" y="551"/>
                    <a:pt x="1184" y="551"/>
                  </a:cubicBezTo>
                  <a:cubicBezTo>
                    <a:pt x="1183" y="552"/>
                    <a:pt x="1179" y="552"/>
                    <a:pt x="1175" y="552"/>
                  </a:cubicBezTo>
                  <a:cubicBezTo>
                    <a:pt x="1162" y="552"/>
                    <a:pt x="1162" y="544"/>
                    <a:pt x="1162" y="539"/>
                  </a:cubicBezTo>
                  <a:cubicBezTo>
                    <a:pt x="1162" y="480"/>
                    <a:pt x="1162" y="480"/>
                    <a:pt x="1162" y="480"/>
                  </a:cubicBezTo>
                  <a:cubicBezTo>
                    <a:pt x="1184" y="480"/>
                    <a:pt x="1184" y="480"/>
                    <a:pt x="1184" y="480"/>
                  </a:cubicBezTo>
                  <a:cubicBezTo>
                    <a:pt x="1184" y="467"/>
                    <a:pt x="1184" y="467"/>
                    <a:pt x="1184" y="467"/>
                  </a:cubicBezTo>
                  <a:cubicBezTo>
                    <a:pt x="1162" y="467"/>
                    <a:pt x="1162" y="467"/>
                    <a:pt x="1162" y="467"/>
                  </a:cubicBezTo>
                  <a:cubicBezTo>
                    <a:pt x="1162" y="440"/>
                    <a:pt x="1162" y="440"/>
                    <a:pt x="1162" y="440"/>
                  </a:cubicBezTo>
                  <a:cubicBezTo>
                    <a:pt x="1144" y="446"/>
                    <a:pt x="1144" y="446"/>
                    <a:pt x="1144" y="446"/>
                  </a:cubicBezTo>
                  <a:cubicBezTo>
                    <a:pt x="1144" y="467"/>
                    <a:pt x="1144" y="467"/>
                    <a:pt x="1144" y="467"/>
                  </a:cubicBezTo>
                  <a:cubicBezTo>
                    <a:pt x="1127" y="467"/>
                    <a:pt x="1127" y="467"/>
                    <a:pt x="1127" y="467"/>
                  </a:cubicBezTo>
                  <a:cubicBezTo>
                    <a:pt x="1127" y="480"/>
                    <a:pt x="1127" y="480"/>
                    <a:pt x="1127" y="480"/>
                  </a:cubicBezTo>
                  <a:close/>
                  <a:moveTo>
                    <a:pt x="1207" y="565"/>
                  </a:moveTo>
                  <a:cubicBezTo>
                    <a:pt x="1225" y="565"/>
                    <a:pt x="1225" y="565"/>
                    <a:pt x="1225" y="565"/>
                  </a:cubicBezTo>
                  <a:cubicBezTo>
                    <a:pt x="1225" y="513"/>
                    <a:pt x="1225" y="513"/>
                    <a:pt x="1225" y="513"/>
                  </a:cubicBezTo>
                  <a:cubicBezTo>
                    <a:pt x="1225" y="507"/>
                    <a:pt x="1225" y="498"/>
                    <a:pt x="1229" y="493"/>
                  </a:cubicBezTo>
                  <a:cubicBezTo>
                    <a:pt x="1231" y="488"/>
                    <a:pt x="1238" y="479"/>
                    <a:pt x="1252" y="479"/>
                  </a:cubicBezTo>
                  <a:cubicBezTo>
                    <a:pt x="1273" y="479"/>
                    <a:pt x="1273" y="498"/>
                    <a:pt x="1273" y="507"/>
                  </a:cubicBezTo>
                  <a:cubicBezTo>
                    <a:pt x="1273" y="565"/>
                    <a:pt x="1273" y="565"/>
                    <a:pt x="1273" y="565"/>
                  </a:cubicBezTo>
                  <a:cubicBezTo>
                    <a:pt x="1292" y="565"/>
                    <a:pt x="1292" y="565"/>
                    <a:pt x="1292" y="565"/>
                  </a:cubicBezTo>
                  <a:cubicBezTo>
                    <a:pt x="1292" y="504"/>
                    <a:pt x="1292" y="504"/>
                    <a:pt x="1292" y="504"/>
                  </a:cubicBezTo>
                  <a:cubicBezTo>
                    <a:pt x="1292" y="490"/>
                    <a:pt x="1290" y="485"/>
                    <a:pt x="1288" y="481"/>
                  </a:cubicBezTo>
                  <a:cubicBezTo>
                    <a:pt x="1283" y="469"/>
                    <a:pt x="1268" y="465"/>
                    <a:pt x="1257" y="465"/>
                  </a:cubicBezTo>
                  <a:cubicBezTo>
                    <a:pt x="1244" y="465"/>
                    <a:pt x="1231" y="471"/>
                    <a:pt x="1225" y="481"/>
                  </a:cubicBezTo>
                  <a:cubicBezTo>
                    <a:pt x="1225" y="424"/>
                    <a:pt x="1225" y="424"/>
                    <a:pt x="1225" y="424"/>
                  </a:cubicBezTo>
                  <a:cubicBezTo>
                    <a:pt x="1207" y="424"/>
                    <a:pt x="1207" y="424"/>
                    <a:pt x="1207" y="424"/>
                  </a:cubicBezTo>
                  <a:lnTo>
                    <a:pt x="1207" y="5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8" name="Straight Connector 17">
            <a:extLst>
              <a:ext uri="{FF2B5EF4-FFF2-40B4-BE49-F238E27FC236}">
                <a16:creationId xmlns:a16="http://schemas.microsoft.com/office/drawing/2014/main" id="{0A9058C0-310D-D3A1-0C1E-23ACFBB9A343}"/>
              </a:ext>
            </a:extLst>
          </p:cNvPr>
          <p:cNvCxnSpPr>
            <a:cxnSpLocks/>
          </p:cNvCxnSpPr>
          <p:nvPr/>
        </p:nvCxnSpPr>
        <p:spPr>
          <a:xfrm>
            <a:off x="1969027" y="3873500"/>
            <a:ext cx="10097795" cy="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037B15-0B10-D4EA-1756-8B75FB11A813}"/>
              </a:ext>
            </a:extLst>
          </p:cNvPr>
          <p:cNvSpPr txBox="1"/>
          <p:nvPr/>
        </p:nvSpPr>
        <p:spPr>
          <a:xfrm>
            <a:off x="4676864" y="4035483"/>
            <a:ext cx="4203593" cy="889000"/>
          </a:xfrm>
          <a:prstGeom prst="rect">
            <a:avLst/>
          </a:prstGeom>
          <a:noFill/>
        </p:spPr>
        <p:txBody>
          <a:bodyPr wrap="square" lIns="0" tIns="0" rIns="0" bIns="0" rtlCol="0">
            <a:noAutofit/>
          </a:bodyPr>
          <a:lstStyle/>
          <a:p>
            <a:pPr algn="ctr"/>
            <a:r>
              <a:rPr lang="en-US" sz="2800" b="1" dirty="0">
                <a:solidFill>
                  <a:schemeClr val="bg1">
                    <a:lumMod val="85000"/>
                  </a:schemeClr>
                </a:solidFill>
              </a:rPr>
              <a:t>Advisory Board</a:t>
            </a:r>
          </a:p>
        </p:txBody>
      </p:sp>
      <p:sp>
        <p:nvSpPr>
          <p:cNvPr id="27" name="Flowchart: Connector 26">
            <a:extLst>
              <a:ext uri="{FF2B5EF4-FFF2-40B4-BE49-F238E27FC236}">
                <a16:creationId xmlns:a16="http://schemas.microsoft.com/office/drawing/2014/main" id="{7EE8026E-480B-6980-B8BC-5A8BBB139605}"/>
              </a:ext>
            </a:extLst>
          </p:cNvPr>
          <p:cNvSpPr/>
          <p:nvPr/>
        </p:nvSpPr>
        <p:spPr>
          <a:xfrm>
            <a:off x="3518917" y="4863998"/>
            <a:ext cx="705966" cy="705966"/>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9" name="TextBox 28">
            <a:extLst>
              <a:ext uri="{FF2B5EF4-FFF2-40B4-BE49-F238E27FC236}">
                <a16:creationId xmlns:a16="http://schemas.microsoft.com/office/drawing/2014/main" id="{6849378C-22E5-7EA9-997D-5A722C4CF672}"/>
              </a:ext>
            </a:extLst>
          </p:cNvPr>
          <p:cNvSpPr txBox="1"/>
          <p:nvPr/>
        </p:nvSpPr>
        <p:spPr>
          <a:xfrm>
            <a:off x="2062566" y="4877082"/>
            <a:ext cx="1222397" cy="573437"/>
          </a:xfrm>
          <a:prstGeom prst="rect">
            <a:avLst/>
          </a:prstGeom>
          <a:noFill/>
        </p:spPr>
        <p:txBody>
          <a:bodyPr wrap="square" lIns="0" tIns="0" rIns="0" bIns="0" rtlCol="0">
            <a:noAutofit/>
          </a:bodyPr>
          <a:lstStyle/>
          <a:p>
            <a:pPr algn="l"/>
            <a:r>
              <a:rPr lang="en-US" sz="1600" dirty="0">
                <a:solidFill>
                  <a:schemeClr val="bg1"/>
                </a:solidFill>
              </a:rPr>
              <a:t>Dr. Phil Bergman</a:t>
            </a:r>
          </a:p>
        </p:txBody>
      </p:sp>
      <p:sp>
        <p:nvSpPr>
          <p:cNvPr id="30" name="TextBox 29">
            <a:extLst>
              <a:ext uri="{FF2B5EF4-FFF2-40B4-BE49-F238E27FC236}">
                <a16:creationId xmlns:a16="http://schemas.microsoft.com/office/drawing/2014/main" id="{F1BF91F5-51E0-A2B3-F2D5-AA25CFA7FEBA}"/>
              </a:ext>
            </a:extLst>
          </p:cNvPr>
          <p:cNvSpPr txBox="1"/>
          <p:nvPr/>
        </p:nvSpPr>
        <p:spPr>
          <a:xfrm>
            <a:off x="4255511" y="4877082"/>
            <a:ext cx="1213481" cy="573437"/>
          </a:xfrm>
          <a:prstGeom prst="rect">
            <a:avLst/>
          </a:prstGeom>
          <a:noFill/>
        </p:spPr>
        <p:txBody>
          <a:bodyPr wrap="square" lIns="0" tIns="0" rIns="0" bIns="0" rtlCol="0">
            <a:noAutofit/>
          </a:bodyPr>
          <a:lstStyle/>
          <a:p>
            <a:pPr algn="l"/>
            <a:r>
              <a:rPr lang="en-US" sz="1600" dirty="0">
                <a:solidFill>
                  <a:schemeClr val="bg1"/>
                </a:solidFill>
              </a:rPr>
              <a:t>Dr. Craig Clifford</a:t>
            </a:r>
          </a:p>
        </p:txBody>
      </p:sp>
      <p:sp>
        <p:nvSpPr>
          <p:cNvPr id="31" name="TextBox 30">
            <a:extLst>
              <a:ext uri="{FF2B5EF4-FFF2-40B4-BE49-F238E27FC236}">
                <a16:creationId xmlns:a16="http://schemas.microsoft.com/office/drawing/2014/main" id="{0EBFE55F-587B-C261-3115-4123031F5AC5}"/>
              </a:ext>
            </a:extLst>
          </p:cNvPr>
          <p:cNvSpPr txBox="1"/>
          <p:nvPr/>
        </p:nvSpPr>
        <p:spPr>
          <a:xfrm>
            <a:off x="6448456" y="4877082"/>
            <a:ext cx="1653200" cy="573437"/>
          </a:xfrm>
          <a:prstGeom prst="rect">
            <a:avLst/>
          </a:prstGeom>
          <a:noFill/>
        </p:spPr>
        <p:txBody>
          <a:bodyPr wrap="square" lIns="0" tIns="0" rIns="0" bIns="0" rtlCol="0">
            <a:noAutofit/>
          </a:bodyPr>
          <a:lstStyle/>
          <a:p>
            <a:pPr algn="l"/>
            <a:r>
              <a:rPr lang="en-US" sz="1600" dirty="0">
                <a:solidFill>
                  <a:schemeClr val="bg1"/>
                </a:solidFill>
              </a:rPr>
              <a:t>Dr. Stephanie Correa</a:t>
            </a:r>
          </a:p>
        </p:txBody>
      </p:sp>
      <p:sp>
        <p:nvSpPr>
          <p:cNvPr id="32" name="TextBox 31">
            <a:extLst>
              <a:ext uri="{FF2B5EF4-FFF2-40B4-BE49-F238E27FC236}">
                <a16:creationId xmlns:a16="http://schemas.microsoft.com/office/drawing/2014/main" id="{A1E13B92-0D9E-CBCF-1EAD-8D604AD1AE6C}"/>
              </a:ext>
            </a:extLst>
          </p:cNvPr>
          <p:cNvSpPr txBox="1"/>
          <p:nvPr/>
        </p:nvSpPr>
        <p:spPr>
          <a:xfrm>
            <a:off x="8641401" y="4877082"/>
            <a:ext cx="1653200" cy="573437"/>
          </a:xfrm>
          <a:prstGeom prst="rect">
            <a:avLst/>
          </a:prstGeom>
          <a:noFill/>
        </p:spPr>
        <p:txBody>
          <a:bodyPr wrap="square" lIns="0" tIns="0" rIns="0" bIns="0" rtlCol="0">
            <a:noAutofit/>
          </a:bodyPr>
          <a:lstStyle/>
          <a:p>
            <a:pPr algn="l"/>
            <a:r>
              <a:rPr lang="en-US" sz="1600" dirty="0">
                <a:solidFill>
                  <a:schemeClr val="bg1"/>
                </a:solidFill>
              </a:rPr>
              <a:t>Dr. Tim Fan</a:t>
            </a:r>
          </a:p>
        </p:txBody>
      </p:sp>
      <p:sp>
        <p:nvSpPr>
          <p:cNvPr id="33" name="TextBox 32">
            <a:extLst>
              <a:ext uri="{FF2B5EF4-FFF2-40B4-BE49-F238E27FC236}">
                <a16:creationId xmlns:a16="http://schemas.microsoft.com/office/drawing/2014/main" id="{990F8D7C-BE1B-35D5-48D7-896029AFA131}"/>
              </a:ext>
            </a:extLst>
          </p:cNvPr>
          <p:cNvSpPr txBox="1"/>
          <p:nvPr/>
        </p:nvSpPr>
        <p:spPr>
          <a:xfrm>
            <a:off x="10834344" y="4877082"/>
            <a:ext cx="1308678" cy="573437"/>
          </a:xfrm>
          <a:prstGeom prst="rect">
            <a:avLst/>
          </a:prstGeom>
          <a:noFill/>
        </p:spPr>
        <p:txBody>
          <a:bodyPr wrap="square" lIns="0" tIns="0" rIns="0" bIns="0" rtlCol="0">
            <a:noAutofit/>
          </a:bodyPr>
          <a:lstStyle/>
          <a:p>
            <a:pPr algn="l"/>
            <a:r>
              <a:rPr lang="en-US" sz="1600" dirty="0">
                <a:solidFill>
                  <a:schemeClr val="bg1"/>
                </a:solidFill>
              </a:rPr>
              <a:t>Dr. Chad Johannes</a:t>
            </a:r>
          </a:p>
        </p:txBody>
      </p:sp>
      <p:sp>
        <p:nvSpPr>
          <p:cNvPr id="39" name="TextBox 38">
            <a:extLst>
              <a:ext uri="{FF2B5EF4-FFF2-40B4-BE49-F238E27FC236}">
                <a16:creationId xmlns:a16="http://schemas.microsoft.com/office/drawing/2014/main" id="{DB79A477-63A8-30E7-2DEB-5B8F03C5D590}"/>
              </a:ext>
            </a:extLst>
          </p:cNvPr>
          <p:cNvSpPr txBox="1"/>
          <p:nvPr/>
        </p:nvSpPr>
        <p:spPr>
          <a:xfrm>
            <a:off x="2062566" y="5905782"/>
            <a:ext cx="1403224" cy="573437"/>
          </a:xfrm>
          <a:prstGeom prst="rect">
            <a:avLst/>
          </a:prstGeom>
          <a:noFill/>
        </p:spPr>
        <p:txBody>
          <a:bodyPr wrap="square" lIns="0" tIns="0" rIns="0" bIns="0" rtlCol="0">
            <a:noAutofit/>
          </a:bodyPr>
          <a:lstStyle/>
          <a:p>
            <a:pPr algn="l"/>
            <a:r>
              <a:rPr lang="en-US" sz="1600" dirty="0">
                <a:solidFill>
                  <a:schemeClr val="bg1"/>
                </a:solidFill>
              </a:rPr>
              <a:t>Dr. Cheryl London</a:t>
            </a:r>
          </a:p>
        </p:txBody>
      </p:sp>
      <p:sp>
        <p:nvSpPr>
          <p:cNvPr id="40" name="TextBox 39">
            <a:extLst>
              <a:ext uri="{FF2B5EF4-FFF2-40B4-BE49-F238E27FC236}">
                <a16:creationId xmlns:a16="http://schemas.microsoft.com/office/drawing/2014/main" id="{65391788-3A9A-2259-F173-EF83B9380F48}"/>
              </a:ext>
            </a:extLst>
          </p:cNvPr>
          <p:cNvSpPr txBox="1"/>
          <p:nvPr/>
        </p:nvSpPr>
        <p:spPr>
          <a:xfrm>
            <a:off x="4255510" y="5905782"/>
            <a:ext cx="1479213" cy="573437"/>
          </a:xfrm>
          <a:prstGeom prst="rect">
            <a:avLst/>
          </a:prstGeom>
          <a:noFill/>
        </p:spPr>
        <p:txBody>
          <a:bodyPr wrap="square" lIns="0" tIns="0" rIns="0" bIns="0" rtlCol="0">
            <a:noAutofit/>
          </a:bodyPr>
          <a:lstStyle/>
          <a:p>
            <a:pPr algn="l"/>
            <a:r>
              <a:rPr lang="en-US" sz="1600" dirty="0">
                <a:solidFill>
                  <a:schemeClr val="bg1"/>
                </a:solidFill>
              </a:rPr>
              <a:t>Dr. Brenda Phillips</a:t>
            </a:r>
          </a:p>
        </p:txBody>
      </p:sp>
      <p:sp>
        <p:nvSpPr>
          <p:cNvPr id="41" name="TextBox 40">
            <a:extLst>
              <a:ext uri="{FF2B5EF4-FFF2-40B4-BE49-F238E27FC236}">
                <a16:creationId xmlns:a16="http://schemas.microsoft.com/office/drawing/2014/main" id="{EEF27C95-5B00-810E-A0D9-43660C19B757}"/>
              </a:ext>
            </a:extLst>
          </p:cNvPr>
          <p:cNvSpPr txBox="1"/>
          <p:nvPr/>
        </p:nvSpPr>
        <p:spPr>
          <a:xfrm>
            <a:off x="6448454" y="5905782"/>
            <a:ext cx="1436641" cy="573437"/>
          </a:xfrm>
          <a:prstGeom prst="rect">
            <a:avLst/>
          </a:prstGeom>
          <a:noFill/>
        </p:spPr>
        <p:txBody>
          <a:bodyPr wrap="square" lIns="0" tIns="0" rIns="0" bIns="0" rtlCol="0">
            <a:noAutofit/>
          </a:bodyPr>
          <a:lstStyle/>
          <a:p>
            <a:pPr algn="l"/>
            <a:r>
              <a:rPr lang="en-US" sz="1600" dirty="0">
                <a:solidFill>
                  <a:schemeClr val="bg1"/>
                </a:solidFill>
              </a:rPr>
              <a:t>Dr. Robert </a:t>
            </a:r>
            <a:r>
              <a:rPr lang="en-US" sz="1600" dirty="0" err="1">
                <a:solidFill>
                  <a:schemeClr val="bg1"/>
                </a:solidFill>
              </a:rPr>
              <a:t>Rebhun</a:t>
            </a:r>
            <a:endParaRPr lang="en-US" sz="1600" dirty="0">
              <a:solidFill>
                <a:schemeClr val="bg1"/>
              </a:solidFill>
            </a:endParaRPr>
          </a:p>
        </p:txBody>
      </p:sp>
      <p:sp>
        <p:nvSpPr>
          <p:cNvPr id="42" name="TextBox 41">
            <a:extLst>
              <a:ext uri="{FF2B5EF4-FFF2-40B4-BE49-F238E27FC236}">
                <a16:creationId xmlns:a16="http://schemas.microsoft.com/office/drawing/2014/main" id="{25AE84FD-BE93-FD8B-5C10-B5945B9EABF6}"/>
              </a:ext>
            </a:extLst>
          </p:cNvPr>
          <p:cNvSpPr txBox="1"/>
          <p:nvPr/>
        </p:nvSpPr>
        <p:spPr>
          <a:xfrm>
            <a:off x="8641398" y="5905782"/>
            <a:ext cx="1335363" cy="573437"/>
          </a:xfrm>
          <a:prstGeom prst="rect">
            <a:avLst/>
          </a:prstGeom>
          <a:noFill/>
        </p:spPr>
        <p:txBody>
          <a:bodyPr wrap="square" lIns="0" tIns="0" rIns="0" bIns="0" rtlCol="0">
            <a:noAutofit/>
          </a:bodyPr>
          <a:lstStyle/>
          <a:p>
            <a:pPr algn="l"/>
            <a:r>
              <a:rPr lang="en-US" sz="1600" dirty="0">
                <a:solidFill>
                  <a:schemeClr val="bg1"/>
                </a:solidFill>
              </a:rPr>
              <a:t>Dr. Doug </a:t>
            </a:r>
            <a:r>
              <a:rPr lang="en-US" sz="1600" dirty="0" err="1">
                <a:solidFill>
                  <a:schemeClr val="bg1"/>
                </a:solidFill>
              </a:rPr>
              <a:t>Thamm</a:t>
            </a:r>
            <a:endParaRPr lang="en-US" sz="1600" dirty="0">
              <a:solidFill>
                <a:schemeClr val="bg1"/>
              </a:solidFill>
            </a:endParaRPr>
          </a:p>
        </p:txBody>
      </p:sp>
      <p:sp>
        <p:nvSpPr>
          <p:cNvPr id="43" name="TextBox 42">
            <a:extLst>
              <a:ext uri="{FF2B5EF4-FFF2-40B4-BE49-F238E27FC236}">
                <a16:creationId xmlns:a16="http://schemas.microsoft.com/office/drawing/2014/main" id="{70887850-C4DB-E101-D1CA-0FFFD8CB4CC8}"/>
              </a:ext>
            </a:extLst>
          </p:cNvPr>
          <p:cNvSpPr txBox="1"/>
          <p:nvPr/>
        </p:nvSpPr>
        <p:spPr>
          <a:xfrm>
            <a:off x="10834344" y="5905782"/>
            <a:ext cx="1056031" cy="573437"/>
          </a:xfrm>
          <a:prstGeom prst="rect">
            <a:avLst/>
          </a:prstGeom>
          <a:noFill/>
        </p:spPr>
        <p:txBody>
          <a:bodyPr wrap="square" lIns="0" tIns="0" rIns="0" bIns="0" rtlCol="0">
            <a:noAutofit/>
          </a:bodyPr>
          <a:lstStyle/>
          <a:p>
            <a:pPr algn="l"/>
            <a:r>
              <a:rPr lang="en-US" sz="1600" dirty="0">
                <a:solidFill>
                  <a:schemeClr val="bg1"/>
                </a:solidFill>
              </a:rPr>
              <a:t>Dr. David Vail</a:t>
            </a:r>
          </a:p>
        </p:txBody>
      </p:sp>
      <p:sp>
        <p:nvSpPr>
          <p:cNvPr id="34" name="Flowchart: Connector 33">
            <a:extLst>
              <a:ext uri="{FF2B5EF4-FFF2-40B4-BE49-F238E27FC236}">
                <a16:creationId xmlns:a16="http://schemas.microsoft.com/office/drawing/2014/main" id="{E16E6FF9-3472-2635-C7B3-A55EF0E1ECC7}"/>
              </a:ext>
            </a:extLst>
          </p:cNvPr>
          <p:cNvSpPr/>
          <p:nvPr/>
        </p:nvSpPr>
        <p:spPr>
          <a:xfrm>
            <a:off x="1336766" y="4863998"/>
            <a:ext cx="704088" cy="704088"/>
          </a:xfrm>
          <a:prstGeom prst="flowChartConnector">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4" name="Flowchart: Connector 23">
            <a:extLst>
              <a:ext uri="{FF2B5EF4-FFF2-40B4-BE49-F238E27FC236}">
                <a16:creationId xmlns:a16="http://schemas.microsoft.com/office/drawing/2014/main" id="{109F85C8-764B-1315-7F6C-4C758AD68755}"/>
              </a:ext>
            </a:extLst>
          </p:cNvPr>
          <p:cNvSpPr/>
          <p:nvPr/>
        </p:nvSpPr>
        <p:spPr>
          <a:xfrm>
            <a:off x="5702946" y="4863998"/>
            <a:ext cx="704088" cy="704088"/>
          </a:xfrm>
          <a:prstGeom prst="flowChartConnector">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5" name="Flowchart: Connector 24">
            <a:extLst>
              <a:ext uri="{FF2B5EF4-FFF2-40B4-BE49-F238E27FC236}">
                <a16:creationId xmlns:a16="http://schemas.microsoft.com/office/drawing/2014/main" id="{453F4A45-55DD-A892-0E70-0E83D8AE0968}"/>
              </a:ext>
            </a:extLst>
          </p:cNvPr>
          <p:cNvSpPr/>
          <p:nvPr/>
        </p:nvSpPr>
        <p:spPr>
          <a:xfrm>
            <a:off x="7885097" y="4863998"/>
            <a:ext cx="704088" cy="704088"/>
          </a:xfrm>
          <a:prstGeom prst="flowChartConnector">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8" name="Flowchart: Connector 27">
            <a:extLst>
              <a:ext uri="{FF2B5EF4-FFF2-40B4-BE49-F238E27FC236}">
                <a16:creationId xmlns:a16="http://schemas.microsoft.com/office/drawing/2014/main" id="{473AA99C-0142-72F7-7624-8327C5E124A7}"/>
              </a:ext>
            </a:extLst>
          </p:cNvPr>
          <p:cNvSpPr/>
          <p:nvPr/>
        </p:nvSpPr>
        <p:spPr>
          <a:xfrm>
            <a:off x="10067246" y="4863998"/>
            <a:ext cx="704088" cy="704088"/>
          </a:xfrm>
          <a:prstGeom prst="flowChartConnector">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9" name="Flowchart: Connector 48">
            <a:extLst>
              <a:ext uri="{FF2B5EF4-FFF2-40B4-BE49-F238E27FC236}">
                <a16:creationId xmlns:a16="http://schemas.microsoft.com/office/drawing/2014/main" id="{68539DA8-6D6F-205A-CD4F-CA46346689F0}"/>
              </a:ext>
            </a:extLst>
          </p:cNvPr>
          <p:cNvSpPr/>
          <p:nvPr/>
        </p:nvSpPr>
        <p:spPr>
          <a:xfrm>
            <a:off x="1336381" y="5821622"/>
            <a:ext cx="704088" cy="704088"/>
          </a:xfrm>
          <a:prstGeom prst="flowChartConnector">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61" name="Flowchart: Connector 60">
            <a:extLst>
              <a:ext uri="{FF2B5EF4-FFF2-40B4-BE49-F238E27FC236}">
                <a16:creationId xmlns:a16="http://schemas.microsoft.com/office/drawing/2014/main" id="{918D237F-6BBF-0C6D-F417-C4AF991F77B6}"/>
              </a:ext>
            </a:extLst>
          </p:cNvPr>
          <p:cNvSpPr/>
          <p:nvPr/>
        </p:nvSpPr>
        <p:spPr>
          <a:xfrm flipH="1">
            <a:off x="5702489" y="5821622"/>
            <a:ext cx="704088" cy="704088"/>
          </a:xfrm>
          <a:prstGeom prst="flowChartConnector">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5" name="Flowchart: Connector 34">
            <a:extLst>
              <a:ext uri="{FF2B5EF4-FFF2-40B4-BE49-F238E27FC236}">
                <a16:creationId xmlns:a16="http://schemas.microsoft.com/office/drawing/2014/main" id="{FA31E16A-56F9-5D52-64F3-1B85AC9B2E30}"/>
              </a:ext>
            </a:extLst>
          </p:cNvPr>
          <p:cNvSpPr/>
          <p:nvPr/>
        </p:nvSpPr>
        <p:spPr>
          <a:xfrm>
            <a:off x="7884604" y="5821622"/>
            <a:ext cx="704088" cy="704088"/>
          </a:xfrm>
          <a:prstGeom prst="flowChartConnector">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8" name="Flowchart: Connector 37">
            <a:extLst>
              <a:ext uri="{FF2B5EF4-FFF2-40B4-BE49-F238E27FC236}">
                <a16:creationId xmlns:a16="http://schemas.microsoft.com/office/drawing/2014/main" id="{A35F31C0-1C91-F2EA-2DCE-33CE52EFDC40}"/>
              </a:ext>
            </a:extLst>
          </p:cNvPr>
          <p:cNvSpPr/>
          <p:nvPr/>
        </p:nvSpPr>
        <p:spPr>
          <a:xfrm>
            <a:off x="10066719" y="5821622"/>
            <a:ext cx="704088" cy="704088"/>
          </a:xfrm>
          <a:prstGeom prst="flowChartConnector">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7" name="Flowchart: Connector 36">
            <a:extLst>
              <a:ext uri="{FF2B5EF4-FFF2-40B4-BE49-F238E27FC236}">
                <a16:creationId xmlns:a16="http://schemas.microsoft.com/office/drawing/2014/main" id="{8F340741-D207-94B6-62C5-DA89AF640CE7}"/>
              </a:ext>
            </a:extLst>
          </p:cNvPr>
          <p:cNvSpPr/>
          <p:nvPr/>
        </p:nvSpPr>
        <p:spPr>
          <a:xfrm>
            <a:off x="3500715" y="5844093"/>
            <a:ext cx="704088" cy="704088"/>
          </a:xfrm>
          <a:prstGeom prst="flowChartConnector">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Tree>
    <p:extLst>
      <p:ext uri="{BB962C8B-B14F-4D97-AF65-F5344CB8AC3E}">
        <p14:creationId xmlns:p14="http://schemas.microsoft.com/office/powerpoint/2010/main" val="375883233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5BEF-3F08-4B31-A8CB-480CFE78B5EF}"/>
              </a:ext>
            </a:extLst>
          </p:cNvPr>
          <p:cNvSpPr>
            <a:spLocks noGrp="1"/>
          </p:cNvSpPr>
          <p:nvPr>
            <p:ph type="ctrTitle"/>
          </p:nvPr>
        </p:nvSpPr>
        <p:spPr/>
        <p:txBody>
          <a:bodyPr/>
          <a:lstStyle/>
          <a:p>
            <a:r>
              <a:rPr lang="en-GB"/>
              <a:t>Thank you</a:t>
            </a:r>
          </a:p>
        </p:txBody>
      </p:sp>
      <p:sp>
        <p:nvSpPr>
          <p:cNvPr id="5" name="Text Placeholder 4">
            <a:extLst>
              <a:ext uri="{FF2B5EF4-FFF2-40B4-BE49-F238E27FC236}">
                <a16:creationId xmlns:a16="http://schemas.microsoft.com/office/drawing/2014/main" id="{2BB3B2EC-CF96-4BB8-9895-A42F8CE95A10}"/>
              </a:ext>
            </a:extLst>
          </p:cNvPr>
          <p:cNvSpPr>
            <a:spLocks noGrp="1"/>
          </p:cNvSpPr>
          <p:nvPr>
            <p:ph type="body" sz="quarter" idx="10"/>
          </p:nvPr>
        </p:nvSpPr>
        <p:spPr>
          <a:xfrm>
            <a:off x="377825" y="5011200"/>
            <a:ext cx="7893978" cy="1370550"/>
          </a:xfrm>
        </p:spPr>
        <p:txBody>
          <a:bodyPr/>
          <a:lstStyle/>
          <a:p>
            <a:r>
              <a:rPr lang="en-US" dirty="0"/>
              <a:t>Copyright © 2023 Merck &amp; Co., Inc., Rahway, NJ, USA and its affiliates. All rights reserved.</a:t>
            </a:r>
          </a:p>
        </p:txBody>
      </p:sp>
    </p:spTree>
    <p:extLst>
      <p:ext uri="{BB962C8B-B14F-4D97-AF65-F5344CB8AC3E}">
        <p14:creationId xmlns:p14="http://schemas.microsoft.com/office/powerpoint/2010/main" val="21111943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3A6F0E7-64CE-42C6-8F73-31FB2B9D35D7}"/>
              </a:ext>
            </a:extLst>
          </p:cNvPr>
          <p:cNvSpPr>
            <a:spLocks noGrp="1"/>
          </p:cNvSpPr>
          <p:nvPr>
            <p:ph type="title"/>
          </p:nvPr>
        </p:nvSpPr>
        <p:spPr>
          <a:xfrm>
            <a:off x="377825" y="377825"/>
            <a:ext cx="7523163" cy="850107"/>
          </a:xfrm>
        </p:spPr>
        <p:txBody>
          <a:bodyPr anchor="ctr">
            <a:normAutofit/>
          </a:bodyPr>
          <a:lstStyle/>
          <a:p>
            <a:r>
              <a:rPr lang="en-US" dirty="0"/>
              <a:t>Realistic Expectations for Checkpoint Inhibitor Monotherapy</a:t>
            </a:r>
            <a:r>
              <a:rPr lang="en-US" baseline="30000" dirty="0"/>
              <a:t>1</a:t>
            </a:r>
          </a:p>
        </p:txBody>
      </p:sp>
      <p:pic>
        <p:nvPicPr>
          <p:cNvPr id="6" name="Picture 5">
            <a:extLst>
              <a:ext uri="{FF2B5EF4-FFF2-40B4-BE49-F238E27FC236}">
                <a16:creationId xmlns:a16="http://schemas.microsoft.com/office/drawing/2014/main" id="{40CE5583-0156-1F3A-4E33-127AF7233F8E}"/>
              </a:ext>
            </a:extLst>
          </p:cNvPr>
          <p:cNvPicPr>
            <a:picLocks noChangeAspect="1"/>
          </p:cNvPicPr>
          <p:nvPr/>
        </p:nvPicPr>
        <p:blipFill>
          <a:blip r:embed="rId3"/>
          <a:stretch>
            <a:fillRect/>
          </a:stretch>
        </p:blipFill>
        <p:spPr>
          <a:xfrm>
            <a:off x="806037" y="1270248"/>
            <a:ext cx="4666295" cy="5425927"/>
          </a:xfrm>
          <a:prstGeom prst="rect">
            <a:avLst/>
          </a:prstGeom>
          <a:noFill/>
        </p:spPr>
      </p:pic>
      <p:sp>
        <p:nvSpPr>
          <p:cNvPr id="3" name="Slide Number Placeholder 2">
            <a:extLst>
              <a:ext uri="{FF2B5EF4-FFF2-40B4-BE49-F238E27FC236}">
                <a16:creationId xmlns:a16="http://schemas.microsoft.com/office/drawing/2014/main" id="{5BFB027A-CD96-B8BE-C0B3-170030AAFFD5}"/>
              </a:ext>
            </a:extLst>
          </p:cNvPr>
          <p:cNvSpPr>
            <a:spLocks noGrp="1"/>
          </p:cNvSpPr>
          <p:nvPr>
            <p:ph type="sldNum" sz="quarter" idx="12"/>
          </p:nvPr>
        </p:nvSpPr>
        <p:spPr>
          <a:xfrm>
            <a:off x="11584744" y="6480175"/>
            <a:ext cx="229431" cy="216000"/>
          </a:xfrm>
        </p:spPr>
        <p:txBody>
          <a:bodyPr anchor="ctr">
            <a:normAutofit/>
          </a:bodyPr>
          <a:lstStyle/>
          <a:p>
            <a:pPr>
              <a:spcAft>
                <a:spcPts val="600"/>
              </a:spcAft>
            </a:pPr>
            <a:fld id="{29CC380D-5F44-41E8-971E-CDD19ED6F8E3}" type="slidenum">
              <a:rPr lang="en-GB" smtClean="0"/>
              <a:pPr>
                <a:spcAft>
                  <a:spcPts val="600"/>
                </a:spcAft>
              </a:pPr>
              <a:t>5</a:t>
            </a:fld>
            <a:endParaRPr lang="en-GB"/>
          </a:p>
        </p:txBody>
      </p:sp>
      <p:sp>
        <p:nvSpPr>
          <p:cNvPr id="20" name="Text Placeholder 2">
            <a:extLst>
              <a:ext uri="{FF2B5EF4-FFF2-40B4-BE49-F238E27FC236}">
                <a16:creationId xmlns:a16="http://schemas.microsoft.com/office/drawing/2014/main" id="{2C0BA2D3-2C67-0507-1A0A-2EF69C892566}"/>
              </a:ext>
            </a:extLst>
          </p:cNvPr>
          <p:cNvSpPr>
            <a:spLocks noGrp="1"/>
          </p:cNvSpPr>
          <p:nvPr>
            <p:ph idx="13"/>
          </p:nvPr>
        </p:nvSpPr>
        <p:spPr>
          <a:xfrm>
            <a:off x="6096000" y="1648050"/>
            <a:ext cx="5706781" cy="4132264"/>
          </a:xfrm>
        </p:spPr>
        <p:txBody>
          <a:bodyPr anchor="t">
            <a:noAutofit/>
          </a:bodyPr>
          <a:lstStyle/>
          <a:p>
            <a:pPr marL="285750" indent="-285750">
              <a:buFont typeface="Arial" panose="020B0604020202020204" pitchFamily="34" charset="0"/>
              <a:buChar char="•"/>
            </a:pPr>
            <a:r>
              <a:rPr lang="en-US" sz="1800" dirty="0"/>
              <a:t>COAD (</a:t>
            </a:r>
            <a:r>
              <a:rPr lang="en-US" sz="1800" dirty="0" err="1"/>
              <a:t>MMRd</a:t>
            </a:r>
            <a:r>
              <a:rPr lang="en-US" sz="1800" dirty="0"/>
              <a:t>) = Colorectal cancer – </a:t>
            </a:r>
            <a:r>
              <a:rPr lang="en-US" sz="1800" dirty="0" err="1"/>
              <a:t>MMRd</a:t>
            </a:r>
            <a:r>
              <a:rPr lang="en-US" sz="1800" dirty="0"/>
              <a:t> = </a:t>
            </a:r>
            <a:r>
              <a:rPr lang="en-US" sz="1800" b="1" dirty="0"/>
              <a:t>38.8%</a:t>
            </a:r>
          </a:p>
          <a:p>
            <a:pPr marL="285750" indent="-285750">
              <a:buFont typeface="Arial" panose="020B0604020202020204" pitchFamily="34" charset="0"/>
              <a:buChar char="•"/>
            </a:pPr>
            <a:r>
              <a:rPr lang="en-US" sz="1800" dirty="0"/>
              <a:t>SKCM = Mucosal melanoma = </a:t>
            </a:r>
            <a:r>
              <a:rPr lang="en-US" sz="1800" b="1" dirty="0"/>
              <a:t>37.0%</a:t>
            </a:r>
          </a:p>
          <a:p>
            <a:pPr marL="285750" indent="-285750">
              <a:buFont typeface="Arial" panose="020B0604020202020204" pitchFamily="34" charset="0"/>
              <a:buChar char="•"/>
            </a:pPr>
            <a:r>
              <a:rPr lang="en-US" sz="1800" dirty="0"/>
              <a:t>BLCA = Urothelial carcinoma = </a:t>
            </a:r>
            <a:r>
              <a:rPr lang="en-US" sz="1800" b="1" dirty="0"/>
              <a:t>23.0%</a:t>
            </a:r>
          </a:p>
          <a:p>
            <a:pPr marL="285750" indent="-285750">
              <a:buFont typeface="Arial" panose="020B0604020202020204" pitchFamily="34" charset="0"/>
              <a:buChar char="•"/>
            </a:pPr>
            <a:r>
              <a:rPr lang="en-US" sz="1800" dirty="0"/>
              <a:t>DLBC = Large B-cell lymphoma = </a:t>
            </a:r>
            <a:r>
              <a:rPr lang="en-US" sz="1800" b="1" dirty="0"/>
              <a:t>22.2%</a:t>
            </a:r>
          </a:p>
          <a:p>
            <a:pPr marL="285750" indent="-285750">
              <a:buFont typeface="Arial" panose="020B0604020202020204" pitchFamily="34" charset="0"/>
              <a:buChar char="•"/>
            </a:pPr>
            <a:r>
              <a:rPr lang="en-US" sz="1800" dirty="0"/>
              <a:t>STAD = Gastric cancer = </a:t>
            </a:r>
            <a:r>
              <a:rPr lang="en-US" sz="1800" b="1" dirty="0"/>
              <a:t>20.4%</a:t>
            </a:r>
          </a:p>
          <a:p>
            <a:pPr marL="285750" indent="-285750">
              <a:buFont typeface="Arial" panose="020B0604020202020204" pitchFamily="34" charset="0"/>
              <a:buChar char="•"/>
            </a:pPr>
            <a:r>
              <a:rPr lang="en-US" sz="1800" dirty="0"/>
              <a:t>COAD (</a:t>
            </a:r>
            <a:r>
              <a:rPr lang="en-US" sz="1800" dirty="0" err="1"/>
              <a:t>MMRp</a:t>
            </a:r>
            <a:r>
              <a:rPr lang="en-US" sz="1800" dirty="0"/>
              <a:t>) = Colorectal cancer – </a:t>
            </a:r>
            <a:r>
              <a:rPr lang="en-US" sz="1800" dirty="0" err="1"/>
              <a:t>MMRp</a:t>
            </a:r>
            <a:r>
              <a:rPr lang="en-US" sz="1800" dirty="0"/>
              <a:t> = </a:t>
            </a:r>
            <a:r>
              <a:rPr lang="en-US" sz="1800" b="1" dirty="0"/>
              <a:t>0%</a:t>
            </a:r>
          </a:p>
          <a:p>
            <a:pPr marL="285750" indent="-285750">
              <a:buFont typeface="Arial" panose="020B0604020202020204" pitchFamily="34" charset="0"/>
              <a:buChar char="•"/>
            </a:pPr>
            <a:r>
              <a:rPr lang="en-US" sz="1800" dirty="0"/>
              <a:t>TGCT = Germ cell tumor = </a:t>
            </a:r>
            <a:r>
              <a:rPr lang="en-US" sz="1800" b="1" dirty="0"/>
              <a:t>0%</a:t>
            </a:r>
          </a:p>
          <a:p>
            <a:pPr marL="285750" indent="-285750">
              <a:buFont typeface="Arial" panose="020B0604020202020204" pitchFamily="34" charset="0"/>
              <a:buChar char="•"/>
            </a:pPr>
            <a:r>
              <a:rPr lang="en-US" sz="1800" dirty="0"/>
              <a:t>UCS = Uterine leiomyosarcoma = </a:t>
            </a:r>
            <a:r>
              <a:rPr lang="en-US" sz="1800" b="1" dirty="0"/>
              <a:t>0%</a:t>
            </a:r>
          </a:p>
          <a:p>
            <a:pPr marL="285750" indent="-285750">
              <a:buFont typeface="Arial" panose="020B0604020202020204" pitchFamily="34" charset="0"/>
              <a:buChar char="•"/>
            </a:pPr>
            <a:r>
              <a:rPr lang="en-US" sz="1800" dirty="0"/>
              <a:t>PAAD = Pancreatic Cancer = </a:t>
            </a:r>
            <a:r>
              <a:rPr lang="en-US" sz="1800" b="1" dirty="0"/>
              <a:t>0%</a:t>
            </a:r>
          </a:p>
        </p:txBody>
      </p:sp>
      <p:sp>
        <p:nvSpPr>
          <p:cNvPr id="9" name="TextBox 8">
            <a:extLst>
              <a:ext uri="{FF2B5EF4-FFF2-40B4-BE49-F238E27FC236}">
                <a16:creationId xmlns:a16="http://schemas.microsoft.com/office/drawing/2014/main" id="{09EA2330-0C8D-1FB1-239C-9F34B8EAA3D6}"/>
              </a:ext>
            </a:extLst>
          </p:cNvPr>
          <p:cNvSpPr txBox="1"/>
          <p:nvPr/>
        </p:nvSpPr>
        <p:spPr>
          <a:xfrm>
            <a:off x="162046" y="6659847"/>
            <a:ext cx="2546430" cy="377825"/>
          </a:xfrm>
          <a:prstGeom prst="rect">
            <a:avLst/>
          </a:prstGeom>
          <a:noFill/>
        </p:spPr>
        <p:txBody>
          <a:bodyPr wrap="square" lIns="0" tIns="0" rIns="0" bIns="0" rtlCol="0">
            <a:noAutofit/>
          </a:bodyPr>
          <a:lstStyle/>
          <a:p>
            <a:pPr algn="l"/>
            <a:r>
              <a:rPr lang="en-US" sz="1200" dirty="0"/>
              <a:t>1. Mao et al., 2023</a:t>
            </a:r>
          </a:p>
        </p:txBody>
      </p:sp>
      <p:pic>
        <p:nvPicPr>
          <p:cNvPr id="2" name="Content Placeholder 11" descr="Man with solid fill">
            <a:extLst>
              <a:ext uri="{FF2B5EF4-FFF2-40B4-BE49-F238E27FC236}">
                <a16:creationId xmlns:a16="http://schemas.microsoft.com/office/drawing/2014/main" id="{6B718459-3D7B-B215-C6A2-E0A458EF13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8729" y="223173"/>
            <a:ext cx="914400" cy="914400"/>
          </a:xfrm>
          <a:prstGeom prst="rect">
            <a:avLst/>
          </a:prstGeom>
        </p:spPr>
      </p:pic>
    </p:spTree>
    <p:extLst>
      <p:ext uri="{BB962C8B-B14F-4D97-AF65-F5344CB8AC3E}">
        <p14:creationId xmlns:p14="http://schemas.microsoft.com/office/powerpoint/2010/main" val="29856729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3A6F0E7-64CE-42C6-8F73-31FB2B9D35D7}"/>
              </a:ext>
            </a:extLst>
          </p:cNvPr>
          <p:cNvSpPr>
            <a:spLocks noGrp="1"/>
          </p:cNvSpPr>
          <p:nvPr>
            <p:ph type="title"/>
          </p:nvPr>
        </p:nvSpPr>
        <p:spPr>
          <a:xfrm>
            <a:off x="377825" y="377825"/>
            <a:ext cx="7523163" cy="850107"/>
          </a:xfrm>
        </p:spPr>
        <p:txBody>
          <a:bodyPr anchor="ctr">
            <a:normAutofit/>
          </a:bodyPr>
          <a:lstStyle/>
          <a:p>
            <a:r>
              <a:rPr lang="en-US" dirty="0"/>
              <a:t>Realistic Expectations for Checkpoint Inhibitor Monotherapy</a:t>
            </a:r>
            <a:r>
              <a:rPr lang="en-US" baseline="30000" dirty="0"/>
              <a:t>1</a:t>
            </a:r>
          </a:p>
        </p:txBody>
      </p:sp>
      <p:sp>
        <p:nvSpPr>
          <p:cNvPr id="3" name="Slide Number Placeholder 2">
            <a:extLst>
              <a:ext uri="{FF2B5EF4-FFF2-40B4-BE49-F238E27FC236}">
                <a16:creationId xmlns:a16="http://schemas.microsoft.com/office/drawing/2014/main" id="{5BFB027A-CD96-B8BE-C0B3-170030AAFFD5}"/>
              </a:ext>
            </a:extLst>
          </p:cNvPr>
          <p:cNvSpPr>
            <a:spLocks noGrp="1"/>
          </p:cNvSpPr>
          <p:nvPr>
            <p:ph type="sldNum" sz="quarter" idx="12"/>
          </p:nvPr>
        </p:nvSpPr>
        <p:spPr>
          <a:xfrm>
            <a:off x="11584744" y="6480175"/>
            <a:ext cx="229431" cy="216000"/>
          </a:xfrm>
        </p:spPr>
        <p:txBody>
          <a:bodyPr anchor="ctr">
            <a:normAutofit/>
          </a:bodyPr>
          <a:lstStyle/>
          <a:p>
            <a:pPr>
              <a:spcAft>
                <a:spcPts val="600"/>
              </a:spcAft>
            </a:pPr>
            <a:fld id="{29CC380D-5F44-41E8-971E-CDD19ED6F8E3}" type="slidenum">
              <a:rPr lang="en-GB" smtClean="0"/>
              <a:pPr>
                <a:spcAft>
                  <a:spcPts val="600"/>
                </a:spcAft>
              </a:pPr>
              <a:t>6</a:t>
            </a:fld>
            <a:endParaRPr lang="en-GB"/>
          </a:p>
        </p:txBody>
      </p:sp>
      <p:sp>
        <p:nvSpPr>
          <p:cNvPr id="9" name="TextBox 8">
            <a:extLst>
              <a:ext uri="{FF2B5EF4-FFF2-40B4-BE49-F238E27FC236}">
                <a16:creationId xmlns:a16="http://schemas.microsoft.com/office/drawing/2014/main" id="{09EA2330-0C8D-1FB1-239C-9F34B8EAA3D6}"/>
              </a:ext>
            </a:extLst>
          </p:cNvPr>
          <p:cNvSpPr txBox="1"/>
          <p:nvPr/>
        </p:nvSpPr>
        <p:spPr>
          <a:xfrm>
            <a:off x="162046" y="6659847"/>
            <a:ext cx="2546430" cy="377825"/>
          </a:xfrm>
          <a:prstGeom prst="rect">
            <a:avLst/>
          </a:prstGeom>
          <a:noFill/>
        </p:spPr>
        <p:txBody>
          <a:bodyPr wrap="square" lIns="0" tIns="0" rIns="0" bIns="0" rtlCol="0">
            <a:noAutofit/>
          </a:bodyPr>
          <a:lstStyle/>
          <a:p>
            <a:pPr algn="l"/>
            <a:r>
              <a:rPr lang="en-US" sz="1200" dirty="0"/>
              <a:t>1. Sharma 2021.</a:t>
            </a:r>
          </a:p>
        </p:txBody>
      </p:sp>
      <p:sp>
        <p:nvSpPr>
          <p:cNvPr id="4" name="TextBox 3">
            <a:extLst>
              <a:ext uri="{FF2B5EF4-FFF2-40B4-BE49-F238E27FC236}">
                <a16:creationId xmlns:a16="http://schemas.microsoft.com/office/drawing/2014/main" id="{DA5A6D7E-22E3-FAD4-BB41-5735D2026FC5}"/>
              </a:ext>
            </a:extLst>
          </p:cNvPr>
          <p:cNvSpPr txBox="1"/>
          <p:nvPr/>
        </p:nvSpPr>
        <p:spPr>
          <a:xfrm>
            <a:off x="6215615" y="2737351"/>
            <a:ext cx="5431331" cy="1077685"/>
          </a:xfrm>
          <a:prstGeom prst="rect">
            <a:avLst/>
          </a:prstGeom>
          <a:noFill/>
        </p:spPr>
        <p:txBody>
          <a:bodyPr wrap="square" lIns="0" tIns="0" rIns="0" bIns="0" rtlCol="0">
            <a:noAutofit/>
          </a:bodyPr>
          <a:lstStyle/>
          <a:p>
            <a:pPr algn="l"/>
            <a:r>
              <a:rPr lang="en-US" sz="1600" dirty="0"/>
              <a:t>Nivolumab – “Adult and pediatric patients with </a:t>
            </a:r>
            <a:r>
              <a:rPr lang="en-US" sz="2000" u="sng" dirty="0"/>
              <a:t>MSI-H or </a:t>
            </a:r>
            <a:r>
              <a:rPr lang="en-US" sz="2000" u="sng" dirty="0" err="1"/>
              <a:t>dMMR</a:t>
            </a:r>
            <a:r>
              <a:rPr lang="en-US" sz="2000" dirty="0"/>
              <a:t> </a:t>
            </a:r>
            <a:r>
              <a:rPr lang="en-US" sz="1600" dirty="0"/>
              <a:t>metastatic colorectal cancer that has progressed following chemotherapy.”</a:t>
            </a:r>
          </a:p>
          <a:p>
            <a:pPr algn="l"/>
            <a:endParaRPr lang="en-US" sz="1600" dirty="0"/>
          </a:p>
          <a:p>
            <a:pPr algn="l"/>
            <a:r>
              <a:rPr lang="en-US" sz="1600" dirty="0"/>
              <a:t>Pembrolizumab – “Unresectable or metastatic </a:t>
            </a:r>
            <a:r>
              <a:rPr lang="en-US" sz="2000" u="sng" dirty="0"/>
              <a:t>TMB-high (</a:t>
            </a:r>
            <a:r>
              <a:rPr lang="en-US" sz="2000" u="sng" dirty="0">
                <a:latin typeface="Times New Roman" panose="02020603050405020304" pitchFamily="18" charset="0"/>
                <a:cs typeface="Times New Roman" panose="02020603050405020304" pitchFamily="18" charset="0"/>
              </a:rPr>
              <a:t>≥</a:t>
            </a:r>
            <a:r>
              <a:rPr lang="en-US" sz="2000" u="sng" dirty="0"/>
              <a:t>10 mut/Mb)</a:t>
            </a:r>
            <a:r>
              <a:rPr lang="en-US" sz="1600" dirty="0"/>
              <a:t> solid tumors that have progressed on prior treatment with no satisfactory alternative treatment options.”</a:t>
            </a:r>
          </a:p>
          <a:p>
            <a:pPr algn="l"/>
            <a:endParaRPr lang="en-US" sz="1600" dirty="0"/>
          </a:p>
          <a:p>
            <a:pPr algn="l"/>
            <a:r>
              <a:rPr lang="en-US" sz="1600" dirty="0"/>
              <a:t>Atezolizumab – “Metastatic NSCLC, first line, </a:t>
            </a:r>
            <a:r>
              <a:rPr lang="en-US" sz="2000" u="sng" dirty="0"/>
              <a:t>PD-L1 high (tumor cells </a:t>
            </a:r>
            <a:r>
              <a:rPr lang="en-US" sz="2000" u="sng" dirty="0">
                <a:latin typeface="Times New Roman" panose="02020603050405020304" pitchFamily="18" charset="0"/>
                <a:cs typeface="Times New Roman" panose="02020603050405020304" pitchFamily="18" charset="0"/>
              </a:rPr>
              <a:t>≥ </a:t>
            </a:r>
            <a:r>
              <a:rPr lang="en-US" sz="2000" u="sng" dirty="0">
                <a:cs typeface="Times New Roman" panose="02020603050405020304" pitchFamily="18" charset="0"/>
              </a:rPr>
              <a:t>50% or immune cells </a:t>
            </a:r>
            <a:r>
              <a:rPr lang="en-US" sz="2000" u="sng" dirty="0">
                <a:latin typeface="Times New Roman" panose="02020603050405020304" pitchFamily="18" charset="0"/>
                <a:cs typeface="Times New Roman" panose="02020603050405020304" pitchFamily="18" charset="0"/>
              </a:rPr>
              <a:t>≥</a:t>
            </a:r>
            <a:r>
              <a:rPr lang="en-US" sz="2000" u="sng" dirty="0">
                <a:cs typeface="Times New Roman" panose="02020603050405020304" pitchFamily="18" charset="0"/>
              </a:rPr>
              <a:t> 10%)</a:t>
            </a:r>
            <a:r>
              <a:rPr lang="en-US" sz="1600" dirty="0">
                <a:cs typeface="Times New Roman" panose="02020603050405020304" pitchFamily="18" charset="0"/>
              </a:rPr>
              <a:t> without EGFR or ALK genomic alterations”</a:t>
            </a:r>
            <a:endParaRPr lang="en-US" sz="1600" dirty="0"/>
          </a:p>
        </p:txBody>
      </p:sp>
      <p:pic>
        <p:nvPicPr>
          <p:cNvPr id="13" name="Content Placeholder 12" descr="DNA with solid fill">
            <a:extLst>
              <a:ext uri="{FF2B5EF4-FFF2-40B4-BE49-F238E27FC236}">
                <a16:creationId xmlns:a16="http://schemas.microsoft.com/office/drawing/2014/main" id="{104F7368-3304-BC1A-5BCE-763A3A18C476}"/>
              </a:ext>
            </a:extLst>
          </p:cNvPr>
          <p:cNvPicPr>
            <a:picLocks noGrp="1" noChangeAspect="1"/>
          </p:cNvPicPr>
          <p:nvPr>
            <p:ph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232" y="2589688"/>
            <a:ext cx="914400" cy="914400"/>
          </a:xfrm>
        </p:spPr>
      </p:pic>
      <p:sp>
        <p:nvSpPr>
          <p:cNvPr id="8" name="Rectangle 7">
            <a:extLst>
              <a:ext uri="{FF2B5EF4-FFF2-40B4-BE49-F238E27FC236}">
                <a16:creationId xmlns:a16="http://schemas.microsoft.com/office/drawing/2014/main" id="{F242AFD7-E15A-CAFF-3597-DAE6ECBE2C02}"/>
              </a:ext>
            </a:extLst>
          </p:cNvPr>
          <p:cNvSpPr/>
          <p:nvPr/>
        </p:nvSpPr>
        <p:spPr>
          <a:xfrm>
            <a:off x="0" y="1393371"/>
            <a:ext cx="5344886" cy="8501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0" name="TextBox 9">
            <a:extLst>
              <a:ext uri="{FF2B5EF4-FFF2-40B4-BE49-F238E27FC236}">
                <a16:creationId xmlns:a16="http://schemas.microsoft.com/office/drawing/2014/main" id="{647E1DF0-BC19-09C1-E9D1-3D5C8C14D5FF}"/>
              </a:ext>
            </a:extLst>
          </p:cNvPr>
          <p:cNvSpPr txBox="1"/>
          <p:nvPr/>
        </p:nvSpPr>
        <p:spPr>
          <a:xfrm>
            <a:off x="177856" y="1513113"/>
            <a:ext cx="5239375" cy="990600"/>
          </a:xfrm>
          <a:prstGeom prst="rect">
            <a:avLst/>
          </a:prstGeom>
          <a:noFill/>
        </p:spPr>
        <p:txBody>
          <a:bodyPr wrap="square" lIns="0" tIns="0" rIns="0" bIns="0" rtlCol="0">
            <a:noAutofit/>
          </a:bodyPr>
          <a:lstStyle/>
          <a:p>
            <a:pPr algn="l"/>
            <a:r>
              <a:rPr lang="en-US" sz="3600" dirty="0"/>
              <a:t>Biomarkers for Success</a:t>
            </a:r>
          </a:p>
        </p:txBody>
      </p:sp>
      <p:pic>
        <p:nvPicPr>
          <p:cNvPr id="15" name="Graphic 14" descr="Fire with solid fill">
            <a:extLst>
              <a:ext uri="{FF2B5EF4-FFF2-40B4-BE49-F238E27FC236}">
                <a16:creationId xmlns:a16="http://schemas.microsoft.com/office/drawing/2014/main" id="{259EE3C1-B65D-1F48-0648-E6593BD758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8232" y="4558907"/>
            <a:ext cx="914400" cy="914400"/>
          </a:xfrm>
          <a:prstGeom prst="rect">
            <a:avLst/>
          </a:prstGeom>
        </p:spPr>
      </p:pic>
      <p:pic>
        <p:nvPicPr>
          <p:cNvPr id="17" name="Graphic 16" descr="Germ with solid fill">
            <a:extLst>
              <a:ext uri="{FF2B5EF4-FFF2-40B4-BE49-F238E27FC236}">
                <a16:creationId xmlns:a16="http://schemas.microsoft.com/office/drawing/2014/main" id="{F2C30D4A-0234-CE9B-5C4C-4B82B65624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00561" y="2553720"/>
            <a:ext cx="914400" cy="914400"/>
          </a:xfrm>
          <a:prstGeom prst="rect">
            <a:avLst/>
          </a:prstGeom>
        </p:spPr>
      </p:pic>
      <p:pic>
        <p:nvPicPr>
          <p:cNvPr id="19" name="Graphic 18" descr="Covid-19 outline">
            <a:extLst>
              <a:ext uri="{FF2B5EF4-FFF2-40B4-BE49-F238E27FC236}">
                <a16:creationId xmlns:a16="http://schemas.microsoft.com/office/drawing/2014/main" id="{85575F63-0BB4-713D-7146-8C7961469E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00561" y="4570851"/>
            <a:ext cx="914400" cy="914400"/>
          </a:xfrm>
          <a:prstGeom prst="rect">
            <a:avLst/>
          </a:prstGeom>
        </p:spPr>
      </p:pic>
      <p:sp>
        <p:nvSpPr>
          <p:cNvPr id="21" name="TextBox 20">
            <a:extLst>
              <a:ext uri="{FF2B5EF4-FFF2-40B4-BE49-F238E27FC236}">
                <a16:creationId xmlns:a16="http://schemas.microsoft.com/office/drawing/2014/main" id="{EE7E9E9A-04D6-F5A3-7FD1-512E8966A9C3}"/>
              </a:ext>
            </a:extLst>
          </p:cNvPr>
          <p:cNvSpPr txBox="1"/>
          <p:nvPr/>
        </p:nvSpPr>
        <p:spPr>
          <a:xfrm>
            <a:off x="512166" y="3739288"/>
            <a:ext cx="2157112" cy="707488"/>
          </a:xfrm>
          <a:prstGeom prst="rect">
            <a:avLst/>
          </a:prstGeom>
          <a:noFill/>
        </p:spPr>
        <p:txBody>
          <a:bodyPr wrap="square" lIns="0" tIns="0" rIns="0" bIns="0" rtlCol="0">
            <a:noAutofit/>
          </a:bodyPr>
          <a:lstStyle/>
          <a:p>
            <a:pPr algn="ctr"/>
            <a:r>
              <a:rPr lang="en-US" sz="1800" dirty="0"/>
              <a:t>Tumor Mutational Burden</a:t>
            </a:r>
          </a:p>
        </p:txBody>
      </p:sp>
      <p:sp>
        <p:nvSpPr>
          <p:cNvPr id="22" name="TextBox 21">
            <a:extLst>
              <a:ext uri="{FF2B5EF4-FFF2-40B4-BE49-F238E27FC236}">
                <a16:creationId xmlns:a16="http://schemas.microsoft.com/office/drawing/2014/main" id="{BFF3E8B6-37B6-7754-F8B0-7BB9CB4B44FD}"/>
              </a:ext>
            </a:extLst>
          </p:cNvPr>
          <p:cNvSpPr txBox="1"/>
          <p:nvPr/>
        </p:nvSpPr>
        <p:spPr>
          <a:xfrm>
            <a:off x="2987369" y="3739288"/>
            <a:ext cx="2157112" cy="443041"/>
          </a:xfrm>
          <a:prstGeom prst="rect">
            <a:avLst/>
          </a:prstGeom>
          <a:noFill/>
        </p:spPr>
        <p:txBody>
          <a:bodyPr wrap="square" lIns="0" tIns="0" rIns="0" bIns="0" rtlCol="0">
            <a:noAutofit/>
          </a:bodyPr>
          <a:lstStyle/>
          <a:p>
            <a:pPr algn="ctr"/>
            <a:r>
              <a:rPr lang="en-US" sz="1800" dirty="0"/>
              <a:t>Microbiome</a:t>
            </a:r>
          </a:p>
        </p:txBody>
      </p:sp>
      <p:sp>
        <p:nvSpPr>
          <p:cNvPr id="23" name="TextBox 22">
            <a:extLst>
              <a:ext uri="{FF2B5EF4-FFF2-40B4-BE49-F238E27FC236}">
                <a16:creationId xmlns:a16="http://schemas.microsoft.com/office/drawing/2014/main" id="{442E7D83-E2BA-B547-C50A-8A6C21AD6BFE}"/>
              </a:ext>
            </a:extLst>
          </p:cNvPr>
          <p:cNvSpPr txBox="1"/>
          <p:nvPr/>
        </p:nvSpPr>
        <p:spPr>
          <a:xfrm>
            <a:off x="512166" y="5821690"/>
            <a:ext cx="2157112" cy="707488"/>
          </a:xfrm>
          <a:prstGeom prst="rect">
            <a:avLst/>
          </a:prstGeom>
          <a:noFill/>
        </p:spPr>
        <p:txBody>
          <a:bodyPr wrap="square" lIns="0" tIns="0" rIns="0" bIns="0" rtlCol="0">
            <a:noAutofit/>
          </a:bodyPr>
          <a:lstStyle/>
          <a:p>
            <a:pPr algn="ctr"/>
            <a:r>
              <a:rPr lang="en-US" sz="1800" dirty="0"/>
              <a:t>T-cell Inflamed Gene Expression Profile</a:t>
            </a:r>
          </a:p>
        </p:txBody>
      </p:sp>
      <p:sp>
        <p:nvSpPr>
          <p:cNvPr id="24" name="TextBox 23">
            <a:extLst>
              <a:ext uri="{FF2B5EF4-FFF2-40B4-BE49-F238E27FC236}">
                <a16:creationId xmlns:a16="http://schemas.microsoft.com/office/drawing/2014/main" id="{B68A5CD3-5E31-1560-6561-5C2B8A3EB5AE}"/>
              </a:ext>
            </a:extLst>
          </p:cNvPr>
          <p:cNvSpPr txBox="1"/>
          <p:nvPr/>
        </p:nvSpPr>
        <p:spPr>
          <a:xfrm>
            <a:off x="2987369" y="5821690"/>
            <a:ext cx="2157112" cy="443041"/>
          </a:xfrm>
          <a:prstGeom prst="rect">
            <a:avLst/>
          </a:prstGeom>
          <a:noFill/>
        </p:spPr>
        <p:txBody>
          <a:bodyPr wrap="square" lIns="0" tIns="0" rIns="0" bIns="0" rtlCol="0">
            <a:noAutofit/>
          </a:bodyPr>
          <a:lstStyle/>
          <a:p>
            <a:pPr algn="ctr"/>
            <a:r>
              <a:rPr lang="en-US" sz="1800" dirty="0"/>
              <a:t>PD-L1 expression</a:t>
            </a:r>
          </a:p>
        </p:txBody>
      </p:sp>
      <p:sp>
        <p:nvSpPr>
          <p:cNvPr id="25" name="Oval 24">
            <a:extLst>
              <a:ext uri="{FF2B5EF4-FFF2-40B4-BE49-F238E27FC236}">
                <a16:creationId xmlns:a16="http://schemas.microsoft.com/office/drawing/2014/main" id="{7F14634B-F802-3911-71E6-6987B5C619E0}"/>
              </a:ext>
            </a:extLst>
          </p:cNvPr>
          <p:cNvSpPr/>
          <p:nvPr/>
        </p:nvSpPr>
        <p:spPr>
          <a:xfrm>
            <a:off x="856524" y="2373053"/>
            <a:ext cx="1317816" cy="135206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6" name="Oval 25">
            <a:extLst>
              <a:ext uri="{FF2B5EF4-FFF2-40B4-BE49-F238E27FC236}">
                <a16:creationId xmlns:a16="http://schemas.microsoft.com/office/drawing/2014/main" id="{66AFD85D-DA32-5F56-BED1-193BB85B5CC4}"/>
              </a:ext>
            </a:extLst>
          </p:cNvPr>
          <p:cNvSpPr/>
          <p:nvPr/>
        </p:nvSpPr>
        <p:spPr>
          <a:xfrm>
            <a:off x="3398853" y="2348005"/>
            <a:ext cx="1317816" cy="135206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7" name="Oval 26">
            <a:extLst>
              <a:ext uri="{FF2B5EF4-FFF2-40B4-BE49-F238E27FC236}">
                <a16:creationId xmlns:a16="http://schemas.microsoft.com/office/drawing/2014/main" id="{B7AA65E5-7E90-3D2B-A6DC-60E9481F491A}"/>
              </a:ext>
            </a:extLst>
          </p:cNvPr>
          <p:cNvSpPr/>
          <p:nvPr/>
        </p:nvSpPr>
        <p:spPr>
          <a:xfrm>
            <a:off x="3398853" y="4373789"/>
            <a:ext cx="1317816" cy="135206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8" name="Oval 27">
            <a:extLst>
              <a:ext uri="{FF2B5EF4-FFF2-40B4-BE49-F238E27FC236}">
                <a16:creationId xmlns:a16="http://schemas.microsoft.com/office/drawing/2014/main" id="{B2A4521C-B36F-296E-A6ED-80C666F1A761}"/>
              </a:ext>
            </a:extLst>
          </p:cNvPr>
          <p:cNvSpPr/>
          <p:nvPr/>
        </p:nvSpPr>
        <p:spPr>
          <a:xfrm>
            <a:off x="856524" y="4371113"/>
            <a:ext cx="1317816" cy="135206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9" name="TextBox 28">
            <a:extLst>
              <a:ext uri="{FF2B5EF4-FFF2-40B4-BE49-F238E27FC236}">
                <a16:creationId xmlns:a16="http://schemas.microsoft.com/office/drawing/2014/main" id="{3F13E199-9738-A156-E0D9-59632B5D2771}"/>
              </a:ext>
            </a:extLst>
          </p:cNvPr>
          <p:cNvSpPr txBox="1"/>
          <p:nvPr/>
        </p:nvSpPr>
        <p:spPr>
          <a:xfrm>
            <a:off x="6096000" y="1393371"/>
            <a:ext cx="5670561" cy="1077685"/>
          </a:xfrm>
          <a:prstGeom prst="rect">
            <a:avLst/>
          </a:prstGeom>
          <a:noFill/>
          <a:ln w="28575">
            <a:solidFill>
              <a:schemeClr val="accent1"/>
            </a:solidFill>
          </a:ln>
        </p:spPr>
        <p:txBody>
          <a:bodyPr wrap="square" lIns="0" tIns="0" rIns="0" bIns="0" rtlCol="0">
            <a:noAutofit/>
          </a:bodyPr>
          <a:lstStyle/>
          <a:p>
            <a:pPr algn="ctr"/>
            <a:r>
              <a:rPr lang="en-US" sz="2400" dirty="0"/>
              <a:t>Commercially available companion diagnostics are not yet available to guide us in veterinary medicine. </a:t>
            </a:r>
          </a:p>
        </p:txBody>
      </p:sp>
    </p:spTree>
    <p:extLst>
      <p:ext uri="{BB962C8B-B14F-4D97-AF65-F5344CB8AC3E}">
        <p14:creationId xmlns:p14="http://schemas.microsoft.com/office/powerpoint/2010/main" val="38321052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A88EE1-5AE4-7E09-3018-EC0BCBB8ABAE}"/>
              </a:ext>
            </a:extLst>
          </p:cNvPr>
          <p:cNvSpPr>
            <a:spLocks noGrp="1"/>
          </p:cNvSpPr>
          <p:nvPr>
            <p:ph type="title"/>
          </p:nvPr>
        </p:nvSpPr>
        <p:spPr>
          <a:xfrm>
            <a:off x="377825" y="377825"/>
            <a:ext cx="7523163" cy="850107"/>
          </a:xfrm>
        </p:spPr>
        <p:txBody>
          <a:bodyPr anchor="ctr">
            <a:normAutofit/>
          </a:bodyPr>
          <a:lstStyle/>
          <a:p>
            <a:r>
              <a:rPr lang="en-US" dirty="0"/>
              <a:t>The role of adjunct therapies</a:t>
            </a:r>
            <a:r>
              <a:rPr lang="en-US" baseline="30000" dirty="0"/>
              <a:t>1</a:t>
            </a:r>
          </a:p>
        </p:txBody>
      </p:sp>
      <p:pic>
        <p:nvPicPr>
          <p:cNvPr id="6" name="Picture 5">
            <a:extLst>
              <a:ext uri="{FF2B5EF4-FFF2-40B4-BE49-F238E27FC236}">
                <a16:creationId xmlns:a16="http://schemas.microsoft.com/office/drawing/2014/main" id="{5C854BAB-B79A-624F-17F0-B6E5E763F1A2}"/>
              </a:ext>
            </a:extLst>
          </p:cNvPr>
          <p:cNvPicPr>
            <a:picLocks noChangeAspect="1"/>
          </p:cNvPicPr>
          <p:nvPr/>
        </p:nvPicPr>
        <p:blipFill>
          <a:blip r:embed="rId3"/>
          <a:stretch>
            <a:fillRect/>
          </a:stretch>
        </p:blipFill>
        <p:spPr>
          <a:xfrm>
            <a:off x="377825" y="2012930"/>
            <a:ext cx="6840000" cy="3847499"/>
          </a:xfrm>
          <a:prstGeom prst="rect">
            <a:avLst/>
          </a:prstGeom>
          <a:noFill/>
        </p:spPr>
      </p:pic>
      <p:sp>
        <p:nvSpPr>
          <p:cNvPr id="5" name="Content Placeholder 4">
            <a:extLst>
              <a:ext uri="{FF2B5EF4-FFF2-40B4-BE49-F238E27FC236}">
                <a16:creationId xmlns:a16="http://schemas.microsoft.com/office/drawing/2014/main" id="{BD688B9C-C2BB-4BB6-11AD-100D6F1D39DC}"/>
              </a:ext>
            </a:extLst>
          </p:cNvPr>
          <p:cNvSpPr>
            <a:spLocks noGrp="1"/>
          </p:cNvSpPr>
          <p:nvPr>
            <p:ph sz="half" idx="2"/>
          </p:nvPr>
        </p:nvSpPr>
        <p:spPr>
          <a:xfrm>
            <a:off x="7566175" y="1925636"/>
            <a:ext cx="4248000" cy="4132263"/>
          </a:xfrm>
        </p:spPr>
        <p:txBody>
          <a:bodyPr anchor="t">
            <a:normAutofit fontScale="85000" lnSpcReduction="20000"/>
          </a:bodyPr>
          <a:lstStyle/>
          <a:p>
            <a:r>
              <a:rPr lang="en-US" sz="2400" dirty="0"/>
              <a:t>Superior antitumor efficacies with combinations of anti-PD-1/PD-L1 and:</a:t>
            </a:r>
          </a:p>
          <a:p>
            <a:pPr marL="171450" indent="-171450">
              <a:buFont typeface="Arial" panose="020B0604020202020204" pitchFamily="34" charset="0"/>
              <a:buChar char="•"/>
            </a:pPr>
            <a:r>
              <a:rPr lang="en-US" sz="1900" dirty="0"/>
              <a:t>Chemotherapy</a:t>
            </a:r>
          </a:p>
          <a:p>
            <a:pPr marL="171450" indent="-171450">
              <a:buFont typeface="Arial" panose="020B0604020202020204" pitchFamily="34" charset="0"/>
              <a:buChar char="•"/>
            </a:pPr>
            <a:r>
              <a:rPr lang="en-US" sz="1900" dirty="0"/>
              <a:t>Radiotherapy</a:t>
            </a:r>
          </a:p>
          <a:p>
            <a:pPr marL="171450" indent="-171450">
              <a:buFont typeface="Arial" panose="020B0604020202020204" pitchFamily="34" charset="0"/>
              <a:buChar char="•"/>
            </a:pPr>
            <a:r>
              <a:rPr lang="en-US" sz="1900" dirty="0"/>
              <a:t>Angiogenesis inhibitors</a:t>
            </a:r>
          </a:p>
          <a:p>
            <a:pPr marL="171450" indent="-171450">
              <a:buFont typeface="Arial" panose="020B0604020202020204" pitchFamily="34" charset="0"/>
              <a:buChar char="•"/>
            </a:pPr>
            <a:r>
              <a:rPr lang="en-US" sz="1900" dirty="0"/>
              <a:t>Targeted therapy</a:t>
            </a:r>
          </a:p>
          <a:p>
            <a:pPr marL="171450" indent="-171450">
              <a:buFont typeface="Arial" panose="020B0604020202020204" pitchFamily="34" charset="0"/>
              <a:buChar char="•"/>
            </a:pPr>
            <a:r>
              <a:rPr lang="en-US" sz="1900" dirty="0"/>
              <a:t>Other immune checkpoint inhibitors</a:t>
            </a:r>
          </a:p>
          <a:p>
            <a:pPr marL="171450" indent="-171450">
              <a:buFont typeface="Arial" panose="020B0604020202020204" pitchFamily="34" charset="0"/>
              <a:buChar char="•"/>
            </a:pPr>
            <a:r>
              <a:rPr lang="en-US" sz="1900" dirty="0"/>
              <a:t>Fecal microbiota transplantation</a:t>
            </a:r>
          </a:p>
          <a:p>
            <a:pPr marL="171450" indent="-171450">
              <a:buFont typeface="Arial" panose="020B0604020202020204" pitchFamily="34" charset="0"/>
              <a:buChar char="•"/>
            </a:pPr>
            <a:r>
              <a:rPr lang="en-US" sz="1900" dirty="0"/>
              <a:t>Epigenetic modulators</a:t>
            </a:r>
          </a:p>
          <a:p>
            <a:pPr marL="171450" indent="-171450">
              <a:buFont typeface="Arial" panose="020B0604020202020204" pitchFamily="34" charset="0"/>
              <a:buChar char="•"/>
            </a:pPr>
            <a:r>
              <a:rPr lang="en-US" sz="1900" dirty="0"/>
              <a:t>Metabolic modulators</a:t>
            </a:r>
          </a:p>
          <a:p>
            <a:pPr marL="171450" indent="-171450">
              <a:buFont typeface="Arial" panose="020B0604020202020204" pitchFamily="34" charset="0"/>
              <a:buChar char="•"/>
            </a:pPr>
            <a:endParaRPr lang="en-US" dirty="0"/>
          </a:p>
          <a:p>
            <a:endParaRPr lang="en-US" dirty="0"/>
          </a:p>
        </p:txBody>
      </p:sp>
      <p:sp>
        <p:nvSpPr>
          <p:cNvPr id="3" name="Slide Number Placeholder 2">
            <a:extLst>
              <a:ext uri="{FF2B5EF4-FFF2-40B4-BE49-F238E27FC236}">
                <a16:creationId xmlns:a16="http://schemas.microsoft.com/office/drawing/2014/main" id="{5EF28D7C-D5D6-651C-DC7D-74906223B8BD}"/>
              </a:ext>
            </a:extLst>
          </p:cNvPr>
          <p:cNvSpPr>
            <a:spLocks noGrp="1"/>
          </p:cNvSpPr>
          <p:nvPr>
            <p:ph type="sldNum" sz="quarter" idx="12"/>
          </p:nvPr>
        </p:nvSpPr>
        <p:spPr>
          <a:xfrm>
            <a:off x="11584744" y="6480175"/>
            <a:ext cx="229431" cy="216000"/>
          </a:xfrm>
        </p:spPr>
        <p:txBody>
          <a:bodyPr anchor="ctr">
            <a:normAutofit/>
          </a:bodyPr>
          <a:lstStyle/>
          <a:p>
            <a:pPr>
              <a:spcAft>
                <a:spcPts val="600"/>
              </a:spcAft>
            </a:pPr>
            <a:fld id="{29CC380D-5F44-41E8-971E-CDD19ED6F8E3}" type="slidenum">
              <a:rPr lang="en-GB" smtClean="0"/>
              <a:pPr>
                <a:spcAft>
                  <a:spcPts val="600"/>
                </a:spcAft>
              </a:pPr>
              <a:t>7</a:t>
            </a:fld>
            <a:endParaRPr lang="en-GB"/>
          </a:p>
        </p:txBody>
      </p:sp>
      <p:sp>
        <p:nvSpPr>
          <p:cNvPr id="7" name="TextBox 6">
            <a:extLst>
              <a:ext uri="{FF2B5EF4-FFF2-40B4-BE49-F238E27FC236}">
                <a16:creationId xmlns:a16="http://schemas.microsoft.com/office/drawing/2014/main" id="{EAA5E041-8FC0-E837-D2C9-45A8450F5024}"/>
              </a:ext>
            </a:extLst>
          </p:cNvPr>
          <p:cNvSpPr txBox="1"/>
          <p:nvPr/>
        </p:nvSpPr>
        <p:spPr>
          <a:xfrm>
            <a:off x="98474" y="6645428"/>
            <a:ext cx="8693833" cy="425143"/>
          </a:xfrm>
          <a:prstGeom prst="rect">
            <a:avLst/>
          </a:prstGeom>
          <a:noFill/>
        </p:spPr>
        <p:txBody>
          <a:bodyPr wrap="square" lIns="0" tIns="0" rIns="0" bIns="0" rtlCol="0">
            <a:noAutofit/>
          </a:bodyPr>
          <a:lstStyle/>
          <a:p>
            <a:r>
              <a:rPr lang="en-US" sz="1000" b="0" i="0" u="none" baseline="0" dirty="0"/>
              <a:t>1.  Yi et al., 2022</a:t>
            </a:r>
          </a:p>
          <a:p>
            <a:pPr algn="l"/>
            <a:endParaRPr lang="en-US" sz="1000" dirty="0"/>
          </a:p>
        </p:txBody>
      </p:sp>
    </p:spTree>
    <p:extLst>
      <p:ext uri="{BB962C8B-B14F-4D97-AF65-F5344CB8AC3E}">
        <p14:creationId xmlns:p14="http://schemas.microsoft.com/office/powerpoint/2010/main" val="129941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0A2D8A-0B4F-9AB7-9BEE-E60F9AFA88D5}"/>
              </a:ext>
            </a:extLst>
          </p:cNvPr>
          <p:cNvSpPr>
            <a:spLocks noGrp="1"/>
          </p:cNvSpPr>
          <p:nvPr>
            <p:ph type="sldNum" sz="quarter" idx="12"/>
          </p:nvPr>
        </p:nvSpPr>
        <p:spPr/>
        <p:txBody>
          <a:bodyPr/>
          <a:lstStyle/>
          <a:p>
            <a:fld id="{29CC380D-5F44-41E8-971E-CDD19ED6F8E3}" type="slidenum">
              <a:rPr lang="en-GB" smtClean="0"/>
              <a:t>8</a:t>
            </a:fld>
            <a:endParaRPr lang="en-GB"/>
          </a:p>
        </p:txBody>
      </p:sp>
      <p:pic>
        <p:nvPicPr>
          <p:cNvPr id="8" name="Picture 7">
            <a:extLst>
              <a:ext uri="{FF2B5EF4-FFF2-40B4-BE49-F238E27FC236}">
                <a16:creationId xmlns:a16="http://schemas.microsoft.com/office/drawing/2014/main" id="{B3D8B3D9-5773-D545-8AE8-E573AC523082}"/>
              </a:ext>
            </a:extLst>
          </p:cNvPr>
          <p:cNvPicPr>
            <a:picLocks noChangeAspect="1"/>
          </p:cNvPicPr>
          <p:nvPr/>
        </p:nvPicPr>
        <p:blipFill>
          <a:blip r:embed="rId3"/>
          <a:stretch>
            <a:fillRect/>
          </a:stretch>
        </p:blipFill>
        <p:spPr>
          <a:xfrm>
            <a:off x="2460453" y="1203771"/>
            <a:ext cx="7271093" cy="5220645"/>
          </a:xfrm>
          <a:prstGeom prst="rect">
            <a:avLst/>
          </a:prstGeom>
        </p:spPr>
      </p:pic>
      <p:sp>
        <p:nvSpPr>
          <p:cNvPr id="9" name="TextBox 8">
            <a:extLst>
              <a:ext uri="{FF2B5EF4-FFF2-40B4-BE49-F238E27FC236}">
                <a16:creationId xmlns:a16="http://schemas.microsoft.com/office/drawing/2014/main" id="{BA451F98-B7EB-2EC8-C0B6-13745CD469A3}"/>
              </a:ext>
            </a:extLst>
          </p:cNvPr>
          <p:cNvSpPr txBox="1"/>
          <p:nvPr/>
        </p:nvSpPr>
        <p:spPr>
          <a:xfrm>
            <a:off x="92597" y="6480175"/>
            <a:ext cx="9734309" cy="377825"/>
          </a:xfrm>
          <a:prstGeom prst="rect">
            <a:avLst/>
          </a:prstGeom>
          <a:noFill/>
        </p:spPr>
        <p:txBody>
          <a:bodyPr wrap="square" lIns="0" tIns="0" rIns="0" bIns="0" rtlCol="0">
            <a:noAutofit/>
          </a:bodyPr>
          <a:lstStyle/>
          <a:p>
            <a:pPr algn="l"/>
            <a:r>
              <a:rPr lang="en-US" sz="1050" dirty="0"/>
              <a:t>Figure from: 1.  </a:t>
            </a:r>
            <a:r>
              <a:rPr lang="en-US" sz="1050" dirty="0" err="1"/>
              <a:t>Heinhuis</a:t>
            </a:r>
            <a:r>
              <a:rPr lang="en-US" sz="1050" dirty="0"/>
              <a:t> KM, Ros W, </a:t>
            </a:r>
            <a:r>
              <a:rPr lang="en-US" sz="1050" dirty="0" err="1"/>
              <a:t>Kok</a:t>
            </a:r>
            <a:r>
              <a:rPr lang="en-US" sz="1050" dirty="0"/>
              <a:t> M, et al. Enhancing antitumor response by combining immune checkpoint inhibitors with chemotherapy in solid tumors. Ann Oncol 2019;30:219-235.</a:t>
            </a:r>
          </a:p>
          <a:p>
            <a:pPr algn="l"/>
            <a:endParaRPr lang="en-US" sz="1050" dirty="0"/>
          </a:p>
        </p:txBody>
      </p:sp>
      <p:sp>
        <p:nvSpPr>
          <p:cNvPr id="10" name="Rectangle: Single Corner Rounded 9">
            <a:extLst>
              <a:ext uri="{FF2B5EF4-FFF2-40B4-BE49-F238E27FC236}">
                <a16:creationId xmlns:a16="http://schemas.microsoft.com/office/drawing/2014/main" id="{D582810C-E4F4-E8EA-2B58-0A606420B55A}"/>
              </a:ext>
            </a:extLst>
          </p:cNvPr>
          <p:cNvSpPr/>
          <p:nvPr/>
        </p:nvSpPr>
        <p:spPr>
          <a:xfrm>
            <a:off x="0" y="0"/>
            <a:ext cx="4201610" cy="1261641"/>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Chemotherapy</a:t>
            </a:r>
          </a:p>
        </p:txBody>
      </p:sp>
      <p:sp>
        <p:nvSpPr>
          <p:cNvPr id="11" name="Rectangle: Rounded Corners 10">
            <a:extLst>
              <a:ext uri="{FF2B5EF4-FFF2-40B4-BE49-F238E27FC236}">
                <a16:creationId xmlns:a16="http://schemas.microsoft.com/office/drawing/2014/main" id="{8D4CA2BF-9CD0-8B5F-806D-8CF2D722E0BD}"/>
              </a:ext>
            </a:extLst>
          </p:cNvPr>
          <p:cNvSpPr/>
          <p:nvPr/>
        </p:nvSpPr>
        <p:spPr>
          <a:xfrm>
            <a:off x="3391382" y="2861061"/>
            <a:ext cx="1770928" cy="11071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2" name="Rectangle: Rounded Corners 11">
            <a:extLst>
              <a:ext uri="{FF2B5EF4-FFF2-40B4-BE49-F238E27FC236}">
                <a16:creationId xmlns:a16="http://schemas.microsoft.com/office/drawing/2014/main" id="{C8FE4AD4-63E7-38F9-773A-D35971D59A29}"/>
              </a:ext>
            </a:extLst>
          </p:cNvPr>
          <p:cNvSpPr/>
          <p:nvPr/>
        </p:nvSpPr>
        <p:spPr>
          <a:xfrm>
            <a:off x="4805423" y="1485604"/>
            <a:ext cx="2023640" cy="11071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3" name="Rectangle: Rounded Corners 12">
            <a:extLst>
              <a:ext uri="{FF2B5EF4-FFF2-40B4-BE49-F238E27FC236}">
                <a16:creationId xmlns:a16="http://schemas.microsoft.com/office/drawing/2014/main" id="{460C2BCF-36EA-1795-FB76-53C12C69E02D}"/>
              </a:ext>
            </a:extLst>
          </p:cNvPr>
          <p:cNvSpPr/>
          <p:nvPr/>
        </p:nvSpPr>
        <p:spPr>
          <a:xfrm>
            <a:off x="6794338" y="2625339"/>
            <a:ext cx="1759352" cy="9933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4" name="Rectangle: Rounded Corners 13">
            <a:extLst>
              <a:ext uri="{FF2B5EF4-FFF2-40B4-BE49-F238E27FC236}">
                <a16:creationId xmlns:a16="http://schemas.microsoft.com/office/drawing/2014/main" id="{D9356FA6-ABD9-E769-98F2-63B71292B44B}"/>
              </a:ext>
            </a:extLst>
          </p:cNvPr>
          <p:cNvSpPr/>
          <p:nvPr/>
        </p:nvSpPr>
        <p:spPr>
          <a:xfrm>
            <a:off x="5158998" y="5040216"/>
            <a:ext cx="2023639" cy="708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5" name="Rectangle: Rounded Corners 14">
            <a:extLst>
              <a:ext uri="{FF2B5EF4-FFF2-40B4-BE49-F238E27FC236}">
                <a16:creationId xmlns:a16="http://schemas.microsoft.com/office/drawing/2014/main" id="{CDA49436-4CD9-96D2-6B54-961977CDF414}"/>
              </a:ext>
            </a:extLst>
          </p:cNvPr>
          <p:cNvSpPr/>
          <p:nvPr/>
        </p:nvSpPr>
        <p:spPr>
          <a:xfrm>
            <a:off x="7500392" y="4977053"/>
            <a:ext cx="1456480" cy="9933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cxnSp>
        <p:nvCxnSpPr>
          <p:cNvPr id="17" name="Straight Connector 16">
            <a:extLst>
              <a:ext uri="{FF2B5EF4-FFF2-40B4-BE49-F238E27FC236}">
                <a16:creationId xmlns:a16="http://schemas.microsoft.com/office/drawing/2014/main" id="{E73730FB-98BD-9FC4-B35A-94D3CA18657A}"/>
              </a:ext>
            </a:extLst>
          </p:cNvPr>
          <p:cNvCxnSpPr>
            <a:cxnSpLocks/>
          </p:cNvCxnSpPr>
          <p:nvPr/>
        </p:nvCxnSpPr>
        <p:spPr>
          <a:xfrm>
            <a:off x="8578890" y="4861367"/>
            <a:ext cx="0" cy="936031"/>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95F42F0-2623-067D-3472-A6E48273E08E}"/>
              </a:ext>
            </a:extLst>
          </p:cNvPr>
          <p:cNvCxnSpPr>
            <a:cxnSpLocks/>
          </p:cNvCxnSpPr>
          <p:nvPr/>
        </p:nvCxnSpPr>
        <p:spPr>
          <a:xfrm>
            <a:off x="7312025" y="5792173"/>
            <a:ext cx="1273215" cy="0"/>
          </a:xfrm>
          <a:prstGeom prst="line">
            <a:avLst/>
          </a:prstGeom>
          <a:ln w="19050"/>
        </p:spPr>
        <p:style>
          <a:lnRef idx="1">
            <a:schemeClr val="dk1"/>
          </a:lnRef>
          <a:fillRef idx="0">
            <a:schemeClr val="dk1"/>
          </a:fillRef>
          <a:effectRef idx="0">
            <a:schemeClr val="dk1"/>
          </a:effectRef>
          <a:fontRef idx="minor">
            <a:schemeClr val="tx1"/>
          </a:fontRef>
        </p:style>
      </p:cxnSp>
      <p:pic>
        <p:nvPicPr>
          <p:cNvPr id="24" name="Content Placeholder 11" descr="Man with solid fill">
            <a:extLst>
              <a:ext uri="{FF2B5EF4-FFF2-40B4-BE49-F238E27FC236}">
                <a16:creationId xmlns:a16="http://schemas.microsoft.com/office/drawing/2014/main" id="{B80E6826-BD32-3D2F-007F-429B284F91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8729" y="223173"/>
            <a:ext cx="914400" cy="914400"/>
          </a:xfrm>
          <a:prstGeom prst="rect">
            <a:avLst/>
          </a:prstGeom>
        </p:spPr>
      </p:pic>
    </p:spTree>
    <p:extLst>
      <p:ext uri="{BB962C8B-B14F-4D97-AF65-F5344CB8AC3E}">
        <p14:creationId xmlns:p14="http://schemas.microsoft.com/office/powerpoint/2010/main" val="2631950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BF493B-D4D3-1BFC-22DF-0F0EF94A8B4C}"/>
              </a:ext>
            </a:extLst>
          </p:cNvPr>
          <p:cNvPicPr>
            <a:picLocks noChangeAspect="1"/>
          </p:cNvPicPr>
          <p:nvPr/>
        </p:nvPicPr>
        <p:blipFill>
          <a:blip r:embed="rId3"/>
          <a:stretch>
            <a:fillRect/>
          </a:stretch>
        </p:blipFill>
        <p:spPr>
          <a:xfrm>
            <a:off x="0" y="0"/>
            <a:ext cx="6043613" cy="2228850"/>
          </a:xfrm>
          <a:prstGeom prst="rect">
            <a:avLst/>
          </a:prstGeom>
        </p:spPr>
      </p:pic>
      <p:pic>
        <p:nvPicPr>
          <p:cNvPr id="10" name="Picture 9">
            <a:extLst>
              <a:ext uri="{FF2B5EF4-FFF2-40B4-BE49-F238E27FC236}">
                <a16:creationId xmlns:a16="http://schemas.microsoft.com/office/drawing/2014/main" id="{987DA3A4-27A6-1BB8-0550-A25731985D43}"/>
              </a:ext>
            </a:extLst>
          </p:cNvPr>
          <p:cNvPicPr>
            <a:picLocks noChangeAspect="1"/>
          </p:cNvPicPr>
          <p:nvPr/>
        </p:nvPicPr>
        <p:blipFill>
          <a:blip r:embed="rId4"/>
          <a:stretch>
            <a:fillRect/>
          </a:stretch>
        </p:blipFill>
        <p:spPr>
          <a:xfrm>
            <a:off x="5588400" y="1861344"/>
            <a:ext cx="6833032" cy="3472656"/>
          </a:xfrm>
          <a:prstGeom prst="rect">
            <a:avLst/>
          </a:prstGeom>
        </p:spPr>
      </p:pic>
      <p:sp>
        <p:nvSpPr>
          <p:cNvPr id="2" name="Slide Number Placeholder 1">
            <a:extLst>
              <a:ext uri="{FF2B5EF4-FFF2-40B4-BE49-F238E27FC236}">
                <a16:creationId xmlns:a16="http://schemas.microsoft.com/office/drawing/2014/main" id="{A401509C-54E5-01FB-7387-31684074D2F9}"/>
              </a:ext>
            </a:extLst>
          </p:cNvPr>
          <p:cNvSpPr>
            <a:spLocks noGrp="1"/>
          </p:cNvSpPr>
          <p:nvPr>
            <p:ph type="sldNum" sz="quarter" idx="12"/>
          </p:nvPr>
        </p:nvSpPr>
        <p:spPr/>
        <p:txBody>
          <a:bodyPr/>
          <a:lstStyle/>
          <a:p>
            <a:fld id="{29CC380D-5F44-41E8-971E-CDD19ED6F8E3}" type="slidenum">
              <a:rPr lang="en-GB" smtClean="0"/>
              <a:t>9</a:t>
            </a:fld>
            <a:endParaRPr lang="en-GB"/>
          </a:p>
        </p:txBody>
      </p:sp>
      <p:pic>
        <p:nvPicPr>
          <p:cNvPr id="8" name="Picture 7">
            <a:extLst>
              <a:ext uri="{FF2B5EF4-FFF2-40B4-BE49-F238E27FC236}">
                <a16:creationId xmlns:a16="http://schemas.microsoft.com/office/drawing/2014/main" id="{69959AE0-BDA8-5B58-20A5-0B9F0DEB551E}"/>
              </a:ext>
            </a:extLst>
          </p:cNvPr>
          <p:cNvPicPr>
            <a:picLocks noChangeAspect="1"/>
          </p:cNvPicPr>
          <p:nvPr/>
        </p:nvPicPr>
        <p:blipFill>
          <a:blip r:embed="rId5"/>
          <a:stretch>
            <a:fillRect/>
          </a:stretch>
        </p:blipFill>
        <p:spPr>
          <a:xfrm>
            <a:off x="75215" y="2514551"/>
            <a:ext cx="5740781" cy="3883075"/>
          </a:xfrm>
          <a:prstGeom prst="rect">
            <a:avLst/>
          </a:prstGeom>
        </p:spPr>
      </p:pic>
      <p:pic>
        <p:nvPicPr>
          <p:cNvPr id="11" name="Content Placeholder 11" descr="Man with solid fill">
            <a:extLst>
              <a:ext uri="{FF2B5EF4-FFF2-40B4-BE49-F238E27FC236}">
                <a16:creationId xmlns:a16="http://schemas.microsoft.com/office/drawing/2014/main" id="{C35CFC00-8F53-C833-7A15-299D72A84A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38729" y="223173"/>
            <a:ext cx="914400" cy="914400"/>
          </a:xfrm>
          <a:prstGeom prst="rect">
            <a:avLst/>
          </a:prstGeom>
        </p:spPr>
      </p:pic>
      <p:sp>
        <p:nvSpPr>
          <p:cNvPr id="3" name="TextBox 2">
            <a:extLst>
              <a:ext uri="{FF2B5EF4-FFF2-40B4-BE49-F238E27FC236}">
                <a16:creationId xmlns:a16="http://schemas.microsoft.com/office/drawing/2014/main" id="{325632FB-8251-6E77-9CD5-684BA1826BE0}"/>
              </a:ext>
            </a:extLst>
          </p:cNvPr>
          <p:cNvSpPr txBox="1"/>
          <p:nvPr/>
        </p:nvSpPr>
        <p:spPr>
          <a:xfrm>
            <a:off x="116779" y="6584664"/>
            <a:ext cx="3520040" cy="460374"/>
          </a:xfrm>
          <a:prstGeom prst="rect">
            <a:avLst/>
          </a:prstGeom>
          <a:noFill/>
        </p:spPr>
        <p:txBody>
          <a:bodyPr wrap="square" lIns="0" tIns="0" rIns="0" bIns="0" rtlCol="0">
            <a:noAutofit/>
          </a:bodyPr>
          <a:lstStyle/>
          <a:p>
            <a:pPr algn="l"/>
            <a:r>
              <a:rPr lang="en-US" sz="1200" dirty="0" err="1"/>
              <a:t>Voorwerk</a:t>
            </a:r>
            <a:r>
              <a:rPr lang="en-US" sz="1200" dirty="0"/>
              <a:t> et al., 2019</a:t>
            </a:r>
          </a:p>
        </p:txBody>
      </p:sp>
    </p:spTree>
    <p:extLst>
      <p:ext uri="{BB962C8B-B14F-4D97-AF65-F5344CB8AC3E}">
        <p14:creationId xmlns:p14="http://schemas.microsoft.com/office/powerpoint/2010/main" val="881961494"/>
      </p:ext>
    </p:extLst>
  </p:cSld>
  <p:clrMapOvr>
    <a:masterClrMapping/>
  </p:clrMapOvr>
  <p:transition>
    <p:fade/>
  </p:transition>
</p:sld>
</file>

<file path=ppt/theme/theme1.xml><?xml version="1.0" encoding="utf-8"?>
<a:theme xmlns:a="http://schemas.openxmlformats.org/drawingml/2006/main" name="Merck Animal Health 16:9 PPT Theme">
  <a:themeElements>
    <a:clrScheme name="Merck colour theme">
      <a:dk1>
        <a:sysClr val="windowText" lastClr="000000"/>
      </a:dk1>
      <a:lt1>
        <a:sysClr val="window" lastClr="FFFFFF"/>
      </a:lt1>
      <a:dk2>
        <a:srgbClr val="44546A"/>
      </a:dk2>
      <a:lt2>
        <a:srgbClr val="9EA7B3"/>
      </a:lt2>
      <a:accent1>
        <a:srgbClr val="00857C"/>
      </a:accent1>
      <a:accent2>
        <a:srgbClr val="6ECEB2"/>
      </a:accent2>
      <a:accent3>
        <a:srgbClr val="FFF063"/>
      </a:accent3>
      <a:accent4>
        <a:srgbClr val="0C2340"/>
      </a:accent4>
      <a:accent5>
        <a:srgbClr val="5450E4"/>
      </a:accent5>
      <a:accent6>
        <a:srgbClr val="688CE8"/>
      </a:accent6>
      <a:hlink>
        <a:srgbClr val="0563C1"/>
      </a:hlink>
      <a:folHlink>
        <a:srgbClr val="954F72"/>
      </a:folHlink>
    </a:clrScheme>
    <a:fontScheme name="Merck font theme">
      <a:majorFont>
        <a:latin typeface="Invention Light"/>
        <a:ea typeface=""/>
        <a:cs typeface=""/>
      </a:majorFont>
      <a:minorFont>
        <a:latin typeface="Inventio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a:defPPr>
      </a:lstStyle>
    </a:txDef>
  </a:objectDefaults>
  <a:extraClrSchemeLst/>
  <a:custClrLst>
    <a:custClr name="Merck Teal">
      <a:srgbClr val="00857C"/>
    </a:custClr>
    <a:custClr name="White">
      <a:srgbClr val="FFFFFF"/>
    </a:custClr>
    <a:custClr name="Merck Blue">
      <a:srgbClr val="0C2340"/>
    </a:custClr>
    <a:custClr name="Merck Light Teal">
      <a:srgbClr val="6ECEB2"/>
    </a:custClr>
    <a:custClr name="Merck Off-White">
      <a:srgbClr val="F7F7F7"/>
    </a:custClr>
    <a:custClr name="Merck Lime">
      <a:srgbClr val="BFED33"/>
    </a:custClr>
    <a:custClr name="Merck Lemon">
      <a:srgbClr val="FFF063"/>
    </a:custClr>
    <a:custClr name="Merck Pastel Blue">
      <a:srgbClr val="69B8F7"/>
    </a:custClr>
    <a:custClr name="Merck Vista Blue">
      <a:srgbClr val="688CE8"/>
    </a:custClr>
    <a:custClr name="Merck Rich Blue">
      <a:srgbClr val="5450E4"/>
    </a:custClr>
  </a:custClrLst>
  <a:extLst>
    <a:ext uri="{05A4C25C-085E-4340-85A3-A5531E510DB2}">
      <thm15:themeFamily xmlns:thm15="http://schemas.microsoft.com/office/thememl/2012/main" name="Presentation67" id="{3F6DFEFC-A844-A746-A076-7F85B7D8571F}" vid="{0D24092D-98CB-9844-BCF8-B05D84D236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Merck-AH-Companion-Animals-16_9-PowerPoint-template</Template>
  <TotalTime>36283</TotalTime>
  <Words>7652</Words>
  <Application>Microsoft Office PowerPoint</Application>
  <PresentationFormat>Widescreen</PresentationFormat>
  <Paragraphs>749</Paragraphs>
  <Slides>43</Slides>
  <Notes>41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Merck Animal Health 16:9 PPT Theme</vt:lpstr>
      <vt:lpstr>Gilvetmab  The first conditionally licensed caninized anti-PD-1 monoclonal antibody in veterinary medicine</vt:lpstr>
      <vt:lpstr>PowerPoint Presentation</vt:lpstr>
      <vt:lpstr>PowerPoint Presentation</vt:lpstr>
      <vt:lpstr>PowerPoint Presentation</vt:lpstr>
      <vt:lpstr>Realistic Expectations for Checkpoint Inhibitor Monotherapy1</vt:lpstr>
      <vt:lpstr>Realistic Expectations for Checkpoint Inhibitor Monotherapy1</vt:lpstr>
      <vt:lpstr>The role of adjunct therapies1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Demonstrated a reasonable expectation of efficacy in reducing the solid tumor burden in dogs with…</vt:lpstr>
      <vt:lpstr>How is it administered?</vt:lpstr>
      <vt:lpstr>Sample Monitoring Sheet for Gilvetmab Administration</vt:lpstr>
      <vt:lpstr>PowerPoint Presentation</vt:lpstr>
      <vt:lpstr>PowerPoint Presentation</vt:lpstr>
      <vt:lpstr>PowerPoint Presentation</vt:lpstr>
      <vt:lpstr>PowerPoint Presentation</vt:lpstr>
      <vt:lpstr>PowerPoint Presentation</vt:lpstr>
      <vt:lpstr>PowerPoint Presentation</vt:lpstr>
      <vt:lpstr>A Unique Feature of Checkpoint Inhibitor Therapy: Pseudoprogression</vt:lpstr>
      <vt:lpstr>Concepts in Immunotherapy - Pseudoprogression</vt:lpstr>
      <vt:lpstr>PowerPoint Presentation</vt:lpstr>
      <vt:lpstr>PowerPoint Presentation</vt:lpstr>
      <vt:lpstr>PowerPoint Presentation</vt:lpstr>
      <vt:lpstr>PowerPoint Presentation</vt:lpstr>
      <vt:lpstr>PowerPoint Presentation</vt:lpstr>
      <vt:lpstr>Immune-Related Adverse Events Associated with Immune Checkpoint Inhibitors in People</vt:lpstr>
      <vt:lpstr>Immune-Related Adverse Events Associated with Immune Checkpoint Inhibitors in People1,2,3</vt:lpstr>
      <vt:lpstr>Are there contraindications to therapy with gilvetmab?</vt:lpstr>
      <vt:lpstr>Can patients be vaccinated while undergoing therapy with gilvetmab?</vt:lpstr>
      <vt:lpstr>PowerPoint Presentation</vt:lpstr>
      <vt:lpstr>PowerPoint Presentation</vt:lpstr>
      <vt:lpstr>PowerPoint Presentation</vt:lpstr>
      <vt:lpstr>So many more questions…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Greene, Laura</dc:creator>
  <cp:lastModifiedBy>Greene, Laura</cp:lastModifiedBy>
  <cp:revision>6</cp:revision>
  <dcterms:created xsi:type="dcterms:W3CDTF">2023-02-02T19:41:10Z</dcterms:created>
  <dcterms:modified xsi:type="dcterms:W3CDTF">2023-11-15T22:49:22Z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27fd646-07cb-4c4e-a107-4e4d6b30ba1b_Enabled">
    <vt:lpwstr>true</vt:lpwstr>
  </property>
  <property fmtid="{D5CDD505-2E9C-101B-9397-08002B2CF9AE}" pid="3" name="MSIP_Label_927fd646-07cb-4c4e-a107-4e4d6b30ba1b_SetDate">
    <vt:lpwstr>2023-02-07T16:45:57Z</vt:lpwstr>
  </property>
  <property fmtid="{D5CDD505-2E9C-101B-9397-08002B2CF9AE}" pid="4" name="MSIP_Label_927fd646-07cb-4c4e-a107-4e4d6b30ba1b_Method">
    <vt:lpwstr>Privileged</vt:lpwstr>
  </property>
  <property fmtid="{D5CDD505-2E9C-101B-9397-08002B2CF9AE}" pid="5" name="MSIP_Label_927fd646-07cb-4c4e-a107-4e4d6b30ba1b_Name">
    <vt:lpwstr>927fd646-07cb-4c4e-a107-4e4d6b30ba1b</vt:lpwstr>
  </property>
  <property fmtid="{D5CDD505-2E9C-101B-9397-08002B2CF9AE}" pid="6" name="MSIP_Label_927fd646-07cb-4c4e-a107-4e4d6b30ba1b_SiteId">
    <vt:lpwstr>a00de4ec-48a8-43a6-be74-e31274e2060d</vt:lpwstr>
  </property>
  <property fmtid="{D5CDD505-2E9C-101B-9397-08002B2CF9AE}" pid="7" name="MSIP_Label_927fd646-07cb-4c4e-a107-4e4d6b30ba1b_ActionId">
    <vt:lpwstr>06f75646-d0c2-4069-bc50-c908dd66201d</vt:lpwstr>
  </property>
  <property fmtid="{D5CDD505-2E9C-101B-9397-08002B2CF9AE}" pid="8" name="MSIP_Label_927fd646-07cb-4c4e-a107-4e4d6b30ba1b_ContentBits">
    <vt:lpwstr>1</vt:lpwstr>
  </property>
  <property fmtid="{D5CDD505-2E9C-101B-9397-08002B2CF9AE}" pid="9" name="MerckAIPLabel">
    <vt:lpwstr>Proprietary</vt:lpwstr>
  </property>
  <property fmtid="{D5CDD505-2E9C-101B-9397-08002B2CF9AE}" pid="10" name="MerckAIPDataExchange">
    <vt:lpwstr>!MRKMIP@Proprietary</vt:lpwstr>
  </property>
</Properties>
</file>