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20" r:id="rId3"/>
    <p:sldMasterId id="2147483743" r:id="rId4"/>
    <p:sldMasterId id="2147483794" r:id="rId5"/>
  </p:sldMasterIdLst>
  <p:notesMasterIdLst>
    <p:notesMasterId r:id="rId21"/>
  </p:notesMasterIdLst>
  <p:handoutMasterIdLst>
    <p:handoutMasterId r:id="rId22"/>
  </p:handoutMasterIdLst>
  <p:sldIdLst>
    <p:sldId id="256" r:id="rId6"/>
    <p:sldId id="257" r:id="rId7"/>
    <p:sldId id="259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7B5C08-DEAD-1344-AEFE-EEF4B641F3F9}" name="Jennifer Wolfe" initials="" userId="S::jennifer.wolfe@circahealthcare.com::ceeb52be-d7a0-42c8-87e8-50aa8623f5c4" providerId="AD"/>
  <p188:author id="{69848117-56E4-A4E9-A46E-7EB5FCD8ACCC}" name="Greene, Laura" initials="GL" userId="S::grelaura@merck.com::86d244dd-0e1a-46c2-a275-9c76ac8e7cae" providerId="AD"/>
  <p188:author id="{EC7A6454-6A76-7539-54EE-05F00E6FB4CD}" name="Emily Cantley" initials="EC" userId="S::emilyc@circahealthcare.com::a9b65d03-50df-4b5e-bde3-047c6c5f5150" providerId="AD"/>
  <p188:author id="{E4A88C54-D48D-EE65-1DC9-6D26C5B3BD5B}" name="Andrew Beardow" initials="" userId="S::andrew.beardow@circahealthcare.com::b9322e98-370c-43fb-b988-2021b395d7fd" providerId="AD"/>
  <p188:author id="{492CDA7C-E105-E204-E8E3-B78FB268CFDD}" name="Jeremy Schmall" initials="JMS" userId="Jeremy Schmall" providerId="None"/>
  <p188:author id="{556389DE-5E72-4CFD-E025-5C7505AFC085}" name="Ashley Stief" initials="" userId="S::ashley.stief@circahealthcare.com::d3ea040c-a672-4d4f-bf9b-13c33aad4cb9" providerId="AD"/>
  <p188:author id="{4F171DDF-628B-FC9E-38A9-4F84E48F50A4}" name="Holly Russel" initials="HR" userId="S::holly.russel@circahealthcare.com::faca0a10-b9f7-4f1e-822a-7fa099ff01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DEA"/>
    <a:srgbClr val="5C88DA"/>
    <a:srgbClr val="509E2F"/>
    <a:srgbClr val="E0004D"/>
    <a:srgbClr val="000000"/>
    <a:srgbClr val="8BC400"/>
    <a:srgbClr val="0097A9"/>
    <a:srgbClr val="F68D2E"/>
    <a:srgbClr val="FFC658"/>
    <a:srgbClr val="565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4"/>
    <p:restoredTop sz="94577"/>
  </p:normalViewPr>
  <p:slideViewPr>
    <p:cSldViewPr snapToGrid="0">
      <p:cViewPr varScale="1">
        <p:scale>
          <a:sx n="116" d="100"/>
          <a:sy n="116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B96655-5B32-8A5D-ED18-8D6EA11ECC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1F10C-AD30-C005-1A48-C36A50826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17FE7-82C1-1743-8442-EA9A35BFFBFF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F0C738-E20F-97EA-2B2E-939D96A3A3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8A099-218A-EECE-6F38-ED97190BD6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5A0D3-8F45-3143-9928-A1B1F82C5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357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88DAD-B660-9843-9FC4-FA46B62479A5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DE04D-A64E-7947-B99C-FD029354E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21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-Platform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449C-CF59-8155-9D46-5C21276F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1709738"/>
            <a:ext cx="6797040" cy="2852737"/>
          </a:xfrm>
        </p:spPr>
        <p:txBody>
          <a:bodyPr lIns="0" tIns="0" rIns="0" bIns="0" anchor="b">
            <a:normAutofit/>
          </a:bodyPr>
          <a:lstStyle>
            <a:lvl1pPr>
              <a:defRPr sz="4400">
                <a:solidFill>
                  <a:schemeClr val="accent1">
                    <a:alpha val="89804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BBD57-0146-C373-60C8-6014B523A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7359" y="4716464"/>
            <a:ext cx="6797040" cy="123468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5F9E58-9324-B147-B646-1E3080F0F1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9202" y="353378"/>
            <a:ext cx="3352800" cy="144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C96302-26E1-67A3-C4EE-71418D275C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8385280">
            <a:off x="-2138914" y="255068"/>
            <a:ext cx="4421537" cy="4298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A34C23-3BA6-C223-0373-DD7B9E5BD5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1864" b="-7910"/>
          <a:stretch/>
        </p:blipFill>
        <p:spPr>
          <a:xfrm rot="16200000">
            <a:off x="-1313155" y="4297038"/>
            <a:ext cx="4227409" cy="3252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5124A3-0D9C-94F3-3B26-F75A1418586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8331200" y="2880034"/>
            <a:ext cx="3930142" cy="3209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42F46-B27F-1847-5ECB-6481B8BCE43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624930" y="6035928"/>
            <a:ext cx="1367373" cy="68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4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osing Slide-FeLV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449C-CF59-8155-9D46-5C21276F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610" y="1463040"/>
            <a:ext cx="6797040" cy="1858465"/>
          </a:xfrm>
        </p:spPr>
        <p:txBody>
          <a:bodyPr lIns="0" tIns="0" rIns="0" bIns="0" anchor="b">
            <a:normAutofit/>
          </a:bodyPr>
          <a:lstStyle>
            <a:lvl1pPr>
              <a:defRPr sz="4400">
                <a:solidFill>
                  <a:srgbClr val="000000">
                    <a:alpha val="89804"/>
                  </a:srgb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BBD57-0146-C373-60C8-6014B523A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3609" y="3657600"/>
            <a:ext cx="6797040" cy="123468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rgbClr val="509E2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CE7E3-1F27-6980-AA1D-F7E679DF3803}"/>
              </a:ext>
            </a:extLst>
          </p:cNvPr>
          <p:cNvSpPr txBox="1"/>
          <p:nvPr userDrawn="1"/>
        </p:nvSpPr>
        <p:spPr>
          <a:xfrm>
            <a:off x="1737359" y="6455104"/>
            <a:ext cx="69246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>
                <a:solidFill>
                  <a:srgbClr val="000000">
                    <a:alpha val="89804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©2024 Merck &amp; Co., Inc., Rahway, NJ, USA and its affiliates.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1C3A30-252E-F494-D225-75F21670D1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9500488" flipH="1">
            <a:off x="-633006" y="-618938"/>
            <a:ext cx="4213887" cy="28660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8F6130-81A4-88C3-73FA-4A366A24F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953" t="-12766" r="20039" b="-7911"/>
          <a:stretch/>
        </p:blipFill>
        <p:spPr>
          <a:xfrm rot="16200000">
            <a:off x="-1400408" y="4407593"/>
            <a:ext cx="4363433" cy="3637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4F2481-6C1B-5B9D-B56A-F767D8118B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24930" y="6035928"/>
            <a:ext cx="1367373" cy="68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0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-Canine Flu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449C-CF59-8155-9D46-5C21276F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1709738"/>
            <a:ext cx="7101840" cy="2852737"/>
          </a:xfrm>
        </p:spPr>
        <p:txBody>
          <a:bodyPr lIns="0" tIns="0" rIns="0" bIns="0" anchor="b">
            <a:normAutofit/>
          </a:bodyPr>
          <a:lstStyle>
            <a:lvl1pPr>
              <a:defRPr sz="4400">
                <a:solidFill>
                  <a:schemeClr val="accent1">
                    <a:alpha val="89804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BBD57-0146-C373-60C8-6014B523A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7360" y="4716463"/>
            <a:ext cx="5692140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6A1E3-5639-EE7C-630C-610D5A3D85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9200" y="353378"/>
            <a:ext cx="3352800" cy="163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C6FFE4-342B-DA3D-7AD4-58F37D2159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556490" flipV="1">
            <a:off x="-1010168" y="-856235"/>
            <a:ext cx="3320378" cy="31475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A34C23-3BA6-C223-0373-DD7B9E5BD5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697" t="-12766" r="36356" b="-7911"/>
          <a:stretch/>
        </p:blipFill>
        <p:spPr>
          <a:xfrm rot="16200000">
            <a:off x="-1385644" y="4431381"/>
            <a:ext cx="4358870" cy="363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67970E-5145-47B2-8F28-51C91D2AD9F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7317809" y="3348038"/>
            <a:ext cx="475488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66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-Canine Flu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10BD-F36E-9664-0193-BE843233D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1122363"/>
            <a:ext cx="7896767" cy="2387600"/>
          </a:xfrm>
        </p:spPr>
        <p:txBody>
          <a:bodyPr lIns="0" tIns="0" rIns="0" bIns="0" anchor="b">
            <a:normAutofit/>
          </a:bodyPr>
          <a:lstStyle>
            <a:lvl1pPr algn="ctr">
              <a:defRPr sz="4400">
                <a:solidFill>
                  <a:srgbClr val="000000">
                    <a:alpha val="89804"/>
                  </a:srgb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3FA45-4161-F51F-B150-C20B216AC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60" y="3729038"/>
            <a:ext cx="7896767" cy="1655762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rgbClr val="5C88DA">
                    <a:alpha val="89804"/>
                  </a:srgb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0FB63-D878-698E-C094-B54249BE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0" y="5852160"/>
            <a:ext cx="6629400" cy="365125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1A93D-BEEA-4A33-D057-57D1B4DE1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25E0B-F1E4-2B44-812B-4F94A2AD9B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90518B-C5F6-1599-F1AC-4A990578D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23694">
            <a:off x="-482092" y="4032821"/>
            <a:ext cx="3645738" cy="32227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491AB7-7196-5513-6867-57AAE96AF0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444110" flipV="1">
            <a:off x="8903531" y="751375"/>
            <a:ext cx="3574575" cy="33885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C5D805-B619-E873-A774-AB0AAF37C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743" r="36268" b="-7910"/>
          <a:stretch/>
        </p:blipFill>
        <p:spPr>
          <a:xfrm flipH="1">
            <a:off x="8908301" y="1084787"/>
            <a:ext cx="3233395" cy="241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78F0DB-6D40-B335-9ACD-3C7C27722F1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339614" y="5907802"/>
            <a:ext cx="194807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13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-Canine Flu-Sm Molec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136DF-62EF-5C7A-3A98-833B23AB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125"/>
            <a:ext cx="8058912" cy="1325563"/>
          </a:xfrm>
        </p:spPr>
        <p:txBody>
          <a:bodyPr lIns="0" tIns="0" rIns="0" bIns="0"/>
          <a:lstStyle>
            <a:lvl1pPr>
              <a:defRPr>
                <a:solidFill>
                  <a:srgbClr val="000000">
                    <a:alpha val="89804"/>
                  </a:srgb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F9F60-CEA7-F4E4-0C81-85C5182E6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47672"/>
            <a:ext cx="10515600" cy="3858941"/>
          </a:xfrm>
        </p:spPr>
        <p:txBody>
          <a:bodyPr lIns="0" tIns="0" rIns="0" bIns="0"/>
          <a:lstStyle>
            <a:lvl1pPr>
              <a:buClr>
                <a:srgbClr val="5C88DA"/>
              </a:buClr>
              <a:defRPr>
                <a:solidFill>
                  <a:srgbClr val="000000">
                    <a:alpha val="89804"/>
                  </a:srgbClr>
                </a:solidFill>
              </a:defRPr>
            </a:lvl1pPr>
            <a:lvl2pPr>
              <a:buClr>
                <a:srgbClr val="565294"/>
              </a:buClr>
              <a:defRPr>
                <a:solidFill>
                  <a:srgbClr val="000000">
                    <a:alpha val="89804"/>
                  </a:srgbClr>
                </a:solidFill>
              </a:defRPr>
            </a:lvl2pPr>
            <a:lvl3pPr>
              <a:buClr>
                <a:srgbClr val="87027B"/>
              </a:buClr>
              <a:defRPr>
                <a:solidFill>
                  <a:srgbClr val="000000">
                    <a:alpha val="89804"/>
                  </a:srgbClr>
                </a:solidFill>
              </a:defRPr>
            </a:lvl3pPr>
            <a:lvl4pPr>
              <a:buClr>
                <a:srgbClr val="5C88DA"/>
              </a:buClr>
              <a:defRPr>
                <a:solidFill>
                  <a:srgbClr val="000000">
                    <a:alpha val="89804"/>
                  </a:srgbClr>
                </a:solidFill>
              </a:defRPr>
            </a:lvl4pPr>
            <a:lvl5pPr>
              <a:buClr>
                <a:srgbClr val="565294"/>
              </a:buClr>
              <a:defRPr>
                <a:solidFill>
                  <a:srgbClr val="000000">
                    <a:alpha val="89804"/>
                  </a:srgb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578D2-0773-A04C-671C-3BEDB0B4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0" y="5852160"/>
            <a:ext cx="7315200" cy="365125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5F4DF-8B9F-E4CF-6F9C-634B115E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A5352-EBB6-E74C-8D9B-1BA928739A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C664EE-8104-7B46-7861-54D32D975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9726980" y="498668"/>
            <a:ext cx="1694487" cy="1606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132182-DABE-9B0A-3874-B418C9583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0" t="-7823" r="36449" b="-7908"/>
          <a:stretch/>
        </p:blipFill>
        <p:spPr>
          <a:xfrm flipH="1">
            <a:off x="9755237" y="534296"/>
            <a:ext cx="2407137" cy="192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E2E7A5-9BEF-0ABD-ABC6-77952F6233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39614" y="5907802"/>
            <a:ext cx="1948072" cy="685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77505EA-1F91-FF7F-2728-C7A866852A7E}"/>
              </a:ext>
            </a:extLst>
          </p:cNvPr>
          <p:cNvSpPr/>
          <p:nvPr userDrawn="1"/>
        </p:nvSpPr>
        <p:spPr>
          <a:xfrm>
            <a:off x="863040" y="1691513"/>
            <a:ext cx="6423471" cy="9144"/>
          </a:xfrm>
          <a:prstGeom prst="rect">
            <a:avLst/>
          </a:prstGeom>
          <a:gradFill>
            <a:gsLst>
              <a:gs pos="34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13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Slide-Canine Flu-Sm Molecule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136DF-62EF-5C7A-3A98-833B23AB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125"/>
            <a:ext cx="8058912" cy="1325563"/>
          </a:xfrm>
        </p:spPr>
        <p:txBody>
          <a:bodyPr lIns="0" tIns="0" rIns="0" bIns="0"/>
          <a:lstStyle>
            <a:lvl1pPr>
              <a:defRPr>
                <a:solidFill>
                  <a:srgbClr val="000000">
                    <a:alpha val="89804"/>
                  </a:srgb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F9F60-CEA7-F4E4-0C81-85C5182E6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47672"/>
            <a:ext cx="10515600" cy="3858941"/>
          </a:xfrm>
        </p:spPr>
        <p:txBody>
          <a:bodyPr lIns="0" tIns="0" rIns="0" bIns="0"/>
          <a:lstStyle>
            <a:lvl1pPr>
              <a:buClr>
                <a:srgbClr val="5C88DA"/>
              </a:buClr>
              <a:defRPr>
                <a:solidFill>
                  <a:srgbClr val="000000">
                    <a:alpha val="89804"/>
                  </a:srgbClr>
                </a:solidFill>
              </a:defRPr>
            </a:lvl1pPr>
            <a:lvl2pPr>
              <a:buClr>
                <a:srgbClr val="565294"/>
              </a:buClr>
              <a:defRPr>
                <a:solidFill>
                  <a:srgbClr val="000000">
                    <a:alpha val="89804"/>
                  </a:srgbClr>
                </a:solidFill>
              </a:defRPr>
            </a:lvl2pPr>
            <a:lvl3pPr>
              <a:buClr>
                <a:srgbClr val="87027B"/>
              </a:buClr>
              <a:defRPr>
                <a:solidFill>
                  <a:srgbClr val="000000">
                    <a:alpha val="89804"/>
                  </a:srgbClr>
                </a:solidFill>
              </a:defRPr>
            </a:lvl3pPr>
            <a:lvl4pPr>
              <a:buClr>
                <a:srgbClr val="5C88DA"/>
              </a:buClr>
              <a:defRPr>
                <a:solidFill>
                  <a:srgbClr val="000000">
                    <a:alpha val="89804"/>
                  </a:srgbClr>
                </a:solidFill>
              </a:defRPr>
            </a:lvl4pPr>
            <a:lvl5pPr>
              <a:buClr>
                <a:srgbClr val="565294"/>
              </a:buClr>
              <a:defRPr>
                <a:solidFill>
                  <a:srgbClr val="000000">
                    <a:alpha val="89804"/>
                  </a:srgb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578D2-0773-A04C-671C-3BEDB0B4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0" y="5852160"/>
            <a:ext cx="7315200" cy="365125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5F4DF-8B9F-E4CF-6F9C-634B115E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A5352-EBB6-E74C-8D9B-1BA928739A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C664EE-8104-7B46-7861-54D32D975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V="1">
            <a:off x="9726980" y="498668"/>
            <a:ext cx="1694487" cy="1606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132182-DABE-9B0A-3874-B418C9583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690" t="-7823" r="36449" b="-7908"/>
          <a:stretch/>
        </p:blipFill>
        <p:spPr>
          <a:xfrm flipH="1">
            <a:off x="9755237" y="534296"/>
            <a:ext cx="2407137" cy="192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E2E7A5-9BEF-0ABD-ABC6-77952F62334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339614" y="5907802"/>
            <a:ext cx="1948072" cy="685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ACE6FE-0049-08B7-96B5-593C4B45BDB2}"/>
              </a:ext>
            </a:extLst>
          </p:cNvPr>
          <p:cNvSpPr/>
          <p:nvPr userDrawn="1"/>
        </p:nvSpPr>
        <p:spPr>
          <a:xfrm>
            <a:off x="863040" y="1691513"/>
            <a:ext cx="6423471" cy="9144"/>
          </a:xfrm>
          <a:prstGeom prst="rect">
            <a:avLst/>
          </a:prstGeom>
          <a:gradFill>
            <a:gsLst>
              <a:gs pos="34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205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osing Slide-CanineFluH3N2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449C-CF59-8155-9D46-5C21276F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610" y="1463040"/>
            <a:ext cx="6797040" cy="1858465"/>
          </a:xfrm>
        </p:spPr>
        <p:txBody>
          <a:bodyPr lIns="0" tIns="0" rIns="0" bIns="0" anchor="b">
            <a:normAutofit/>
          </a:bodyPr>
          <a:lstStyle>
            <a:lvl1pPr>
              <a:defRPr sz="4400">
                <a:solidFill>
                  <a:srgbClr val="000000">
                    <a:alpha val="89804"/>
                  </a:srgb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BBD57-0146-C373-60C8-6014B523A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3609" y="3657600"/>
            <a:ext cx="6797040" cy="123468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rgbClr val="5C88D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CE7E3-1F27-6980-AA1D-F7E679DF3803}"/>
              </a:ext>
            </a:extLst>
          </p:cNvPr>
          <p:cNvSpPr txBox="1"/>
          <p:nvPr userDrawn="1"/>
        </p:nvSpPr>
        <p:spPr>
          <a:xfrm>
            <a:off x="1737359" y="6455104"/>
            <a:ext cx="69246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>
                <a:solidFill>
                  <a:srgbClr val="000000">
                    <a:alpha val="89804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©2024 Merck &amp; Co., Inc., Rahway, NJ, USA and its affiliates. All rights reserved.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D2318-FBB2-DF40-D33B-58E4B723C6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556490" flipV="1">
            <a:off x="-1010168" y="-856235"/>
            <a:ext cx="3320378" cy="3147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13201C-00A6-6836-D34B-2D1A9DA35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697" t="-12766" r="36356" b="-7911"/>
          <a:stretch/>
        </p:blipFill>
        <p:spPr>
          <a:xfrm rot="16200000">
            <a:off x="-1385644" y="4431381"/>
            <a:ext cx="4358870" cy="363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C0526D-4A46-53E8-4AC6-D4BD6B6DAF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24930" y="6035928"/>
            <a:ext cx="1367373" cy="68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2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-Platform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10BD-F36E-9664-0193-BE843233D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1122363"/>
            <a:ext cx="6296152" cy="2387600"/>
          </a:xfrm>
        </p:spPr>
        <p:txBody>
          <a:bodyPr lIns="0" tIns="0" rIns="0" bIns="0" anchor="b">
            <a:normAutofit/>
          </a:bodyPr>
          <a:lstStyle>
            <a:lvl1pPr algn="ctr">
              <a:defRPr sz="4400">
                <a:solidFill>
                  <a:srgbClr val="000000">
                    <a:alpha val="89804"/>
                  </a:srgb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3FA45-4161-F51F-B150-C20B216AC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60" y="3729038"/>
            <a:ext cx="6296152" cy="1655762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rgbClr val="87027B">
                    <a:alpha val="89804"/>
                  </a:srgb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90518B-C5F6-1599-F1AC-4A990578D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23694">
            <a:off x="-482092" y="4032821"/>
            <a:ext cx="3645738" cy="32227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1EC881-A90A-9F2A-121D-418F125998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8126756" flipH="1" flipV="1">
            <a:off x="7506780" y="-869198"/>
            <a:ext cx="4421537" cy="42987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C5D805-B619-E873-A774-AB0AAF37C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1864" b="-7910"/>
          <a:stretch/>
        </p:blipFill>
        <p:spPr>
          <a:xfrm flipH="1">
            <a:off x="8851197" y="1084787"/>
            <a:ext cx="3133537" cy="2410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1A93D-BEEA-4A33-D057-57D1B4DE1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DD82E-B7F6-6145-A0AD-12681E2114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8C4E7C-DD2A-0552-5E65-E8E6D5226D2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37677" y="6165159"/>
            <a:ext cx="1560576" cy="4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4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Platform-Sm Molec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136DF-62EF-5C7A-3A98-833B23AB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125"/>
            <a:ext cx="8058912" cy="1325563"/>
          </a:xfrm>
        </p:spPr>
        <p:txBody>
          <a:bodyPr lIns="0" tIns="0" rIns="0" bIns="0"/>
          <a:lstStyle>
            <a:lvl1pPr>
              <a:defRPr>
                <a:solidFill>
                  <a:srgbClr val="000000">
                    <a:alpha val="89804"/>
                  </a:srgb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E71A91-16A6-15B4-D652-77BBE64413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071974" flipH="1">
            <a:off x="8564764" y="-856608"/>
            <a:ext cx="2314195" cy="2249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132182-DABE-9B0A-3874-B418C9583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1864" b="-7910"/>
          <a:stretch/>
        </p:blipFill>
        <p:spPr>
          <a:xfrm flipH="1">
            <a:off x="9719334" y="547334"/>
            <a:ext cx="2337737" cy="17986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578D2-0773-A04C-671C-3BEDB0B4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0" y="5852160"/>
            <a:ext cx="7315200" cy="365125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5F4DF-8B9F-E4CF-6F9C-634B115E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94E75-6306-4F47-808E-FE8F0BED1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E28DDB-C6A8-9235-B93A-76F8E80B99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960" y="1947672"/>
            <a:ext cx="10515600" cy="3854439"/>
          </a:xfrm>
        </p:spPr>
        <p:txBody>
          <a:bodyPr lIns="0" tIns="0" rIns="0" bIns="0"/>
          <a:lstStyle>
            <a:lvl1pPr>
              <a:buClr>
                <a:srgbClr val="87027B"/>
              </a:buClr>
              <a:defRPr/>
            </a:lvl1pPr>
            <a:lvl2pPr>
              <a:buClr>
                <a:srgbClr val="565294"/>
              </a:buClr>
              <a:defRPr/>
            </a:lvl2pPr>
            <a:lvl3pPr>
              <a:buClr>
                <a:srgbClr val="005EB8"/>
              </a:buClr>
              <a:defRPr/>
            </a:lvl3pPr>
            <a:lvl4pPr>
              <a:buClr>
                <a:srgbClr val="0097A9"/>
              </a:buClr>
              <a:defRPr/>
            </a:lvl4pPr>
            <a:lvl5pPr>
              <a:buClr>
                <a:srgbClr val="509E2F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E808A-6966-BCBE-E43B-219275FFD3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37677" y="6165159"/>
            <a:ext cx="1560576" cy="4430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8E237A-8EC7-1EFB-6BFC-A80E9B148E99}"/>
              </a:ext>
            </a:extLst>
          </p:cNvPr>
          <p:cNvSpPr/>
          <p:nvPr userDrawn="1"/>
        </p:nvSpPr>
        <p:spPr>
          <a:xfrm>
            <a:off x="863040" y="1691513"/>
            <a:ext cx="6423471" cy="9144"/>
          </a:xfrm>
          <a:prstGeom prst="rect">
            <a:avLst/>
          </a:prstGeom>
          <a:gradFill>
            <a:gsLst>
              <a:gs pos="34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24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-Platform-Sm Molecule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136DF-62EF-5C7A-3A98-833B23AB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125"/>
            <a:ext cx="8058912" cy="1325563"/>
          </a:xfrm>
        </p:spPr>
        <p:txBody>
          <a:bodyPr lIns="0" tIns="0" rIns="0" bIns="0"/>
          <a:lstStyle>
            <a:lvl1pPr>
              <a:defRPr>
                <a:solidFill>
                  <a:srgbClr val="000000">
                    <a:alpha val="89804"/>
                  </a:srgb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E71A91-16A6-15B4-D652-77BBE64413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9071974" flipH="1">
            <a:off x="8564764" y="-856608"/>
            <a:ext cx="2314195" cy="2249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132182-DABE-9B0A-3874-B418C9583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1864" b="-7910"/>
          <a:stretch/>
        </p:blipFill>
        <p:spPr>
          <a:xfrm flipH="1">
            <a:off x="9719334" y="547334"/>
            <a:ext cx="2337737" cy="17986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578D2-0773-A04C-671C-3BEDB0B4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0" y="5852160"/>
            <a:ext cx="7315200" cy="365125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5F4DF-8B9F-E4CF-6F9C-634B115E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94E75-6306-4F47-808E-FE8F0BED1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E28DDB-C6A8-9235-B93A-76F8E80B99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960" y="1947672"/>
            <a:ext cx="10515600" cy="3862758"/>
          </a:xfrm>
        </p:spPr>
        <p:txBody>
          <a:bodyPr lIns="0" tIns="0" rIns="0" bIns="0"/>
          <a:lstStyle>
            <a:lvl1pPr>
              <a:buClr>
                <a:srgbClr val="87027B"/>
              </a:buClr>
              <a:defRPr/>
            </a:lvl1pPr>
            <a:lvl2pPr>
              <a:buClr>
                <a:srgbClr val="565294"/>
              </a:buClr>
              <a:defRPr/>
            </a:lvl2pPr>
            <a:lvl3pPr>
              <a:buClr>
                <a:srgbClr val="005EB8"/>
              </a:buClr>
              <a:defRPr/>
            </a:lvl3pPr>
            <a:lvl4pPr>
              <a:buClr>
                <a:srgbClr val="0097A9"/>
              </a:buClr>
              <a:defRPr/>
            </a:lvl4pPr>
            <a:lvl5pPr>
              <a:buClr>
                <a:srgbClr val="509E2F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E808A-6966-BCBE-E43B-219275FFD3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37677" y="6165159"/>
            <a:ext cx="1560576" cy="4430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FAFE11-5BF5-ED21-7569-D7ECE1E3AEF5}"/>
              </a:ext>
            </a:extLst>
          </p:cNvPr>
          <p:cNvSpPr/>
          <p:nvPr userDrawn="1"/>
        </p:nvSpPr>
        <p:spPr>
          <a:xfrm>
            <a:off x="863040" y="1691513"/>
            <a:ext cx="6423471" cy="9144"/>
          </a:xfrm>
          <a:prstGeom prst="rect">
            <a:avLst/>
          </a:prstGeom>
          <a:gradFill>
            <a:gsLst>
              <a:gs pos="34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04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osing Slide-Platform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449C-CF59-8155-9D46-5C21276F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610" y="1463040"/>
            <a:ext cx="6797040" cy="1858465"/>
          </a:xfrm>
        </p:spPr>
        <p:txBody>
          <a:bodyPr lIns="0" tIns="0" rIns="0" bIns="0" anchor="b">
            <a:normAutofit/>
          </a:bodyPr>
          <a:lstStyle>
            <a:lvl1pPr>
              <a:defRPr sz="4400">
                <a:solidFill>
                  <a:srgbClr val="000000">
                    <a:alpha val="89804"/>
                  </a:srgb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BBD57-0146-C373-60C8-6014B523A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3609" y="3657600"/>
            <a:ext cx="6797040" cy="123468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rgbClr val="8702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C96302-26E1-67A3-C4EE-71418D275C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8385280">
            <a:off x="-2138914" y="255068"/>
            <a:ext cx="4421537" cy="4298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A34C23-3BA6-C223-0373-DD7B9E5BD5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1864" b="-7910"/>
          <a:stretch/>
        </p:blipFill>
        <p:spPr>
          <a:xfrm rot="16200000">
            <a:off x="-1313155" y="4297038"/>
            <a:ext cx="4227409" cy="3252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7695AB-3E3F-F743-A5BB-D89B570E48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24930" y="6035928"/>
            <a:ext cx="1367373" cy="683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8CE7E3-1F27-6980-AA1D-F7E679DF3803}"/>
              </a:ext>
            </a:extLst>
          </p:cNvPr>
          <p:cNvSpPr txBox="1"/>
          <p:nvPr userDrawn="1"/>
        </p:nvSpPr>
        <p:spPr>
          <a:xfrm>
            <a:off x="1737359" y="6455104"/>
            <a:ext cx="69246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rgbClr val="000000">
                    <a:alpha val="89804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©2024 Merck &amp; Co., Inc., Rahway, NJ, USA and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146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-FeLV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449C-CF59-8155-9D46-5C21276F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1709738"/>
            <a:ext cx="7749540" cy="2852737"/>
          </a:xfrm>
        </p:spPr>
        <p:txBody>
          <a:bodyPr lIns="0" tIns="0" rIns="0" bIns="0" anchor="b">
            <a:normAutofit/>
          </a:bodyPr>
          <a:lstStyle>
            <a:lvl1pPr>
              <a:defRPr sz="4400">
                <a:solidFill>
                  <a:schemeClr val="accent1">
                    <a:alpha val="89804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BBD57-0146-C373-60C8-6014B523A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7360" y="4716463"/>
            <a:ext cx="7749540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35C23A-DA53-4194-9CDE-895E1D150D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9200" y="353378"/>
            <a:ext cx="3352800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2A4681-AC85-7182-650E-0970F9A2D2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9500488" flipH="1">
            <a:off x="-633006" y="-618938"/>
            <a:ext cx="4213887" cy="28660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A34C23-3BA6-C223-0373-DD7B9E5BD5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9953" t="-12766" r="20039" b="-7911"/>
          <a:stretch/>
        </p:blipFill>
        <p:spPr>
          <a:xfrm rot="16200000">
            <a:off x="-1400408" y="4407593"/>
            <a:ext cx="4363433" cy="3637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52DE36-D567-BF7B-9DB7-0B741568AEE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012467" y="3651886"/>
            <a:ext cx="2852736" cy="28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0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-FeLV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10BD-F36E-9664-0193-BE843233D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1122363"/>
            <a:ext cx="7121652" cy="2387600"/>
          </a:xfrm>
        </p:spPr>
        <p:txBody>
          <a:bodyPr lIns="0" tIns="0" rIns="0" bIns="0" anchor="b">
            <a:normAutofit/>
          </a:bodyPr>
          <a:lstStyle>
            <a:lvl1pPr algn="ctr">
              <a:defRPr sz="4400">
                <a:solidFill>
                  <a:srgbClr val="000000">
                    <a:alpha val="89804"/>
                  </a:srgb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3FA45-4161-F51F-B150-C20B216AC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60" y="3716338"/>
            <a:ext cx="7121652" cy="1655762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>
                <a:solidFill>
                  <a:srgbClr val="509E2F">
                    <a:alpha val="89804"/>
                  </a:srgb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0FB63-D878-698E-C094-B54249BE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0" y="5852160"/>
            <a:ext cx="6629400" cy="365125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1A93D-BEEA-4A33-D057-57D1B4DE1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A14E2-96CE-804C-ACB9-D97820D1E0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90518B-C5F6-1599-F1AC-4A990578D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23694">
            <a:off x="-482092" y="4032821"/>
            <a:ext cx="3645738" cy="3222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F1CDD3-DC25-8131-B32F-2AA71F6C37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387003" flipV="1">
            <a:off x="5813636" y="414768"/>
            <a:ext cx="4582448" cy="3116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C5D805-B619-E873-A774-AB0AAF37C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0187" r="20226" b="-7910"/>
          <a:stretch/>
        </p:blipFill>
        <p:spPr>
          <a:xfrm>
            <a:off x="8857775" y="1084787"/>
            <a:ext cx="3211772" cy="2410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1A6CEC-1AFA-4189-0E05-D7B1B643539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549943" y="5907802"/>
            <a:ext cx="154056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6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-FeLV-Sm Molec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136DF-62EF-5C7A-3A98-833B23AB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125"/>
            <a:ext cx="8058912" cy="1325563"/>
          </a:xfrm>
        </p:spPr>
        <p:txBody>
          <a:bodyPr lIns="0" tIns="0" rIns="0" bIns="0"/>
          <a:lstStyle>
            <a:lvl1pPr>
              <a:defRPr>
                <a:solidFill>
                  <a:srgbClr val="000000">
                    <a:alpha val="89804"/>
                  </a:srgb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F9F60-CEA7-F4E4-0C81-85C5182E6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50772"/>
            <a:ext cx="10515600" cy="3861066"/>
          </a:xfrm>
        </p:spPr>
        <p:txBody>
          <a:bodyPr lIns="0" tIns="0" rIns="0" bIns="0"/>
          <a:lstStyle>
            <a:lvl1pPr>
              <a:buClr>
                <a:srgbClr val="509E2F"/>
              </a:buClr>
              <a:defRPr>
                <a:solidFill>
                  <a:srgbClr val="000000">
                    <a:alpha val="89804"/>
                  </a:srgbClr>
                </a:solidFill>
              </a:defRPr>
            </a:lvl1pPr>
            <a:lvl2pPr>
              <a:buClr>
                <a:srgbClr val="0097A9"/>
              </a:buClr>
              <a:defRPr>
                <a:solidFill>
                  <a:srgbClr val="000000">
                    <a:alpha val="89804"/>
                  </a:srgbClr>
                </a:solidFill>
              </a:defRPr>
            </a:lvl2pPr>
            <a:lvl3pPr>
              <a:buClr>
                <a:srgbClr val="509E2F"/>
              </a:buClr>
              <a:defRPr>
                <a:solidFill>
                  <a:srgbClr val="000000">
                    <a:alpha val="89804"/>
                  </a:srgbClr>
                </a:solidFill>
              </a:defRPr>
            </a:lvl3pPr>
            <a:lvl4pPr>
              <a:buClr>
                <a:srgbClr val="0097A9"/>
              </a:buClr>
              <a:defRPr>
                <a:solidFill>
                  <a:srgbClr val="000000">
                    <a:alpha val="89804"/>
                  </a:srgbClr>
                </a:solidFill>
              </a:defRPr>
            </a:lvl4pPr>
            <a:lvl5pPr>
              <a:buClr>
                <a:srgbClr val="509E2F"/>
              </a:buClr>
              <a:defRPr>
                <a:solidFill>
                  <a:srgbClr val="000000">
                    <a:alpha val="89804"/>
                  </a:srgb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578D2-0773-A04C-671C-3BEDB0B4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0" y="5852160"/>
            <a:ext cx="7315200" cy="365125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5F4DF-8B9F-E4CF-6F9C-634B115E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51E29-DC57-C847-B473-EECD4802F90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B8317F-96CA-392A-6920-A524C0CDE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75287" flipV="1">
            <a:off x="7978839" y="-214601"/>
            <a:ext cx="1937029" cy="1317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132182-DABE-9B0A-3874-B418C9583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968" t="-7823" r="20018" b="-7908"/>
          <a:stretch/>
        </p:blipFill>
        <p:spPr>
          <a:xfrm flipH="1">
            <a:off x="9699516" y="534296"/>
            <a:ext cx="2413298" cy="192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A5F3D3-59DB-893A-91E2-02B7452184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549943" y="5907802"/>
            <a:ext cx="1540565" cy="685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C30BBE-4C1C-E5B5-614E-64135D612C96}"/>
              </a:ext>
            </a:extLst>
          </p:cNvPr>
          <p:cNvSpPr/>
          <p:nvPr userDrawn="1"/>
        </p:nvSpPr>
        <p:spPr>
          <a:xfrm>
            <a:off x="863040" y="1691513"/>
            <a:ext cx="6423471" cy="9144"/>
          </a:xfrm>
          <a:prstGeom prst="rect">
            <a:avLst/>
          </a:prstGeom>
          <a:gradFill>
            <a:gsLst>
              <a:gs pos="34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55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Slide-FeLV-Sm Molecule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136DF-62EF-5C7A-3A98-833B23AB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125"/>
            <a:ext cx="8058912" cy="1325563"/>
          </a:xfrm>
        </p:spPr>
        <p:txBody>
          <a:bodyPr lIns="0" tIns="0" rIns="0" bIns="0"/>
          <a:lstStyle>
            <a:lvl1pPr>
              <a:defRPr>
                <a:solidFill>
                  <a:srgbClr val="000000">
                    <a:alpha val="89804"/>
                  </a:srgb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F9F60-CEA7-F4E4-0C81-85C5182E6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48258"/>
            <a:ext cx="10515600" cy="3863580"/>
          </a:xfrm>
        </p:spPr>
        <p:txBody>
          <a:bodyPr lIns="0" tIns="0" rIns="0" bIns="0"/>
          <a:lstStyle>
            <a:lvl1pPr>
              <a:buClr>
                <a:srgbClr val="509E2F"/>
              </a:buClr>
              <a:defRPr>
                <a:solidFill>
                  <a:srgbClr val="000000">
                    <a:alpha val="89804"/>
                  </a:srgbClr>
                </a:solidFill>
              </a:defRPr>
            </a:lvl1pPr>
            <a:lvl2pPr>
              <a:buClr>
                <a:srgbClr val="0097A9"/>
              </a:buClr>
              <a:defRPr>
                <a:solidFill>
                  <a:srgbClr val="000000">
                    <a:alpha val="89804"/>
                  </a:srgbClr>
                </a:solidFill>
              </a:defRPr>
            </a:lvl2pPr>
            <a:lvl3pPr>
              <a:buClr>
                <a:srgbClr val="509E2F"/>
              </a:buClr>
              <a:defRPr>
                <a:solidFill>
                  <a:srgbClr val="000000">
                    <a:alpha val="89804"/>
                  </a:srgbClr>
                </a:solidFill>
              </a:defRPr>
            </a:lvl3pPr>
            <a:lvl4pPr>
              <a:buClr>
                <a:srgbClr val="0097A9"/>
              </a:buClr>
              <a:defRPr>
                <a:solidFill>
                  <a:srgbClr val="000000">
                    <a:alpha val="89804"/>
                  </a:srgbClr>
                </a:solidFill>
              </a:defRPr>
            </a:lvl4pPr>
            <a:lvl5pPr>
              <a:buClr>
                <a:srgbClr val="509E2F"/>
              </a:buClr>
              <a:defRPr>
                <a:solidFill>
                  <a:srgbClr val="000000">
                    <a:alpha val="89804"/>
                  </a:srgb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578D2-0773-A04C-671C-3BEDB0B4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0" y="5852160"/>
            <a:ext cx="7315200" cy="365125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5F4DF-8B9F-E4CF-6F9C-634B115E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51E29-DC57-C847-B473-EECD4802F90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B8317F-96CA-392A-6920-A524C0CDE5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75287" flipV="1">
            <a:off x="7978839" y="-214601"/>
            <a:ext cx="1937029" cy="1317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132182-DABE-9B0A-3874-B418C9583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968" t="-7823" r="20018" b="-7908"/>
          <a:stretch/>
        </p:blipFill>
        <p:spPr>
          <a:xfrm flipH="1">
            <a:off x="9699516" y="534296"/>
            <a:ext cx="2413298" cy="192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A5F3D3-59DB-893A-91E2-02B7452184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549943" y="5907802"/>
            <a:ext cx="1540565" cy="685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BCFFEC-A117-B1C7-0C29-8A05EE4546FA}"/>
              </a:ext>
            </a:extLst>
          </p:cNvPr>
          <p:cNvSpPr/>
          <p:nvPr userDrawn="1"/>
        </p:nvSpPr>
        <p:spPr>
          <a:xfrm>
            <a:off x="863040" y="1691513"/>
            <a:ext cx="6423471" cy="9144"/>
          </a:xfrm>
          <a:prstGeom prst="rect">
            <a:avLst/>
          </a:prstGeom>
          <a:gradFill>
            <a:gsLst>
              <a:gs pos="3400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80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11B505-E10F-1DE4-7AD6-1E61856E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29EFC-EBEC-AF01-88DF-3BF8A57F2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1825625"/>
            <a:ext cx="10515600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34A72-40E7-5527-D4F5-C053DF7A9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296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20EE6-70E3-D2BC-331C-E44DF232D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8560" y="6356350"/>
            <a:ext cx="701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3CFC5-C5B1-5942-8519-C6DD2AB6A4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DBF4A3-4536-62AF-EAD7-157EAE897F2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73501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B2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300110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1" kern="1200" baseline="0">
          <a:solidFill>
            <a:srgbClr val="000000">
              <a:alpha val="89804"/>
            </a:srgb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000000">
              <a:alpha val="89804"/>
            </a:srgbClr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—"/>
        <a:defRPr sz="1800" kern="1200">
          <a:solidFill>
            <a:srgbClr val="000000">
              <a:alpha val="89804"/>
            </a:srgbClr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C88DA"/>
        </a:buClr>
        <a:buSzPct val="80000"/>
        <a:buFont typeface="Courier New" panose="02070309020205020404" pitchFamily="49" charset="0"/>
        <a:buChar char="o"/>
        <a:defRPr sz="1600" kern="1200">
          <a:solidFill>
            <a:srgbClr val="000000">
              <a:alpha val="89804"/>
            </a:srgbClr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7A9"/>
        </a:buClr>
        <a:buFont typeface="Arial" panose="020B0604020202020204" pitchFamily="34" charset="0"/>
        <a:buChar char="•"/>
        <a:defRPr sz="1600" kern="1200">
          <a:solidFill>
            <a:srgbClr val="000000">
              <a:alpha val="89804"/>
            </a:srgbClr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C400"/>
        </a:buClr>
        <a:buFont typeface="System Font Regular"/>
        <a:buChar char="—"/>
        <a:defRPr sz="1400" kern="1200">
          <a:solidFill>
            <a:srgbClr val="000000">
              <a:alpha val="89804"/>
            </a:srgb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11B505-E10F-1DE4-7AD6-1E61856E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29EFC-EBEC-AF01-88DF-3BF8A57F2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1825625"/>
            <a:ext cx="10515600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34A72-40E7-5527-D4F5-C053DF7A9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296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20EE6-70E3-D2BC-331C-E44DF232D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8560" y="6356350"/>
            <a:ext cx="701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3CFC5-C5B1-5942-8519-C6DD2AB6A4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DBF4A3-4536-62AF-EAD7-157EAE897F2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73501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B2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381481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1" kern="1200" baseline="0">
          <a:solidFill>
            <a:srgbClr val="000000">
              <a:alpha val="89804"/>
            </a:srgb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000000">
              <a:alpha val="89804"/>
            </a:srgbClr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System Font Regular"/>
        <a:buChar char="—"/>
        <a:defRPr sz="1800" kern="1200">
          <a:solidFill>
            <a:srgbClr val="000000">
              <a:alpha val="89804"/>
            </a:srgbClr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Courier New" panose="02070309020205020404" pitchFamily="49" charset="0"/>
        <a:buChar char="o"/>
        <a:defRPr sz="1600" kern="1200">
          <a:solidFill>
            <a:srgbClr val="000000">
              <a:alpha val="89804"/>
            </a:srgbClr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rgbClr val="000000">
              <a:alpha val="89804"/>
            </a:srgbClr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stem Font Regular"/>
        <a:buChar char="—"/>
        <a:defRPr sz="1400" kern="1200">
          <a:solidFill>
            <a:srgbClr val="000000">
              <a:alpha val="89804"/>
            </a:srgb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11B505-E10F-1DE4-7AD6-1E61856E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29EFC-EBEC-AF01-88DF-3BF8A57F2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1825625"/>
            <a:ext cx="10515600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34A72-40E7-5527-D4F5-C053DF7A9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296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20EE6-70E3-D2BC-331C-E44DF232D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8560" y="6356350"/>
            <a:ext cx="701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3CFC5-C5B1-5942-8519-C6DD2AB6A4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DBF4A3-4536-62AF-EAD7-157EAE897F2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73501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B2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348811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1" kern="1200" baseline="0">
          <a:solidFill>
            <a:srgbClr val="000000">
              <a:alpha val="89804"/>
            </a:srgb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000000">
              <a:alpha val="89804"/>
            </a:srgbClr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—"/>
        <a:defRPr sz="1800" kern="1200">
          <a:solidFill>
            <a:srgbClr val="000000">
              <a:alpha val="89804"/>
            </a:srgbClr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80000"/>
        <a:buFont typeface="Courier New" panose="02070309020205020404" pitchFamily="49" charset="0"/>
        <a:buChar char="o"/>
        <a:defRPr sz="1600" kern="1200">
          <a:solidFill>
            <a:srgbClr val="000000">
              <a:alpha val="89804"/>
            </a:srgbClr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rgbClr val="000000">
              <a:alpha val="89804"/>
            </a:srgbClr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—"/>
        <a:defRPr sz="1400" kern="1200">
          <a:solidFill>
            <a:srgbClr val="000000">
              <a:alpha val="89804"/>
            </a:srgb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36604-357B-A5CD-CEE2-10988480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0C7AC-F728-C315-F823-0982182CC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2311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A032-11B3-4345-611B-1538E479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FD2F6-27CA-4711-4384-857720961F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51746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36604-357B-A5CD-CEE2-10988480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0C7AC-F728-C315-F823-0982182CC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03233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9FEC-2875-A759-6154-C229B4163C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Divider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FABE4-600B-BB34-506C-6C1E175A1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Subtitle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A5190-78BB-E08C-89C0-7E1EE99C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D82E-B7F6-6145-A0AD-12681E21143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14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5342D-C05D-EBF0-3B42-4DA34683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Slide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AAD45-6D0A-AE4A-D9ED-CA1AA653F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Bulleted Copy</a:t>
            </a:r>
          </a:p>
          <a:p>
            <a:pPr lvl="1"/>
            <a:r>
              <a:rPr lang="en-GB" dirty="0"/>
              <a:t>Bullet level 2</a:t>
            </a:r>
          </a:p>
          <a:p>
            <a:pPr lvl="2"/>
            <a:r>
              <a:rPr lang="en-GB" dirty="0"/>
              <a:t>Bullet level 3</a:t>
            </a:r>
          </a:p>
          <a:p>
            <a:pPr lvl="3"/>
            <a:r>
              <a:rPr lang="en-GB" dirty="0"/>
              <a:t>Bullet level 4</a:t>
            </a:r>
          </a:p>
          <a:p>
            <a:pPr lvl="4"/>
            <a:r>
              <a:rPr lang="en-GB" dirty="0"/>
              <a:t>Bullet level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6655D-A06B-285A-2118-22A1FC111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4E75-6306-4F47-808E-FE8F0BED1A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01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5342D-C05D-EBF0-3B42-4DA34683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Slide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AAD45-6D0A-AE4A-D9ED-CA1AA653F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Bulleted Copy</a:t>
            </a:r>
          </a:p>
          <a:p>
            <a:pPr lvl="1"/>
            <a:r>
              <a:rPr lang="en-GB" dirty="0"/>
              <a:t>Bullet level 2</a:t>
            </a:r>
          </a:p>
          <a:p>
            <a:pPr lvl="2"/>
            <a:r>
              <a:rPr lang="en-GB" dirty="0"/>
              <a:t>Bullet level 3</a:t>
            </a:r>
          </a:p>
          <a:p>
            <a:pPr lvl="3"/>
            <a:r>
              <a:rPr lang="en-GB" dirty="0"/>
              <a:t>Bullet level 4</a:t>
            </a:r>
          </a:p>
          <a:p>
            <a:pPr lvl="4"/>
            <a:r>
              <a:rPr lang="en-GB" dirty="0"/>
              <a:t>Bullet level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6655D-A06B-285A-2118-22A1FC111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4E75-6306-4F47-808E-FE8F0BED1A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63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A032-11B3-4345-611B-1538E479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FD2F6-27CA-4711-4384-857720961F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3763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9FEC-2875-A759-6154-C229B4163C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Divider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FABE4-600B-BB34-506C-6C1E175A1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Subtitle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A5190-78BB-E08C-89C0-7E1EE99C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D82E-B7F6-6145-A0AD-12681E21143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8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5342D-C05D-EBF0-3B42-4DA34683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6655D-A06B-285A-2118-22A1FC111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4E75-6306-4F47-808E-FE8F0BED1A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AAD45-6D0A-AE4A-D9ED-CA1AA653F3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Bulleted Copy</a:t>
            </a:r>
          </a:p>
          <a:p>
            <a:pPr lvl="1"/>
            <a:r>
              <a:rPr lang="en-GB" dirty="0"/>
              <a:t>Bullet level 2</a:t>
            </a:r>
          </a:p>
          <a:p>
            <a:pPr lvl="2"/>
            <a:r>
              <a:rPr lang="en-GB" dirty="0"/>
              <a:t>Bullet level 3</a:t>
            </a:r>
          </a:p>
          <a:p>
            <a:pPr lvl="3"/>
            <a:r>
              <a:rPr lang="en-GB" dirty="0"/>
              <a:t>Bullet level 4</a:t>
            </a:r>
          </a:p>
          <a:p>
            <a:pPr lvl="4"/>
            <a:r>
              <a:rPr lang="en-GB" dirty="0"/>
              <a:t>Bullet level 5</a:t>
            </a:r>
          </a:p>
        </p:txBody>
      </p:sp>
    </p:spTree>
    <p:extLst>
      <p:ext uri="{BB962C8B-B14F-4D97-AF65-F5344CB8AC3E}">
        <p14:creationId xmlns:p14="http://schemas.microsoft.com/office/powerpoint/2010/main" val="379402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5342D-C05D-EBF0-3B42-4DA34683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6655D-A06B-285A-2118-22A1FC111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4E75-6306-4F47-808E-FE8F0BED1A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AAD45-6D0A-AE4A-D9ED-CA1AA653F3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Bulleted Copy</a:t>
            </a:r>
          </a:p>
          <a:p>
            <a:pPr lvl="1"/>
            <a:r>
              <a:rPr lang="en-GB" dirty="0"/>
              <a:t>Bullet level 2</a:t>
            </a:r>
          </a:p>
          <a:p>
            <a:pPr lvl="2"/>
            <a:r>
              <a:rPr lang="en-GB" dirty="0"/>
              <a:t>Bullet level 3</a:t>
            </a:r>
          </a:p>
          <a:p>
            <a:pPr lvl="3"/>
            <a:r>
              <a:rPr lang="en-GB" dirty="0"/>
              <a:t>Bullet level 4</a:t>
            </a:r>
          </a:p>
          <a:p>
            <a:pPr lvl="4"/>
            <a:r>
              <a:rPr lang="en-GB" dirty="0"/>
              <a:t>Bullet level 5</a:t>
            </a:r>
          </a:p>
        </p:txBody>
      </p:sp>
    </p:spTree>
    <p:extLst>
      <p:ext uri="{BB962C8B-B14F-4D97-AF65-F5344CB8AC3E}">
        <p14:creationId xmlns:p14="http://schemas.microsoft.com/office/powerpoint/2010/main" val="193735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A032-11B3-4345-611B-1538E479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FD2F6-27CA-4711-4384-857720961F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7368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36604-357B-A5CD-CEE2-10988480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0C7AC-F728-C315-F823-0982182CC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84415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9FEC-2875-A759-6154-C229B4163C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Divider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FABE4-600B-BB34-506C-6C1E175A1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Subtitle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A5190-78BB-E08C-89C0-7E1EE99C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D82E-B7F6-6145-A0AD-12681E21143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74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5342D-C05D-EBF0-3B42-4DA34683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Slide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AAD45-6D0A-AE4A-D9ED-CA1AA653F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Bulleted Copy</a:t>
            </a:r>
          </a:p>
          <a:p>
            <a:pPr lvl="1"/>
            <a:r>
              <a:rPr lang="en-GB" dirty="0"/>
              <a:t>Bullet level 2</a:t>
            </a:r>
          </a:p>
          <a:p>
            <a:pPr lvl="2"/>
            <a:r>
              <a:rPr lang="en-GB" dirty="0"/>
              <a:t>Bullet level 3</a:t>
            </a:r>
          </a:p>
          <a:p>
            <a:pPr lvl="3"/>
            <a:r>
              <a:rPr lang="en-GB" dirty="0"/>
              <a:t>Bullet level 4</a:t>
            </a:r>
          </a:p>
          <a:p>
            <a:pPr lvl="4"/>
            <a:r>
              <a:rPr lang="en-GB" dirty="0"/>
              <a:t>Bullet level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6655D-A06B-285A-2118-22A1FC111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4E75-6306-4F47-808E-FE8F0BED1A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5342D-C05D-EBF0-3B42-4DA34683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Slide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AAD45-6D0A-AE4A-D9ED-CA1AA653F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Bulleted Copy</a:t>
            </a:r>
          </a:p>
          <a:p>
            <a:pPr lvl="1"/>
            <a:r>
              <a:rPr lang="en-GB" dirty="0"/>
              <a:t>Bullet level 2</a:t>
            </a:r>
          </a:p>
          <a:p>
            <a:pPr lvl="2"/>
            <a:r>
              <a:rPr lang="en-GB" dirty="0"/>
              <a:t>Bullet level 3</a:t>
            </a:r>
          </a:p>
          <a:p>
            <a:pPr lvl="3"/>
            <a:r>
              <a:rPr lang="en-GB" dirty="0"/>
              <a:t>Bullet level 4</a:t>
            </a:r>
          </a:p>
          <a:p>
            <a:pPr lvl="4"/>
            <a:r>
              <a:rPr lang="en-GB" dirty="0"/>
              <a:t>Bullet level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6655D-A06B-285A-2118-22A1FC111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4E75-6306-4F47-808E-FE8F0BED1AF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4923"/>
      </p:ext>
    </p:extLst>
  </p:cSld>
  <p:clrMapOvr>
    <a:masterClrMapping/>
  </p:clrMapOvr>
</p:sld>
</file>

<file path=ppt/theme/theme1.xml><?xml version="1.0" encoding="utf-8"?>
<a:theme xmlns:a="http://schemas.openxmlformats.org/drawingml/2006/main" name="Nobivac NXT">
  <a:themeElements>
    <a:clrScheme name="Nobivac NX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027B"/>
      </a:accent1>
      <a:accent2>
        <a:srgbClr val="565193"/>
      </a:accent2>
      <a:accent3>
        <a:srgbClr val="DB3EB1"/>
      </a:accent3>
      <a:accent4>
        <a:srgbClr val="8B83D7"/>
      </a:accent4>
      <a:accent5>
        <a:srgbClr val="71246C"/>
      </a:accent5>
      <a:accent6>
        <a:srgbClr val="280071"/>
      </a:accent6>
      <a:hlink>
        <a:srgbClr val="0563C1"/>
      </a:hlink>
      <a:folHlink>
        <a:srgbClr val="954F72"/>
      </a:folHlink>
    </a:clrScheme>
    <a:fontScheme name="Verdana Arial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bivac FeLV">
  <a:themeElements>
    <a:clrScheme name="Nobivac FeLV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09E2F"/>
      </a:accent1>
      <a:accent2>
        <a:srgbClr val="8BC300"/>
      </a:accent2>
      <a:accent3>
        <a:srgbClr val="0097A9"/>
      </a:accent3>
      <a:accent4>
        <a:srgbClr val="C5E86C"/>
      </a:accent4>
      <a:accent5>
        <a:srgbClr val="006845"/>
      </a:accent5>
      <a:accent6>
        <a:srgbClr val="00677F"/>
      </a:accent6>
      <a:hlink>
        <a:srgbClr val="0563C1"/>
      </a:hlink>
      <a:folHlink>
        <a:srgbClr val="954F72"/>
      </a:folHlink>
    </a:clrScheme>
    <a:fontScheme name="Verdana Arial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obivac NXT Canine Flu">
  <a:themeElements>
    <a:clrScheme name="Nobivac NXT Canine Fl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C88DA"/>
      </a:accent1>
      <a:accent2>
        <a:srgbClr val="565193"/>
      </a:accent2>
      <a:accent3>
        <a:srgbClr val="87027B"/>
      </a:accent3>
      <a:accent4>
        <a:srgbClr val="DB3EB1"/>
      </a:accent4>
      <a:accent5>
        <a:srgbClr val="8B83D7"/>
      </a:accent5>
      <a:accent6>
        <a:srgbClr val="71246C"/>
      </a:accent6>
      <a:hlink>
        <a:srgbClr val="0563C1"/>
      </a:hlink>
      <a:folHlink>
        <a:srgbClr val="954F72"/>
      </a:folHlink>
    </a:clrScheme>
    <a:fontScheme name="Verdana Arial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B0A1A2F2DBE94D8E27BD08CC661CCA" ma:contentTypeVersion="16" ma:contentTypeDescription="Create a new document." ma:contentTypeScope="" ma:versionID="777ae6e46b69d0aad0abb206a623bfe9">
  <xsd:schema xmlns:xsd="http://www.w3.org/2001/XMLSchema" xmlns:xs="http://www.w3.org/2001/XMLSchema" xmlns:p="http://schemas.microsoft.com/office/2006/metadata/properties" xmlns:ns1="http://schemas.microsoft.com/sharepoint/v3" xmlns:ns2="4fef52e1-68d2-4c5a-9834-981cff3805db" xmlns:ns3="25a36a30-0d8b-4f1a-9cf5-5ca1a5941800" targetNamespace="http://schemas.microsoft.com/office/2006/metadata/properties" ma:root="true" ma:fieldsID="1d73e67f2866da01df057864cb3ccb86" ns1:_="" ns2:_="" ns3:_="">
    <xsd:import namespace="http://schemas.microsoft.com/sharepoint/v3"/>
    <xsd:import namespace="4fef52e1-68d2-4c5a-9834-981cff3805db"/>
    <xsd:import namespace="25a36a30-0d8b-4f1a-9cf5-5ca1a59418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f52e1-68d2-4c5a-9834-981cff3805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f5e642b-91f5-4888-b018-43334a040d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36a30-0d8b-4f1a-9cf5-5ca1a594180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b694c53-440e-4553-864d-e3d2ab535eca}" ma:internalName="TaxCatchAll" ma:showField="CatchAllData" ma:web="25a36a30-0d8b-4f1a-9cf5-5ca1a59418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D13164-8B6E-4579-854A-94B7A9B12C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DE66E6-088B-49AD-989C-376F20CD4ED3}">
  <ds:schemaRefs>
    <ds:schemaRef ds:uri="25a36a30-0d8b-4f1a-9cf5-5ca1a5941800"/>
    <ds:schemaRef ds:uri="4fef52e1-68d2-4c5a-9834-981cff3805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150</Words>
  <Application>Microsoft Macintosh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System Font Regular</vt:lpstr>
      <vt:lpstr>Verdana</vt:lpstr>
      <vt:lpstr>Nobivac NXT</vt:lpstr>
      <vt:lpstr>Nobivac FeLV</vt:lpstr>
      <vt:lpstr>Nobivac NXT Canine Flu</vt:lpstr>
      <vt:lpstr>Title Goes Here</vt:lpstr>
      <vt:lpstr>Divider Slide</vt:lpstr>
      <vt:lpstr>Content Slide Title</vt:lpstr>
      <vt:lpstr>Content Slide Title</vt:lpstr>
      <vt:lpstr>Closing Slide Title</vt:lpstr>
      <vt:lpstr>Title Goes Here</vt:lpstr>
      <vt:lpstr>Divider Slide</vt:lpstr>
      <vt:lpstr>Content Slide Title</vt:lpstr>
      <vt:lpstr>Content Slide Title</vt:lpstr>
      <vt:lpstr>Closing Slide Title</vt:lpstr>
      <vt:lpstr>Title Goes Here</vt:lpstr>
      <vt:lpstr>Divider Slide</vt:lpstr>
      <vt:lpstr>Content Slide Title</vt:lpstr>
      <vt:lpstr>Content Slide Title</vt:lpstr>
      <vt:lpstr>Closing Slide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Teti</dc:creator>
  <cp:lastModifiedBy>Brittanie Starr</cp:lastModifiedBy>
  <cp:revision>6</cp:revision>
  <dcterms:created xsi:type="dcterms:W3CDTF">2024-02-01T18:37:25Z</dcterms:created>
  <dcterms:modified xsi:type="dcterms:W3CDTF">2024-09-23T13:22:36Z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7fd646-07cb-4c4e-a107-4e4d6b30ba1b_Enabled">
    <vt:lpwstr>true</vt:lpwstr>
  </property>
  <property fmtid="{D5CDD505-2E9C-101B-9397-08002B2CF9AE}" pid="3" name="MSIP_Label_927fd646-07cb-4c4e-a107-4e4d6b30ba1b_SetDate">
    <vt:lpwstr>2024-04-27T19:07:22Z</vt:lpwstr>
  </property>
  <property fmtid="{D5CDD505-2E9C-101B-9397-08002B2CF9AE}" pid="4" name="MSIP_Label_927fd646-07cb-4c4e-a107-4e4d6b30ba1b_Method">
    <vt:lpwstr>Privileged</vt:lpwstr>
  </property>
  <property fmtid="{D5CDD505-2E9C-101B-9397-08002B2CF9AE}" pid="5" name="MSIP_Label_927fd646-07cb-4c4e-a107-4e4d6b30ba1b_Name">
    <vt:lpwstr>927fd646-07cb-4c4e-a107-4e4d6b30ba1b</vt:lpwstr>
  </property>
  <property fmtid="{D5CDD505-2E9C-101B-9397-08002B2CF9AE}" pid="6" name="MSIP_Label_927fd646-07cb-4c4e-a107-4e4d6b30ba1b_SiteId">
    <vt:lpwstr>a00de4ec-48a8-43a6-be74-e31274e2060d</vt:lpwstr>
  </property>
  <property fmtid="{D5CDD505-2E9C-101B-9397-08002B2CF9AE}" pid="7" name="MSIP_Label_927fd646-07cb-4c4e-a107-4e4d6b30ba1b_ActionId">
    <vt:lpwstr>8aa03163-b110-456d-bbb6-0fc42501d194</vt:lpwstr>
  </property>
  <property fmtid="{D5CDD505-2E9C-101B-9397-08002B2CF9AE}" pid="8" name="MSIP_Label_927fd646-07cb-4c4e-a107-4e4d6b30ba1b_ContentBits">
    <vt:lpwstr>1</vt:lpwstr>
  </property>
  <property fmtid="{D5CDD505-2E9C-101B-9397-08002B2CF9AE}" pid="9" name="ClassificationContentMarkingHeaderLocations">
    <vt:lpwstr>Office Theme:7</vt:lpwstr>
  </property>
  <property fmtid="{D5CDD505-2E9C-101B-9397-08002B2CF9AE}" pid="10" name="ClassificationContentMarkingHeaderText">
    <vt:lpwstr>Proprietary</vt:lpwstr>
  </property>
</Properties>
</file>