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1" r:id="rId5"/>
  </p:sldMasterIdLst>
  <p:notesMasterIdLst>
    <p:notesMasterId r:id="rId19"/>
  </p:notesMasterIdLst>
  <p:handoutMasterIdLst>
    <p:handoutMasterId r:id="rId20"/>
  </p:handoutMasterIdLst>
  <p:sldIdLst>
    <p:sldId id="358" r:id="rId6"/>
    <p:sldId id="2147470308" r:id="rId7"/>
    <p:sldId id="2147470309" r:id="rId8"/>
    <p:sldId id="2147470307" r:id="rId9"/>
    <p:sldId id="2147470326" r:id="rId10"/>
    <p:sldId id="2147470310" r:id="rId11"/>
    <p:sldId id="2147470313" r:id="rId12"/>
    <p:sldId id="2147470328" r:id="rId13"/>
    <p:sldId id="2147470316" r:id="rId14"/>
    <p:sldId id="2147470317" r:id="rId15"/>
    <p:sldId id="2147470324" r:id="rId16"/>
    <p:sldId id="2147470321" r:id="rId17"/>
    <p:sldId id="2147470323" r:id="rId18"/>
  </p:sldIdLst>
  <p:sldSz cx="12192000" cy="6858000"/>
  <p:notesSz cx="6858000" cy="9144000"/>
  <p:defaultTextStyle>
    <a:defPPr>
      <a:defRPr lang="en-US"/>
    </a:defPPr>
    <a:lvl1pPr marL="0" algn="l" defTabSz="228600" rtl="0" eaLnBrk="1" latinLnBrk="0" hangingPunct="1">
      <a:defRPr sz="900" kern="1200">
        <a:solidFill>
          <a:schemeClr val="tx1"/>
        </a:solidFill>
        <a:latin typeface="+mn-lt"/>
        <a:ea typeface="+mn-ea"/>
        <a:cs typeface="+mn-cs"/>
      </a:defRPr>
    </a:lvl1pPr>
    <a:lvl2pPr marL="228600" algn="l" defTabSz="228600" rtl="0" eaLnBrk="1" latinLnBrk="0" hangingPunct="1">
      <a:defRPr sz="900" kern="1200">
        <a:solidFill>
          <a:schemeClr val="tx1"/>
        </a:solidFill>
        <a:latin typeface="+mn-lt"/>
        <a:ea typeface="+mn-ea"/>
        <a:cs typeface="+mn-cs"/>
      </a:defRPr>
    </a:lvl2pPr>
    <a:lvl3pPr marL="457200" algn="l" defTabSz="228600" rtl="0" eaLnBrk="1" latinLnBrk="0" hangingPunct="1">
      <a:defRPr sz="900" kern="1200">
        <a:solidFill>
          <a:schemeClr val="tx1"/>
        </a:solidFill>
        <a:latin typeface="+mn-lt"/>
        <a:ea typeface="+mn-ea"/>
        <a:cs typeface="+mn-cs"/>
      </a:defRPr>
    </a:lvl3pPr>
    <a:lvl4pPr marL="685800" algn="l" defTabSz="228600" rtl="0" eaLnBrk="1" latinLnBrk="0" hangingPunct="1">
      <a:defRPr sz="900" kern="1200">
        <a:solidFill>
          <a:schemeClr val="tx1"/>
        </a:solidFill>
        <a:latin typeface="+mn-lt"/>
        <a:ea typeface="+mn-ea"/>
        <a:cs typeface="+mn-cs"/>
      </a:defRPr>
    </a:lvl4pPr>
    <a:lvl5pPr marL="914400" algn="l" defTabSz="228600" rtl="0" eaLnBrk="1" latinLnBrk="0" hangingPunct="1">
      <a:defRPr sz="900" kern="1200">
        <a:solidFill>
          <a:schemeClr val="tx1"/>
        </a:solidFill>
        <a:latin typeface="+mn-lt"/>
        <a:ea typeface="+mn-ea"/>
        <a:cs typeface="+mn-cs"/>
      </a:defRPr>
    </a:lvl5pPr>
    <a:lvl6pPr marL="1143000" algn="l" defTabSz="228600" rtl="0" eaLnBrk="1" latinLnBrk="0" hangingPunct="1">
      <a:defRPr sz="900" kern="1200">
        <a:solidFill>
          <a:schemeClr val="tx1"/>
        </a:solidFill>
        <a:latin typeface="+mn-lt"/>
        <a:ea typeface="+mn-ea"/>
        <a:cs typeface="+mn-cs"/>
      </a:defRPr>
    </a:lvl6pPr>
    <a:lvl7pPr marL="1371600" algn="l" defTabSz="228600" rtl="0" eaLnBrk="1" latinLnBrk="0" hangingPunct="1">
      <a:defRPr sz="900" kern="1200">
        <a:solidFill>
          <a:schemeClr val="tx1"/>
        </a:solidFill>
        <a:latin typeface="+mn-lt"/>
        <a:ea typeface="+mn-ea"/>
        <a:cs typeface="+mn-cs"/>
      </a:defRPr>
    </a:lvl7pPr>
    <a:lvl8pPr marL="1600200" algn="l" defTabSz="228600" rtl="0" eaLnBrk="1" latinLnBrk="0" hangingPunct="1">
      <a:defRPr sz="900" kern="1200">
        <a:solidFill>
          <a:schemeClr val="tx1"/>
        </a:solidFill>
        <a:latin typeface="+mn-lt"/>
        <a:ea typeface="+mn-ea"/>
        <a:cs typeface="+mn-cs"/>
      </a:defRPr>
    </a:lvl8pPr>
    <a:lvl9pPr marL="1828800" algn="l" defTabSz="228600" rtl="0" eaLnBrk="1" latinLnBrk="0" hangingPunct="1">
      <a:defRPr sz="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926F59-A101-8FF5-D2D8-9DF4AC7FEEEC}" name="Sitterding, Melissa" initials="MS" userId="S::sitterdi@merck.com::d168fd9a-b029-46de-a3d8-6ff1d75cf25a" providerId="AD"/>
  <p188:author id="{9899A27A-CD2B-E18E-B684-8A3A61D60F47}" name="Laffin, Anne" initials="LA" userId="S::laffina@merck.com::716c2370-8132-4c24-aa43-4930c12e8b5c" providerId="AD"/>
  <p188:author id="{8435FADB-04D0-A027-FC58-C69E2A222630}" name="Slawson, Jamie A." initials="JS" userId="S::slawsonj@merck.com::37f5e250-9d80-49b1-b767-def07f3e9d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269"/>
    <a:srgbClr val="0082CA"/>
    <a:srgbClr val="9EA7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667" autoAdjust="0"/>
  </p:normalViewPr>
  <p:slideViewPr>
    <p:cSldViewPr snapToGrid="0">
      <p:cViewPr varScale="1">
        <p:scale>
          <a:sx n="48" d="100"/>
          <a:sy n="48" d="100"/>
        </p:scale>
        <p:origin x="1300" y="4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8BAF5C-6CD5-4DE8-92EF-24E03D1D84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B45F07BD-4C1B-4017-B7A9-4B15066258B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157275-0685-4037-90A7-FAD8C856B3F2}" type="datetimeFigureOut">
              <a:rPr lang="en-GB" smtClean="0"/>
              <a:t>05/05/2025</a:t>
            </a:fld>
            <a:endParaRPr lang="en-GB"/>
          </a:p>
        </p:txBody>
      </p:sp>
      <p:sp>
        <p:nvSpPr>
          <p:cNvPr id="4" name="Footer Placeholder 3">
            <a:extLst>
              <a:ext uri="{FF2B5EF4-FFF2-40B4-BE49-F238E27FC236}">
                <a16:creationId xmlns:a16="http://schemas.microsoft.com/office/drawing/2014/main" id="{B493B622-6730-4EF9-A7F8-30825F391BE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EADD45D-56F6-408F-92CB-2767497706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C52509-DC64-4B3D-9D12-B90A5F500164}" type="slidenum">
              <a:rPr lang="en-GB" smtClean="0"/>
              <a:t>‹#›</a:t>
            </a:fld>
            <a:endParaRPr lang="en-GB"/>
          </a:p>
        </p:txBody>
      </p:sp>
    </p:spTree>
    <p:extLst>
      <p:ext uri="{BB962C8B-B14F-4D97-AF65-F5344CB8AC3E}">
        <p14:creationId xmlns:p14="http://schemas.microsoft.com/office/powerpoint/2010/main" val="249959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6AB04-16FE-4906-B5AE-BFF797B8155A}" type="datetimeFigureOut">
              <a:rPr lang="en-GB" smtClean="0"/>
              <a:t>05/05/2025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DD403B-0F6A-4C1F-AE63-FA1FF361F76A}" type="slidenum">
              <a:rPr lang="en-GB" smtClean="0"/>
              <a:t>‹#›</a:t>
            </a:fld>
            <a:endParaRPr lang="en-GB"/>
          </a:p>
        </p:txBody>
      </p:sp>
    </p:spTree>
    <p:extLst>
      <p:ext uri="{BB962C8B-B14F-4D97-AF65-F5344CB8AC3E}">
        <p14:creationId xmlns:p14="http://schemas.microsoft.com/office/powerpoint/2010/main" val="1009425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ewormmychickens.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Welcome to the training for Happier Healthier Backyard Chickens with new 3mL size of SAFE-GUARD </a:t>
            </a:r>
            <a:r>
              <a:rPr lang="en-US" dirty="0" err="1">
                <a:ea typeface="Calibri"/>
                <a:cs typeface="Calibri"/>
              </a:rPr>
              <a:t>Aquasol</a:t>
            </a:r>
            <a:r>
              <a:rPr lang="en-US" dirty="0">
                <a:ea typeface="Calibri"/>
                <a:cs typeface="Calibri"/>
              </a:rPr>
              <a:t> fenbendazole oral suspension.</a:t>
            </a:r>
          </a:p>
          <a:p>
            <a:endParaRPr lang="en-US" dirty="0">
              <a:ea typeface="Calibri"/>
              <a:cs typeface="Calibri"/>
            </a:endParaRPr>
          </a:p>
          <a:p>
            <a:r>
              <a:rPr lang="en-US" dirty="0">
                <a:ea typeface="Calibri"/>
                <a:cs typeface="Calibri"/>
              </a:rPr>
              <a:t>It is the only FDA-Approved Treatment for Intestinal Parasites in Backyard Chickens.  </a:t>
            </a:r>
          </a:p>
          <a:p>
            <a:endParaRPr lang="en-US" dirty="0">
              <a:ea typeface="Calibri"/>
              <a:cs typeface="Calibri"/>
            </a:endParaRPr>
          </a:p>
          <a:p>
            <a:r>
              <a:rPr lang="en-US" dirty="0">
                <a:ea typeface="Calibri"/>
                <a:cs typeface="Calibri"/>
              </a:rPr>
              <a:t>Check out the rest of the training for more information to help your customers deworm their chickens.</a:t>
            </a:r>
          </a:p>
        </p:txBody>
      </p:sp>
      <p:sp>
        <p:nvSpPr>
          <p:cNvPr id="4" name="Slide Number Placeholder 3"/>
          <p:cNvSpPr>
            <a:spLocks noGrp="1"/>
          </p:cNvSpPr>
          <p:nvPr>
            <p:ph type="sldNum" sz="quarter" idx="5"/>
          </p:nvPr>
        </p:nvSpPr>
        <p:spPr/>
        <p:txBody>
          <a:bodyPr/>
          <a:lstStyle/>
          <a:p>
            <a:fld id="{A2DD403B-0F6A-4C1F-AE63-FA1FF361F76A}" type="slidenum">
              <a:rPr lang="en-GB" smtClean="0"/>
              <a:t>1</a:t>
            </a:fld>
            <a:endParaRPr lang="en-GB"/>
          </a:p>
        </p:txBody>
      </p:sp>
    </p:spTree>
    <p:extLst>
      <p:ext uri="{BB962C8B-B14F-4D97-AF65-F5344CB8AC3E}">
        <p14:creationId xmlns:p14="http://schemas.microsoft.com/office/powerpoint/2010/main" val="1315503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On the screen you'll see the exact mixing diagrams that are included on the product insert.  Five simple steps and you are on your way to deworming your chickens.  Also included on the screen are 3 helpful tips:</a:t>
            </a:r>
          </a:p>
          <a:p>
            <a:endParaRPr lang="en-US">
              <a:ea typeface="Calibri"/>
              <a:cs typeface="Calibri"/>
            </a:endParaRPr>
          </a:p>
          <a:p>
            <a:pPr>
              <a:spcAft>
                <a:spcPts val="1600"/>
              </a:spcAft>
            </a:pPr>
            <a:r>
              <a:rPr lang="en-US"/>
              <a:t>We recommend removing all other water sources until medicated water is gone.</a:t>
            </a:r>
            <a:endParaRPr lang="en-US">
              <a:ea typeface="Calibri"/>
              <a:cs typeface="Calibri"/>
            </a:endParaRPr>
          </a:p>
          <a:p>
            <a:pPr>
              <a:spcAft>
                <a:spcPts val="1600"/>
              </a:spcAft>
            </a:pPr>
            <a:r>
              <a:rPr lang="en-US"/>
              <a:t>Treat chickens when feed is present, as chickens water intake will increase. </a:t>
            </a:r>
            <a:endParaRPr lang="en-US">
              <a:ea typeface="Calibri"/>
              <a:cs typeface="Calibri"/>
            </a:endParaRPr>
          </a:p>
          <a:p>
            <a:pPr>
              <a:spcAft>
                <a:spcPts val="1600"/>
              </a:spcAft>
            </a:pPr>
            <a:r>
              <a:rPr lang="en-US"/>
              <a:t>Also, treat chickens first thing in the morning, as they've been cooped up all night and they'll head immediately for a drink.</a:t>
            </a:r>
            <a:endParaRPr lang="en-US">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10</a:t>
            </a:fld>
            <a:endParaRPr lang="en-GB"/>
          </a:p>
        </p:txBody>
      </p:sp>
    </p:spTree>
    <p:extLst>
      <p:ext uri="{BB962C8B-B14F-4D97-AF65-F5344CB8AC3E}">
        <p14:creationId xmlns:p14="http://schemas.microsoft.com/office/powerpoint/2010/main" val="3161505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So what does the product look like:</a:t>
            </a:r>
          </a:p>
          <a:p>
            <a:pPr marL="171450" indent="-171450">
              <a:buFont typeface="Arial,Sans-Serif"/>
              <a:buChar char="•"/>
            </a:pPr>
            <a:r>
              <a:rPr lang="en-US"/>
              <a:t>It’s a 3mL bottle packaged in a box.</a:t>
            </a:r>
          </a:p>
          <a:p>
            <a:pPr marL="171450" indent="-171450">
              <a:buFont typeface="Arial,Sans-Serif"/>
              <a:buChar char="•"/>
            </a:pPr>
            <a:r>
              <a:rPr lang="en-US"/>
              <a:t>The glass bottle includes a PIBA (press in bottle adapter) cap in an individual box with a syringe and instructional leaflet included. </a:t>
            </a:r>
          </a:p>
          <a:p>
            <a:pPr marL="171450" indent="-171450">
              <a:buFont typeface="Arial,Sans-Serif"/>
              <a:buChar char="•"/>
            </a:pPr>
            <a:r>
              <a:rPr lang="en-US"/>
              <a:t>There are 12 individual boxes in a display box, that is perforated to sit on shelf, just like your equine and goat dewormers.</a:t>
            </a:r>
          </a:p>
          <a:p>
            <a:pPr marL="171450" indent="-171450">
              <a:buFont typeface="Arial,Sans-Serif"/>
              <a:buChar char="•"/>
            </a:pPr>
            <a:r>
              <a:rPr lang="en-US"/>
              <a:t>There are 4 of these display boxes in a master case totalling 48 bottles. </a:t>
            </a:r>
          </a:p>
          <a:p>
            <a:pPr marL="171450" indent="-171450">
              <a:buFont typeface="Arial,Sans-Serif"/>
              <a:buChar char="•"/>
            </a:pPr>
            <a:r>
              <a:rPr lang="en-US"/>
              <a:t>The UIN and UPC are on the screen as well as found on MORE Retail Power.com.</a:t>
            </a:r>
          </a:p>
          <a:p>
            <a:pPr marL="171450" indent="-171450">
              <a:buFont typeface="Arial,Sans-Serif"/>
              <a:buChar char="•"/>
            </a:pPr>
            <a:r>
              <a:rPr lang="en-US"/>
              <a:t>Please be aware this product does have a MAP Price – please see price list for more details.</a:t>
            </a:r>
          </a:p>
        </p:txBody>
      </p:sp>
      <p:sp>
        <p:nvSpPr>
          <p:cNvPr id="4" name="Slide Number Placeholder 3"/>
          <p:cNvSpPr>
            <a:spLocks noGrp="1"/>
          </p:cNvSpPr>
          <p:nvPr>
            <p:ph type="sldNum" sz="quarter" idx="5"/>
          </p:nvPr>
        </p:nvSpPr>
        <p:spPr/>
        <p:txBody>
          <a:bodyPr/>
          <a:lstStyle/>
          <a:p>
            <a:fld id="{A2DD403B-0F6A-4C1F-AE63-FA1FF361F76A}" type="slidenum">
              <a:rPr lang="en-GB" smtClean="0"/>
              <a:t>11</a:t>
            </a:fld>
            <a:endParaRPr lang="en-GB"/>
          </a:p>
        </p:txBody>
      </p:sp>
    </p:spTree>
    <p:extLst>
      <p:ext uri="{BB962C8B-B14F-4D97-AF65-F5344CB8AC3E}">
        <p14:creationId xmlns:p14="http://schemas.microsoft.com/office/powerpoint/2010/main" val="298843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On the screen are two extremely helpful websites to bookmark.</a:t>
            </a:r>
          </a:p>
          <a:p>
            <a:endParaRPr lang="en-US">
              <a:ea typeface="Calibri"/>
              <a:cs typeface="Calibri"/>
            </a:endParaRPr>
          </a:p>
          <a:p>
            <a:r>
              <a:rPr lang="en-US">
                <a:ea typeface="Calibri"/>
                <a:cs typeface="Calibri"/>
                <a:hlinkClick r:id="rId3"/>
              </a:rPr>
              <a:t>www.dewormmychickens.com</a:t>
            </a:r>
            <a:r>
              <a:rPr lang="en-US">
                <a:ea typeface="Calibri"/>
                <a:cs typeface="Calibri"/>
              </a:rPr>
              <a:t> is a site for chicken owners to learn more about product, watch the how to video and download the dosing chart with instructions.</a:t>
            </a:r>
          </a:p>
          <a:p>
            <a:endParaRPr lang="en-US">
              <a:ea typeface="Calibri"/>
              <a:cs typeface="Calibri"/>
            </a:endParaRPr>
          </a:p>
          <a:p>
            <a:r>
              <a:rPr lang="en-US" b="1" u="sng">
                <a:ea typeface="Calibri"/>
                <a:cs typeface="Calibri"/>
              </a:rPr>
              <a:t>MoreRetailPower.com</a:t>
            </a:r>
            <a:r>
              <a:rPr lang="en-US">
                <a:ea typeface="Calibri"/>
                <a:cs typeface="Calibri"/>
              </a:rPr>
              <a:t> is a free resource for you and your dealer stores to obtain product specs, download premade social media posts and other digital assets, download training resources and order merchandising for their store.</a:t>
            </a:r>
          </a:p>
        </p:txBody>
      </p:sp>
      <p:sp>
        <p:nvSpPr>
          <p:cNvPr id="4" name="Slide Number Placeholder 3"/>
          <p:cNvSpPr>
            <a:spLocks noGrp="1"/>
          </p:cNvSpPr>
          <p:nvPr>
            <p:ph type="sldNum" sz="quarter" idx="5"/>
          </p:nvPr>
        </p:nvSpPr>
        <p:spPr/>
        <p:txBody>
          <a:bodyPr/>
          <a:lstStyle/>
          <a:p>
            <a:fld id="{A2DD403B-0F6A-4C1F-AE63-FA1FF361F76A}" type="slidenum">
              <a:rPr lang="en-GB" smtClean="0"/>
              <a:t>12</a:t>
            </a:fld>
            <a:endParaRPr lang="en-GB"/>
          </a:p>
        </p:txBody>
      </p:sp>
    </p:spTree>
    <p:extLst>
      <p:ext uri="{BB962C8B-B14F-4D97-AF65-F5344CB8AC3E}">
        <p14:creationId xmlns:p14="http://schemas.microsoft.com/office/powerpoint/2010/main" val="317702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Thank you for you time today to learn more about SAFE-GUARD AquaSol.  If you are not currently receiving our monthly Retail newsletter, please scan the QR code above to submit your information and sign-up. This newsletter contains product information, seasonal focuses and MORE.</a:t>
            </a:r>
          </a:p>
          <a:p>
            <a:endParaRPr lang="en-US" dirty="0">
              <a:ea typeface="Calibri"/>
              <a:cs typeface="Calibri"/>
            </a:endParaRPr>
          </a:p>
          <a:p>
            <a:r>
              <a:rPr lang="en-US" dirty="0">
                <a:ea typeface="Calibri"/>
                <a:cs typeface="Calibri"/>
              </a:rPr>
              <a:t>If you have any questions about this product, reach out to your Merck Animal Health Representative.</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13</a:t>
            </a:fld>
            <a:endParaRPr lang="en-GB"/>
          </a:p>
        </p:txBody>
      </p:sp>
    </p:spTree>
    <p:extLst>
      <p:ext uri="{BB962C8B-B14F-4D97-AF65-F5344CB8AC3E}">
        <p14:creationId xmlns:p14="http://schemas.microsoft.com/office/powerpoint/2010/main" val="2868187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During product exploration for a solution for backyard chicken owners  consumer research told us:</a:t>
            </a:r>
          </a:p>
          <a:p>
            <a:pPr marL="342900" indent="-342900">
              <a:buFont typeface="Arial" panose="020B0604020202020204" pitchFamily="34" charset="0"/>
              <a:buChar char="•"/>
            </a:pPr>
            <a:r>
              <a:rPr lang="en-US" sz="1200" dirty="0"/>
              <a:t>In 2018, 7% of US family homes owned chickens.</a:t>
            </a:r>
          </a:p>
          <a:p>
            <a:pPr marL="342900" indent="-342900">
              <a:buFont typeface="Arial" panose="020B0604020202020204" pitchFamily="34" charset="0"/>
              <a:buChar char="•"/>
            </a:pPr>
            <a:r>
              <a:rPr lang="en-US" sz="1200" dirty="0"/>
              <a:t>It has doubled in six years, as of 2024, 14% of homes in the US have chickens.</a:t>
            </a:r>
          </a:p>
          <a:p>
            <a:pPr marL="342900" indent="-342900">
              <a:buFont typeface="Arial" panose="020B0604020202020204" pitchFamily="34" charset="0"/>
              <a:buChar char="•"/>
            </a:pPr>
            <a:r>
              <a:rPr lang="en-US" sz="1200" dirty="0"/>
              <a:t>11% of these chicken owners live in suburbs or urban areas.</a:t>
            </a:r>
          </a:p>
        </p:txBody>
      </p:sp>
      <p:sp>
        <p:nvSpPr>
          <p:cNvPr id="4" name="Slide Number Placeholder 3"/>
          <p:cNvSpPr>
            <a:spLocks noGrp="1"/>
          </p:cNvSpPr>
          <p:nvPr>
            <p:ph type="sldNum" sz="quarter" idx="5"/>
          </p:nvPr>
        </p:nvSpPr>
        <p:spPr/>
        <p:txBody>
          <a:bodyPr/>
          <a:lstStyle/>
          <a:p>
            <a:fld id="{A2DD403B-0F6A-4C1F-AE63-FA1FF361F76A}" type="slidenum">
              <a:rPr lang="en-GB" smtClean="0"/>
              <a:t>2</a:t>
            </a:fld>
            <a:endParaRPr lang="en-GB"/>
          </a:p>
        </p:txBody>
      </p:sp>
    </p:spTree>
    <p:extLst>
      <p:ext uri="{BB962C8B-B14F-4D97-AF65-F5344CB8AC3E}">
        <p14:creationId xmlns:p14="http://schemas.microsoft.com/office/powerpoint/2010/main" val="2418554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natural remedies have been used for deterring worms, no scientific research has  shown effective control of intestinal worms compared to SAFE-GUARD® AquaSol.</a:t>
            </a:r>
            <a:br>
              <a:rPr lang="en-US" dirty="0">
                <a:cs typeface="+mn-lt"/>
              </a:rPr>
            </a:br>
            <a:r>
              <a:rPr lang="en-US" dirty="0"/>
              <a:t> • There are other dewormers on the market being used that are not approved for use with chickens,</a:t>
            </a:r>
            <a:br>
              <a:rPr lang="en-US" dirty="0">
                <a:cs typeface="+mn-lt"/>
              </a:rPr>
            </a:br>
            <a:r>
              <a:rPr lang="en-US" dirty="0"/>
              <a:t> but SAFE-GUARD® AquaSol is the only FDA-approved presentation in a 3mL bottle for backyard flocks.</a:t>
            </a:r>
            <a:br>
              <a:rPr lang="en-US" dirty="0">
                <a:cs typeface="+mn-lt"/>
              </a:rPr>
            </a:br>
            <a:r>
              <a:rPr lang="en-US" dirty="0"/>
              <a:t> • While being the only FDA-approved dewormer for chickens, SAFE-GUARD® AquaSol  is also labeled for easing dosing without the math.</a:t>
            </a:r>
          </a:p>
        </p:txBody>
      </p:sp>
      <p:sp>
        <p:nvSpPr>
          <p:cNvPr id="4" name="Slide Number Placeholder 3"/>
          <p:cNvSpPr>
            <a:spLocks noGrp="1"/>
          </p:cNvSpPr>
          <p:nvPr>
            <p:ph type="sldNum" sz="quarter" idx="5"/>
          </p:nvPr>
        </p:nvSpPr>
        <p:spPr/>
        <p:txBody>
          <a:bodyPr/>
          <a:lstStyle/>
          <a:p>
            <a:fld id="{A2DD403B-0F6A-4C1F-AE63-FA1FF361F76A}" type="slidenum">
              <a:rPr lang="en-GB" smtClean="0"/>
              <a:t>3</a:t>
            </a:fld>
            <a:endParaRPr lang="en-GB"/>
          </a:p>
        </p:txBody>
      </p:sp>
    </p:spTree>
    <p:extLst>
      <p:ext uri="{BB962C8B-B14F-4D97-AF65-F5344CB8AC3E}">
        <p14:creationId xmlns:p14="http://schemas.microsoft.com/office/powerpoint/2010/main" val="1584298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While this may be the first time you are hearing about SAFE-GUARD </a:t>
            </a:r>
            <a:r>
              <a:rPr lang="en-US" err="1">
                <a:ea typeface="Calibri"/>
                <a:cs typeface="Calibri"/>
              </a:rPr>
              <a:t>AquaSol</a:t>
            </a:r>
            <a:r>
              <a:rPr lang="en-US">
                <a:ea typeface="Calibri"/>
                <a:cs typeface="Calibri"/>
              </a:rPr>
              <a:t>, the product is not new.  Merck Animal Health first launched this product in 2016 with the primary focus on the layer and broiler market, resulting in only two sizes of product that were much too large for a backyard or farmstead setting.  </a:t>
            </a:r>
            <a:endParaRPr lang="en-US"/>
          </a:p>
          <a:p>
            <a:endParaRPr lang="en-US">
              <a:ea typeface="Calibri"/>
              <a:cs typeface="Calibri"/>
            </a:endParaRPr>
          </a:p>
          <a:p>
            <a:r>
              <a:rPr lang="en-US">
                <a:ea typeface="Calibri"/>
                <a:cs typeface="Calibri"/>
              </a:rPr>
              <a:t>As we saw growth in backyard chickens ownership began to increase exponentially post COVID, we discovered there was a large demand for a trusted dewormer in this space.  This resulted in the launch of 3mL presentation.</a:t>
            </a:r>
            <a:endParaRPr lang="en-US"/>
          </a:p>
        </p:txBody>
      </p:sp>
      <p:sp>
        <p:nvSpPr>
          <p:cNvPr id="4" name="Slide Number Placeholder 3"/>
          <p:cNvSpPr>
            <a:spLocks noGrp="1"/>
          </p:cNvSpPr>
          <p:nvPr>
            <p:ph type="sldNum" sz="quarter" idx="5"/>
          </p:nvPr>
        </p:nvSpPr>
        <p:spPr/>
        <p:txBody>
          <a:bodyPr/>
          <a:lstStyle/>
          <a:p>
            <a:fld id="{A2DD403B-0F6A-4C1F-AE63-FA1FF361F76A}" type="slidenum">
              <a:rPr lang="en-GB" smtClean="0"/>
              <a:t>4</a:t>
            </a:fld>
            <a:endParaRPr lang="en-GB"/>
          </a:p>
        </p:txBody>
      </p:sp>
    </p:spTree>
    <p:extLst>
      <p:ext uri="{BB962C8B-B14F-4D97-AF65-F5344CB8AC3E}">
        <p14:creationId xmlns:p14="http://schemas.microsoft.com/office/powerpoint/2010/main" val="3821508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600"/>
              </a:spcAft>
            </a:pPr>
            <a:r>
              <a:rPr lang="en-US" dirty="0">
                <a:ea typeface="Calibri"/>
                <a:cs typeface="Calibri"/>
              </a:rPr>
              <a:t>SAFE-GUARD AquaSol is the safe solution</a:t>
            </a:r>
            <a:r>
              <a:rPr lang="en-US" dirty="0"/>
              <a:t>. It is the only FDA-labeled product on the market to control intestinal like round and cecal worms in poultry.</a:t>
            </a:r>
          </a:p>
          <a:p>
            <a:pPr marL="342900" indent="-342900">
              <a:spcAft>
                <a:spcPts val="1600"/>
              </a:spcAft>
              <a:buFont typeface="Arial,Sans-Serif"/>
              <a:buChar char="•"/>
            </a:pPr>
            <a:r>
              <a:rPr lang="en-US" dirty="0"/>
              <a:t>It is easy to use</a:t>
            </a:r>
            <a:endParaRPr lang="en-US" dirty="0">
              <a:ea typeface="Calibri"/>
              <a:cs typeface="Calibri"/>
            </a:endParaRPr>
          </a:p>
          <a:p>
            <a:pPr marL="342900" indent="-342900">
              <a:spcAft>
                <a:spcPts val="1600"/>
              </a:spcAft>
              <a:buFont typeface="Arial,Sans-Serif"/>
              <a:buChar char="•"/>
            </a:pPr>
            <a:r>
              <a:rPr lang="en-US" dirty="0"/>
              <a:t>There is a short 5-day treatment where you easily mix product into your chickens' daily drinking water.</a:t>
            </a:r>
            <a:endParaRPr lang="en-US" dirty="0">
              <a:ea typeface="Calibri"/>
              <a:cs typeface="Calibri"/>
            </a:endParaRPr>
          </a:p>
          <a:p>
            <a:pPr marL="342900" indent="-342900">
              <a:spcAft>
                <a:spcPts val="1600"/>
              </a:spcAft>
              <a:buFont typeface="Arial,Sans-Serif"/>
              <a:buChar char="•"/>
            </a:pPr>
            <a:r>
              <a:rPr lang="en-US" dirty="0"/>
              <a:t>Greatest of all, your chickens can be treated with no withdrawal period for eggs or meat</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5</a:t>
            </a:fld>
            <a:endParaRPr lang="en-GB"/>
          </a:p>
        </p:txBody>
      </p:sp>
    </p:spTree>
    <p:extLst>
      <p:ext uri="{BB962C8B-B14F-4D97-AF65-F5344CB8AC3E}">
        <p14:creationId xmlns:p14="http://schemas.microsoft.com/office/powerpoint/2010/main" val="2420901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Why is deworming important?</a:t>
            </a:r>
          </a:p>
          <a:p>
            <a:endParaRPr lang="en-US" dirty="0">
              <a:ea typeface="Calibri"/>
              <a:cs typeface="Calibri"/>
            </a:endParaRPr>
          </a:p>
          <a:p>
            <a:r>
              <a:rPr lang="en-US" dirty="0">
                <a:ea typeface="Calibri"/>
                <a:cs typeface="Calibri"/>
              </a:rPr>
              <a:t>Because:</a:t>
            </a:r>
          </a:p>
          <a:p>
            <a:pPr marL="285750" indent="-285750">
              <a:spcAft>
                <a:spcPts val="1600"/>
              </a:spcAft>
              <a:buFont typeface="Arial,Sans-Serif"/>
              <a:buChar char="•"/>
            </a:pPr>
            <a:r>
              <a:rPr lang="en-US" dirty="0"/>
              <a:t>Round &amp; cecal worms and their eggs are common, and persist in the environment, such as your backyard!</a:t>
            </a:r>
            <a:endParaRPr lang="en-US" dirty="0">
              <a:ea typeface="Calibri"/>
              <a:cs typeface="Calibri"/>
            </a:endParaRPr>
          </a:p>
          <a:p>
            <a:pPr marL="285750" indent="-285750">
              <a:spcAft>
                <a:spcPts val="1600"/>
              </a:spcAft>
              <a:buFont typeface="Arial,Sans-Serif"/>
              <a:buChar char="•"/>
            </a:pPr>
            <a:r>
              <a:rPr lang="en-US" dirty="0"/>
              <a:t>Natural chicken behavior exposes BYCs to parasites</a:t>
            </a:r>
          </a:p>
          <a:p>
            <a:pPr marL="285750" indent="-285750">
              <a:spcAft>
                <a:spcPts val="1600"/>
              </a:spcAft>
              <a:buFont typeface="Arial,Sans-Serif"/>
              <a:buChar char="•"/>
            </a:pPr>
            <a:r>
              <a:rPr lang="en-US" dirty="0"/>
              <a:t>Intestinal worms may cause inflammation of the GI tract, poor nutrient absorption, diarrhea and weight loss</a:t>
            </a:r>
            <a:endParaRPr lang="en-US" dirty="0">
              <a:ea typeface="Calibri"/>
              <a:cs typeface="Calibri"/>
            </a:endParaRPr>
          </a:p>
          <a:p>
            <a:pPr marL="285750" indent="-285750">
              <a:spcAft>
                <a:spcPts val="1600"/>
              </a:spcAft>
              <a:buFont typeface="Arial,Sans-Serif"/>
              <a:buChar char="•"/>
            </a:pPr>
            <a:r>
              <a:rPr lang="en-US" dirty="0"/>
              <a:t>Intestinal worms may also result in decreased egg production, depression and even death</a:t>
            </a:r>
          </a:p>
          <a:p>
            <a:pPr>
              <a:spcAft>
                <a:spcPts val="1600"/>
              </a:spcAft>
            </a:pPr>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6</a:t>
            </a:fld>
            <a:endParaRPr lang="en-GB"/>
          </a:p>
        </p:txBody>
      </p:sp>
    </p:spTree>
    <p:extLst>
      <p:ext uri="{BB962C8B-B14F-4D97-AF65-F5344CB8AC3E}">
        <p14:creationId xmlns:p14="http://schemas.microsoft.com/office/powerpoint/2010/main" val="4053553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Just like Cattle, Dogs and Horses, worms can be prevalent in any size flock because their lifecycle mimics the other species.  Worms are ingested from other sources while scratching and continue their lifecycle through feces and reinfection until treated.  </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7</a:t>
            </a:fld>
            <a:endParaRPr lang="en-GB"/>
          </a:p>
        </p:txBody>
      </p:sp>
    </p:spTree>
    <p:extLst>
      <p:ext uri="{BB962C8B-B14F-4D97-AF65-F5344CB8AC3E}">
        <p14:creationId xmlns:p14="http://schemas.microsoft.com/office/powerpoint/2010/main" val="3302544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talk about dosing our chickens:</a:t>
            </a:r>
          </a:p>
          <a:p>
            <a:r>
              <a:rPr lang="en-US"/>
              <a:t>With SAFE-GUARD </a:t>
            </a:r>
            <a:r>
              <a:rPr lang="en-US" err="1"/>
              <a:t>AquaSol</a:t>
            </a:r>
            <a:r>
              <a:rPr lang="en-US"/>
              <a:t> it's as easy as 1mg/kg for 5 consecutive days administered orally in daily drinking water.</a:t>
            </a:r>
            <a:endParaRPr lang="en-US">
              <a:ea typeface="Calibri"/>
              <a:cs typeface="Calibri"/>
            </a:endParaRPr>
          </a:p>
          <a:p>
            <a:r>
              <a:rPr lang="en-US"/>
              <a:t>The water remains stable for up to 24 hours with no egg or meat withdrawal.</a:t>
            </a:r>
            <a:endParaRPr lang="en-US">
              <a:ea typeface="Calibri"/>
              <a:cs typeface="Calibri"/>
            </a:endParaRPr>
          </a:p>
          <a:p>
            <a:r>
              <a:rPr lang="en-US"/>
              <a:t>This formulation is great for both meat and layer chickens.</a:t>
            </a:r>
            <a:endParaRPr lang="en-US">
              <a:ea typeface="Calibri"/>
              <a:cs typeface="Calibri"/>
            </a:endParaRPr>
          </a:p>
          <a:p>
            <a:r>
              <a:rPr lang="en-US"/>
              <a:t>And it's the only dewormer labeled for use in poultry.</a:t>
            </a:r>
            <a:endParaRPr lang="en-US">
              <a:ea typeface="Calibri"/>
              <a:cs typeface="Calibri"/>
            </a:endParaRPr>
          </a:p>
        </p:txBody>
      </p:sp>
      <p:sp>
        <p:nvSpPr>
          <p:cNvPr id="4" name="Slide Number Placeholder 3"/>
          <p:cNvSpPr>
            <a:spLocks noGrp="1"/>
          </p:cNvSpPr>
          <p:nvPr>
            <p:ph type="sldNum" sz="quarter" idx="5"/>
          </p:nvPr>
        </p:nvSpPr>
        <p:spPr/>
        <p:txBody>
          <a:bodyPr/>
          <a:lstStyle/>
          <a:p>
            <a:fld id="{A2DD403B-0F6A-4C1F-AE63-FA1FF361F76A}" type="slidenum">
              <a:rPr lang="en-GB" smtClean="0"/>
              <a:t>8</a:t>
            </a:fld>
            <a:endParaRPr lang="en-GB"/>
          </a:p>
        </p:txBody>
      </p:sp>
    </p:spTree>
    <p:extLst>
      <p:ext uri="{BB962C8B-B14F-4D97-AF65-F5344CB8AC3E}">
        <p14:creationId xmlns:p14="http://schemas.microsoft.com/office/powerpoint/2010/main" val="1784649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On this slide you will see our easy-to-read dosing chart.  This is a daily dose, please refer to package insert for full mixing directions.  We have a helpful how-to video and downloadable dosing chart that are both available at www.dewormmychickens.com.</a:t>
            </a:r>
          </a:p>
        </p:txBody>
      </p:sp>
      <p:sp>
        <p:nvSpPr>
          <p:cNvPr id="4" name="Slide Number Placeholder 3"/>
          <p:cNvSpPr>
            <a:spLocks noGrp="1"/>
          </p:cNvSpPr>
          <p:nvPr>
            <p:ph type="sldNum" sz="quarter" idx="5"/>
          </p:nvPr>
        </p:nvSpPr>
        <p:spPr/>
        <p:txBody>
          <a:bodyPr/>
          <a:lstStyle/>
          <a:p>
            <a:fld id="{A2DD403B-0F6A-4C1F-AE63-FA1FF361F76A}" type="slidenum">
              <a:rPr lang="en-GB" smtClean="0"/>
              <a:t>9</a:t>
            </a:fld>
            <a:endParaRPr lang="en-GB"/>
          </a:p>
        </p:txBody>
      </p:sp>
    </p:spTree>
    <p:extLst>
      <p:ext uri="{BB962C8B-B14F-4D97-AF65-F5344CB8AC3E}">
        <p14:creationId xmlns:p14="http://schemas.microsoft.com/office/powerpoint/2010/main" val="493114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gi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14" name="Picture Placeholder 9">
            <a:extLst>
              <a:ext uri="{FF2B5EF4-FFF2-40B4-BE49-F238E27FC236}">
                <a16:creationId xmlns:a16="http://schemas.microsoft.com/office/drawing/2014/main" id="{A2005243-429C-46AE-9C34-B949BE1269BC}"/>
              </a:ext>
            </a:extLst>
          </p:cNvPr>
          <p:cNvSpPr>
            <a:spLocks noGrp="1"/>
          </p:cNvSpPr>
          <p:nvPr>
            <p:ph type="pic" sz="quarter" idx="14"/>
          </p:nvPr>
        </p:nvSpPr>
        <p:spPr>
          <a:xfrm>
            <a:off x="-604" y="-3332"/>
            <a:ext cx="12192763" cy="6866057"/>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4334 h 6862334"/>
              <a:gd name="connsiteX1" fmla="*/ 3826612 w 9144000"/>
              <a:gd name="connsiteY1" fmla="*/ 0 h 6862334"/>
              <a:gd name="connsiteX2" fmla="*/ 9144000 w 9144000"/>
              <a:gd name="connsiteY2" fmla="*/ 4334 h 6862334"/>
              <a:gd name="connsiteX3" fmla="*/ 9144000 w 9144000"/>
              <a:gd name="connsiteY3" fmla="*/ 6862334 h 6862334"/>
              <a:gd name="connsiteX4" fmla="*/ 0 w 9144000"/>
              <a:gd name="connsiteY4" fmla="*/ 6862334 h 6862334"/>
              <a:gd name="connsiteX5" fmla="*/ 0 w 9144000"/>
              <a:gd name="connsiteY5" fmla="*/ 4334 h 6862334"/>
              <a:gd name="connsiteX0" fmla="*/ 4334 w 9148334"/>
              <a:gd name="connsiteY0" fmla="*/ 4334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4334 w 9148334"/>
              <a:gd name="connsiteY6" fmla="*/ 4334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4700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4700 h 6862334"/>
              <a:gd name="connsiteX0" fmla="*/ 3822752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22752 w 9144474"/>
              <a:gd name="connsiteY6" fmla="*/ 3744700 h 6862334"/>
              <a:gd name="connsiteX0" fmla="*/ 3818844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18844 w 9144474"/>
              <a:gd name="connsiteY6" fmla="*/ 3744700 h 6862334"/>
              <a:gd name="connsiteX0" fmla="*/ 3818844 w 9144474"/>
              <a:gd name="connsiteY0" fmla="*/ 3740792 h 6858426"/>
              <a:gd name="connsiteX1" fmla="*/ 3819270 w 9144474"/>
              <a:gd name="connsiteY1" fmla="*/ 0 h 6858426"/>
              <a:gd name="connsiteX2" fmla="*/ 9144474 w 9144474"/>
              <a:gd name="connsiteY2" fmla="*/ 426 h 6858426"/>
              <a:gd name="connsiteX3" fmla="*/ 9144474 w 9144474"/>
              <a:gd name="connsiteY3" fmla="*/ 6858426 h 6858426"/>
              <a:gd name="connsiteX4" fmla="*/ 474 w 9144474"/>
              <a:gd name="connsiteY4" fmla="*/ 6858426 h 6858426"/>
              <a:gd name="connsiteX5" fmla="*/ 48 w 9144474"/>
              <a:gd name="connsiteY5" fmla="*/ 3740365 h 6858426"/>
              <a:gd name="connsiteX6" fmla="*/ 3818844 w 9144474"/>
              <a:gd name="connsiteY6" fmla="*/ 3740792 h 6858426"/>
              <a:gd name="connsiteX0" fmla="*/ 3818844 w 12163899"/>
              <a:gd name="connsiteY0" fmla="*/ 3740792 h 6858426"/>
              <a:gd name="connsiteX1" fmla="*/ 3819270 w 12163899"/>
              <a:gd name="connsiteY1" fmla="*/ 0 h 6858426"/>
              <a:gd name="connsiteX2" fmla="*/ 12163899 w 12163899"/>
              <a:gd name="connsiteY2" fmla="*/ 426 h 6858426"/>
              <a:gd name="connsiteX3" fmla="*/ 9144474 w 12163899"/>
              <a:gd name="connsiteY3" fmla="*/ 6858426 h 6858426"/>
              <a:gd name="connsiteX4" fmla="*/ 474 w 12163899"/>
              <a:gd name="connsiteY4" fmla="*/ 6858426 h 6858426"/>
              <a:gd name="connsiteX5" fmla="*/ 48 w 12163899"/>
              <a:gd name="connsiteY5" fmla="*/ 3740365 h 6858426"/>
              <a:gd name="connsiteX6" fmla="*/ 3818844 w 12163899"/>
              <a:gd name="connsiteY6" fmla="*/ 3740792 h 6858426"/>
              <a:gd name="connsiteX0" fmla="*/ 3818844 w 12192474"/>
              <a:gd name="connsiteY0" fmla="*/ 3740792 h 6858426"/>
              <a:gd name="connsiteX1" fmla="*/ 3819270 w 12192474"/>
              <a:gd name="connsiteY1" fmla="*/ 0 h 6858426"/>
              <a:gd name="connsiteX2" fmla="*/ 12163899 w 12192474"/>
              <a:gd name="connsiteY2" fmla="*/ 426 h 6858426"/>
              <a:gd name="connsiteX3" fmla="*/ 12192474 w 12192474"/>
              <a:gd name="connsiteY3" fmla="*/ 6858426 h 6858426"/>
              <a:gd name="connsiteX4" fmla="*/ 474 w 12192474"/>
              <a:gd name="connsiteY4" fmla="*/ 6858426 h 6858426"/>
              <a:gd name="connsiteX5" fmla="*/ 48 w 12192474"/>
              <a:gd name="connsiteY5" fmla="*/ 3740365 h 6858426"/>
              <a:gd name="connsiteX6" fmla="*/ 3818844 w 12192474"/>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2508"/>
              <a:gd name="connsiteY0" fmla="*/ 3740792 h 6858426"/>
              <a:gd name="connsiteX1" fmla="*/ 3819270 w 12192508"/>
              <a:gd name="connsiteY1" fmla="*/ 0 h 6858426"/>
              <a:gd name="connsiteX2" fmla="*/ 12189971 w 12192508"/>
              <a:gd name="connsiteY2" fmla="*/ 426 h 6858426"/>
              <a:gd name="connsiteX3" fmla="*/ 12192474 w 12192508"/>
              <a:gd name="connsiteY3" fmla="*/ 6858426 h 6858426"/>
              <a:gd name="connsiteX4" fmla="*/ 474 w 12192508"/>
              <a:gd name="connsiteY4" fmla="*/ 6858426 h 6858426"/>
              <a:gd name="connsiteX5" fmla="*/ 48 w 12192508"/>
              <a:gd name="connsiteY5" fmla="*/ 3740365 h 6858426"/>
              <a:gd name="connsiteX6" fmla="*/ 3818844 w 12192508"/>
              <a:gd name="connsiteY6" fmla="*/ 3740792 h 6858426"/>
              <a:gd name="connsiteX0" fmla="*/ 3818844 w 12192633"/>
              <a:gd name="connsiteY0" fmla="*/ 3740792 h 6858426"/>
              <a:gd name="connsiteX1" fmla="*/ 3819270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366 h 6858000"/>
              <a:gd name="connsiteX1" fmla="*/ 4590795 w 12192633"/>
              <a:gd name="connsiteY1" fmla="*/ 9099 h 6858000"/>
              <a:gd name="connsiteX2" fmla="*/ 12192633 w 12192633"/>
              <a:gd name="connsiteY2" fmla="*/ 0 h 6858000"/>
              <a:gd name="connsiteX3" fmla="*/ 12192474 w 12192633"/>
              <a:gd name="connsiteY3" fmla="*/ 6858000 h 6858000"/>
              <a:gd name="connsiteX4" fmla="*/ 474 w 12192633"/>
              <a:gd name="connsiteY4" fmla="*/ 6858000 h 6858000"/>
              <a:gd name="connsiteX5" fmla="*/ 48 w 12192633"/>
              <a:gd name="connsiteY5" fmla="*/ 3739939 h 6858000"/>
              <a:gd name="connsiteX6" fmla="*/ 3818844 w 12192633"/>
              <a:gd name="connsiteY6" fmla="*/ 3740366 h 6858000"/>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4590369 w 12192633"/>
              <a:gd name="connsiteY0" fmla="*/ 402654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4590369 w 12192633"/>
              <a:gd name="connsiteY6" fmla="*/ 4026542 h 6858426"/>
              <a:gd name="connsiteX0" fmla="*/ 4590017 w 12192281"/>
              <a:gd name="connsiteY0" fmla="*/ 4026542 h 6858426"/>
              <a:gd name="connsiteX1" fmla="*/ 4590443 w 12192281"/>
              <a:gd name="connsiteY1" fmla="*/ 0 h 6858426"/>
              <a:gd name="connsiteX2" fmla="*/ 12192281 w 12192281"/>
              <a:gd name="connsiteY2" fmla="*/ 426 h 6858426"/>
              <a:gd name="connsiteX3" fmla="*/ 12192122 w 12192281"/>
              <a:gd name="connsiteY3" fmla="*/ 6858426 h 6858426"/>
              <a:gd name="connsiteX4" fmla="*/ 122 w 12192281"/>
              <a:gd name="connsiteY4" fmla="*/ 6858426 h 6858426"/>
              <a:gd name="connsiteX5" fmla="*/ 9221 w 12192281"/>
              <a:gd name="connsiteY5" fmla="*/ 4054690 h 6858426"/>
              <a:gd name="connsiteX6" fmla="*/ 4590017 w 12192281"/>
              <a:gd name="connsiteY6" fmla="*/ 4026542 h 6858426"/>
              <a:gd name="connsiteX0" fmla="*/ 4590368 w 12192632"/>
              <a:gd name="connsiteY0" fmla="*/ 402654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26542 h 6858426"/>
              <a:gd name="connsiteX0" fmla="*/ 4590368 w 12192632"/>
              <a:gd name="connsiteY0" fmla="*/ 403606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36067 h 6858426"/>
              <a:gd name="connsiteX0" fmla="*/ 4590368 w 12192632"/>
              <a:gd name="connsiteY0" fmla="*/ 404559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5592 h 6858426"/>
              <a:gd name="connsiteX0" fmla="*/ 4590368 w 12192632"/>
              <a:gd name="connsiteY0" fmla="*/ 405511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55117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4696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90368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4698 h 6861331"/>
              <a:gd name="connsiteX1" fmla="*/ 4587462 w 12192632"/>
              <a:gd name="connsiteY1" fmla="*/ 2905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4587036 w 12192632"/>
              <a:gd name="connsiteY0" fmla="*/ 4044698 h 6861331"/>
              <a:gd name="connsiteX1" fmla="*/ 5186551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4587036 w 12192632"/>
              <a:gd name="connsiteY0" fmla="*/ 40446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5070512 w 12192632"/>
              <a:gd name="connsiteY0" fmla="*/ 342458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5070512 w 12192632"/>
              <a:gd name="connsiteY6" fmla="*/ 3424588 h 6861331"/>
              <a:gd name="connsiteX0" fmla="*/ 5007450 w 12192632"/>
              <a:gd name="connsiteY0" fmla="*/ 34350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5007450 w 12192632"/>
              <a:gd name="connsiteY6" fmla="*/ 3435098 h 6861331"/>
              <a:gd name="connsiteX0" fmla="*/ 5007450 w 12192632"/>
              <a:gd name="connsiteY0" fmla="*/ 34350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3434670 h 6861331"/>
              <a:gd name="connsiteX6" fmla="*/ 5007450 w 12192632"/>
              <a:gd name="connsiteY6" fmla="*/ 3435098 h 6861331"/>
              <a:gd name="connsiteX0" fmla="*/ 5017913 w 12203095"/>
              <a:gd name="connsiteY0" fmla="*/ 34350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017913 w 12203095"/>
              <a:gd name="connsiteY6" fmla="*/ 3435098 h 6861331"/>
              <a:gd name="connsiteX0" fmla="*/ 5017913 w 12203095"/>
              <a:gd name="connsiteY0" fmla="*/ 37779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017913 w 12203095"/>
              <a:gd name="connsiteY6" fmla="*/ 3777998 h 6861331"/>
              <a:gd name="connsiteX0" fmla="*/ 5017913 w 12203095"/>
              <a:gd name="connsiteY0" fmla="*/ 37779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4519436 w 12203095"/>
              <a:gd name="connsiteY6" fmla="*/ 3730782 h 6861331"/>
              <a:gd name="connsiteX7" fmla="*/ 5017913 w 12203095"/>
              <a:gd name="connsiteY7" fmla="*/ 3777998 h 6861331"/>
              <a:gd name="connsiteX0" fmla="*/ 5017913 w 12203095"/>
              <a:gd name="connsiteY0" fmla="*/ 37779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421136 w 12203095"/>
              <a:gd name="connsiteY6" fmla="*/ 3832382 h 6861331"/>
              <a:gd name="connsiteX7" fmla="*/ 5017913 w 12203095"/>
              <a:gd name="connsiteY7" fmla="*/ 3777998 h 6861331"/>
              <a:gd name="connsiteX0" fmla="*/ 5017913 w 12203095"/>
              <a:gd name="connsiteY0" fmla="*/ 37779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6478 w 12203095"/>
              <a:gd name="connsiteY6" fmla="*/ 3811834 h 6861331"/>
              <a:gd name="connsiteX7" fmla="*/ 5017913 w 12203095"/>
              <a:gd name="connsiteY7" fmla="*/ 3777998 h 6861331"/>
              <a:gd name="connsiteX0" fmla="*/ 5026132 w 12203095"/>
              <a:gd name="connsiteY0" fmla="*/ 380676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6478 w 12203095"/>
              <a:gd name="connsiteY6" fmla="*/ 3811834 h 6861331"/>
              <a:gd name="connsiteX7" fmla="*/ 5026132 w 12203095"/>
              <a:gd name="connsiteY7" fmla="*/ 3806766 h 6861331"/>
              <a:gd name="connsiteX0" fmla="*/ 5026132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6478 w 12203095"/>
              <a:gd name="connsiteY6" fmla="*/ 3811834 h 6861331"/>
              <a:gd name="connsiteX7" fmla="*/ 5026132 w 12203095"/>
              <a:gd name="connsiteY7" fmla="*/ 3810876 h 6861331"/>
              <a:gd name="connsiteX0" fmla="*/ 5026132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4897325 w 12203095"/>
              <a:gd name="connsiteY6" fmla="*/ 3771893 h 6861331"/>
              <a:gd name="connsiteX7" fmla="*/ 5396478 w 12203095"/>
              <a:gd name="connsiteY7" fmla="*/ 3811834 h 6861331"/>
              <a:gd name="connsiteX8" fmla="*/ 5026132 w 12203095"/>
              <a:gd name="connsiteY8" fmla="*/ 3810876 h 6861331"/>
              <a:gd name="connsiteX0" fmla="*/ 5026132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4594 w 12203095"/>
              <a:gd name="connsiteY6" fmla="*/ 3439011 h 6861331"/>
              <a:gd name="connsiteX7" fmla="*/ 5396478 w 12203095"/>
              <a:gd name="connsiteY7" fmla="*/ 3811834 h 6861331"/>
              <a:gd name="connsiteX8" fmla="*/ 5026132 w 12203095"/>
              <a:gd name="connsiteY8" fmla="*/ 3810876 h 6861331"/>
              <a:gd name="connsiteX0" fmla="*/ 5022022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4594 w 12203095"/>
              <a:gd name="connsiteY6" fmla="*/ 3439011 h 6861331"/>
              <a:gd name="connsiteX7" fmla="*/ 5396478 w 12203095"/>
              <a:gd name="connsiteY7" fmla="*/ 3811834 h 6861331"/>
              <a:gd name="connsiteX8" fmla="*/ 5022022 w 12203095"/>
              <a:gd name="connsiteY8" fmla="*/ 3810876 h 6861331"/>
              <a:gd name="connsiteX0" fmla="*/ 5017913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4594 w 12203095"/>
              <a:gd name="connsiteY6" fmla="*/ 3439011 h 6861331"/>
              <a:gd name="connsiteX7" fmla="*/ 5396478 w 12203095"/>
              <a:gd name="connsiteY7" fmla="*/ 3811834 h 6861331"/>
              <a:gd name="connsiteX8" fmla="*/ 5017913 w 12203095"/>
              <a:gd name="connsiteY8" fmla="*/ 3810876 h 6861331"/>
              <a:gd name="connsiteX0" fmla="*/ 5017913 w 12203095"/>
              <a:gd name="connsiteY0" fmla="*/ 3810876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4594 w 12203095"/>
              <a:gd name="connsiteY6" fmla="*/ 3434901 h 6861331"/>
              <a:gd name="connsiteX7" fmla="*/ 5396478 w 12203095"/>
              <a:gd name="connsiteY7" fmla="*/ 3811834 h 6861331"/>
              <a:gd name="connsiteX8" fmla="*/ 5017913 w 12203095"/>
              <a:gd name="connsiteY8" fmla="*/ 3810876 h 6861331"/>
              <a:gd name="connsiteX0" fmla="*/ 5017913 w 12203095"/>
              <a:gd name="connsiteY0" fmla="*/ 3813293 h 6863748"/>
              <a:gd name="connsiteX1" fmla="*/ 5022296 w 12203095"/>
              <a:gd name="connsiteY1" fmla="*/ 0 h 6863748"/>
              <a:gd name="connsiteX2" fmla="*/ 12203095 w 12203095"/>
              <a:gd name="connsiteY2" fmla="*/ 2417 h 6863748"/>
              <a:gd name="connsiteX3" fmla="*/ 12202936 w 12203095"/>
              <a:gd name="connsiteY3" fmla="*/ 6863748 h 6863748"/>
              <a:gd name="connsiteX4" fmla="*/ 10936 w 12203095"/>
              <a:gd name="connsiteY4" fmla="*/ 6863748 h 6863748"/>
              <a:gd name="connsiteX5" fmla="*/ 0 w 12203095"/>
              <a:gd name="connsiteY5" fmla="*/ 3437087 h 6863748"/>
              <a:gd name="connsiteX6" fmla="*/ 5394594 w 12203095"/>
              <a:gd name="connsiteY6" fmla="*/ 3437318 h 6863748"/>
              <a:gd name="connsiteX7" fmla="*/ 5396478 w 12203095"/>
              <a:gd name="connsiteY7" fmla="*/ 3814251 h 6863748"/>
              <a:gd name="connsiteX8" fmla="*/ 5017913 w 12203095"/>
              <a:gd name="connsiteY8" fmla="*/ 3813293 h 6863748"/>
              <a:gd name="connsiteX0" fmla="*/ 5017913 w 12203095"/>
              <a:gd name="connsiteY0" fmla="*/ 3810876 h 6861331"/>
              <a:gd name="connsiteX1" fmla="*/ 5022296 w 12203095"/>
              <a:gd name="connsiteY1" fmla="*/ 2447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394594 w 12203095"/>
              <a:gd name="connsiteY6" fmla="*/ 3434901 h 6861331"/>
              <a:gd name="connsiteX7" fmla="*/ 5396478 w 12203095"/>
              <a:gd name="connsiteY7" fmla="*/ 3811834 h 6861331"/>
              <a:gd name="connsiteX8" fmla="*/ 5017913 w 12203095"/>
              <a:gd name="connsiteY8" fmla="*/ 3810876 h 6861331"/>
              <a:gd name="connsiteX0" fmla="*/ 5011025 w 12196207"/>
              <a:gd name="connsiteY0" fmla="*/ 3810876 h 6861331"/>
              <a:gd name="connsiteX1" fmla="*/ 5015408 w 12196207"/>
              <a:gd name="connsiteY1" fmla="*/ 2447 h 6861331"/>
              <a:gd name="connsiteX2" fmla="*/ 12196207 w 12196207"/>
              <a:gd name="connsiteY2" fmla="*/ 0 h 6861331"/>
              <a:gd name="connsiteX3" fmla="*/ 12196048 w 12196207"/>
              <a:gd name="connsiteY3" fmla="*/ 6861331 h 6861331"/>
              <a:gd name="connsiteX4" fmla="*/ 4048 w 12196207"/>
              <a:gd name="connsiteY4" fmla="*/ 6861331 h 6861331"/>
              <a:gd name="connsiteX5" fmla="*/ 0 w 12196207"/>
              <a:gd name="connsiteY5" fmla="*/ 3434670 h 6861331"/>
              <a:gd name="connsiteX6" fmla="*/ 5387706 w 12196207"/>
              <a:gd name="connsiteY6" fmla="*/ 3434901 h 6861331"/>
              <a:gd name="connsiteX7" fmla="*/ 5389590 w 12196207"/>
              <a:gd name="connsiteY7" fmla="*/ 3811834 h 6861331"/>
              <a:gd name="connsiteX8" fmla="*/ 5011025 w 12196207"/>
              <a:gd name="connsiteY8" fmla="*/ 3810876 h 6861331"/>
              <a:gd name="connsiteX0" fmla="*/ 5007213 w 12192395"/>
              <a:gd name="connsiteY0" fmla="*/ 3810876 h 6861331"/>
              <a:gd name="connsiteX1" fmla="*/ 5011596 w 12192395"/>
              <a:gd name="connsiteY1" fmla="*/ 2447 h 6861331"/>
              <a:gd name="connsiteX2" fmla="*/ 12192395 w 12192395"/>
              <a:gd name="connsiteY2" fmla="*/ 0 h 6861331"/>
              <a:gd name="connsiteX3" fmla="*/ 12192236 w 12192395"/>
              <a:gd name="connsiteY3" fmla="*/ 6861331 h 6861331"/>
              <a:gd name="connsiteX4" fmla="*/ 236 w 12192395"/>
              <a:gd name="connsiteY4" fmla="*/ 6861331 h 6861331"/>
              <a:gd name="connsiteX5" fmla="*/ 3076 w 12192395"/>
              <a:gd name="connsiteY5" fmla="*/ 3434670 h 6861331"/>
              <a:gd name="connsiteX6" fmla="*/ 5383894 w 12192395"/>
              <a:gd name="connsiteY6" fmla="*/ 3434901 h 6861331"/>
              <a:gd name="connsiteX7" fmla="*/ 5385778 w 12192395"/>
              <a:gd name="connsiteY7" fmla="*/ 3811834 h 6861331"/>
              <a:gd name="connsiteX8" fmla="*/ 5007213 w 12192395"/>
              <a:gd name="connsiteY8" fmla="*/ 3810876 h 6861331"/>
              <a:gd name="connsiteX0" fmla="*/ 5007581 w 12192763"/>
              <a:gd name="connsiteY0" fmla="*/ 3810876 h 6861331"/>
              <a:gd name="connsiteX1" fmla="*/ 5011964 w 12192763"/>
              <a:gd name="connsiteY1" fmla="*/ 2447 h 6861331"/>
              <a:gd name="connsiteX2" fmla="*/ 12192763 w 12192763"/>
              <a:gd name="connsiteY2" fmla="*/ 0 h 6861331"/>
              <a:gd name="connsiteX3" fmla="*/ 12192604 w 12192763"/>
              <a:gd name="connsiteY3" fmla="*/ 6861331 h 6861331"/>
              <a:gd name="connsiteX4" fmla="*/ 604 w 12192763"/>
              <a:gd name="connsiteY4" fmla="*/ 6861331 h 6861331"/>
              <a:gd name="connsiteX5" fmla="*/ 0 w 12192763"/>
              <a:gd name="connsiteY5" fmla="*/ 3434670 h 6861331"/>
              <a:gd name="connsiteX6" fmla="*/ 5384262 w 12192763"/>
              <a:gd name="connsiteY6" fmla="*/ 3434901 h 6861331"/>
              <a:gd name="connsiteX7" fmla="*/ 5386146 w 12192763"/>
              <a:gd name="connsiteY7" fmla="*/ 3811834 h 6861331"/>
              <a:gd name="connsiteX8" fmla="*/ 5007581 w 12192763"/>
              <a:gd name="connsiteY8" fmla="*/ 3810876 h 6861331"/>
              <a:gd name="connsiteX0" fmla="*/ 5007581 w 12192763"/>
              <a:gd name="connsiteY0" fmla="*/ 3810876 h 6866057"/>
              <a:gd name="connsiteX1" fmla="*/ 5011964 w 12192763"/>
              <a:gd name="connsiteY1" fmla="*/ 2447 h 6866057"/>
              <a:gd name="connsiteX2" fmla="*/ 12192763 w 12192763"/>
              <a:gd name="connsiteY2" fmla="*/ 0 h 6866057"/>
              <a:gd name="connsiteX3" fmla="*/ 12192604 w 12192763"/>
              <a:gd name="connsiteY3" fmla="*/ 6861331 h 6866057"/>
              <a:gd name="connsiteX4" fmla="*/ 604 w 12192763"/>
              <a:gd name="connsiteY4" fmla="*/ 6866057 h 6866057"/>
              <a:gd name="connsiteX5" fmla="*/ 0 w 12192763"/>
              <a:gd name="connsiteY5" fmla="*/ 3434670 h 6866057"/>
              <a:gd name="connsiteX6" fmla="*/ 5384262 w 12192763"/>
              <a:gd name="connsiteY6" fmla="*/ 3434901 h 6866057"/>
              <a:gd name="connsiteX7" fmla="*/ 5386146 w 12192763"/>
              <a:gd name="connsiteY7" fmla="*/ 3811834 h 6866057"/>
              <a:gd name="connsiteX8" fmla="*/ 5007581 w 12192763"/>
              <a:gd name="connsiteY8" fmla="*/ 3810876 h 6866057"/>
              <a:gd name="connsiteX0" fmla="*/ 5007581 w 12192763"/>
              <a:gd name="connsiteY0" fmla="*/ 3810876 h 6870783"/>
              <a:gd name="connsiteX1" fmla="*/ 5011964 w 12192763"/>
              <a:gd name="connsiteY1" fmla="*/ 2447 h 6870783"/>
              <a:gd name="connsiteX2" fmla="*/ 12192763 w 12192763"/>
              <a:gd name="connsiteY2" fmla="*/ 0 h 6870783"/>
              <a:gd name="connsiteX3" fmla="*/ 12192604 w 12192763"/>
              <a:gd name="connsiteY3" fmla="*/ 6861331 h 6870783"/>
              <a:gd name="connsiteX4" fmla="*/ 604 w 12192763"/>
              <a:gd name="connsiteY4" fmla="*/ 6870783 h 6870783"/>
              <a:gd name="connsiteX5" fmla="*/ 0 w 12192763"/>
              <a:gd name="connsiteY5" fmla="*/ 3434670 h 6870783"/>
              <a:gd name="connsiteX6" fmla="*/ 5384262 w 12192763"/>
              <a:gd name="connsiteY6" fmla="*/ 3434901 h 6870783"/>
              <a:gd name="connsiteX7" fmla="*/ 5386146 w 12192763"/>
              <a:gd name="connsiteY7" fmla="*/ 3811834 h 6870783"/>
              <a:gd name="connsiteX8" fmla="*/ 5007581 w 12192763"/>
              <a:gd name="connsiteY8" fmla="*/ 3810876 h 6870783"/>
              <a:gd name="connsiteX0" fmla="*/ 5007581 w 12192763"/>
              <a:gd name="connsiteY0" fmla="*/ 3810876 h 6870783"/>
              <a:gd name="connsiteX1" fmla="*/ 5011964 w 12192763"/>
              <a:gd name="connsiteY1" fmla="*/ 2447 h 6870783"/>
              <a:gd name="connsiteX2" fmla="*/ 12192763 w 12192763"/>
              <a:gd name="connsiteY2" fmla="*/ 0 h 6870783"/>
              <a:gd name="connsiteX3" fmla="*/ 12192604 w 12192763"/>
              <a:gd name="connsiteY3" fmla="*/ 6866057 h 6870783"/>
              <a:gd name="connsiteX4" fmla="*/ 604 w 12192763"/>
              <a:gd name="connsiteY4" fmla="*/ 6870783 h 6870783"/>
              <a:gd name="connsiteX5" fmla="*/ 0 w 12192763"/>
              <a:gd name="connsiteY5" fmla="*/ 3434670 h 6870783"/>
              <a:gd name="connsiteX6" fmla="*/ 5384262 w 12192763"/>
              <a:gd name="connsiteY6" fmla="*/ 3434901 h 6870783"/>
              <a:gd name="connsiteX7" fmla="*/ 5386146 w 12192763"/>
              <a:gd name="connsiteY7" fmla="*/ 3811834 h 6870783"/>
              <a:gd name="connsiteX8" fmla="*/ 5007581 w 12192763"/>
              <a:gd name="connsiteY8" fmla="*/ 3810876 h 6870783"/>
              <a:gd name="connsiteX0" fmla="*/ 5007581 w 12192763"/>
              <a:gd name="connsiteY0" fmla="*/ 3810876 h 6866057"/>
              <a:gd name="connsiteX1" fmla="*/ 5011964 w 12192763"/>
              <a:gd name="connsiteY1" fmla="*/ 2447 h 6866057"/>
              <a:gd name="connsiteX2" fmla="*/ 12192763 w 12192763"/>
              <a:gd name="connsiteY2" fmla="*/ 0 h 6866057"/>
              <a:gd name="connsiteX3" fmla="*/ 12192604 w 12192763"/>
              <a:gd name="connsiteY3" fmla="*/ 6866057 h 6866057"/>
              <a:gd name="connsiteX4" fmla="*/ 604 w 12192763"/>
              <a:gd name="connsiteY4" fmla="*/ 6866057 h 6866057"/>
              <a:gd name="connsiteX5" fmla="*/ 0 w 12192763"/>
              <a:gd name="connsiteY5" fmla="*/ 3434670 h 6866057"/>
              <a:gd name="connsiteX6" fmla="*/ 5384262 w 12192763"/>
              <a:gd name="connsiteY6" fmla="*/ 3434901 h 6866057"/>
              <a:gd name="connsiteX7" fmla="*/ 5386146 w 12192763"/>
              <a:gd name="connsiteY7" fmla="*/ 3811834 h 6866057"/>
              <a:gd name="connsiteX8" fmla="*/ 5007581 w 12192763"/>
              <a:gd name="connsiteY8" fmla="*/ 3810876 h 6866057"/>
              <a:gd name="connsiteX0" fmla="*/ 5007581 w 12192763"/>
              <a:gd name="connsiteY0" fmla="*/ 3810876 h 6866057"/>
              <a:gd name="connsiteX1" fmla="*/ 5011964 w 12192763"/>
              <a:gd name="connsiteY1" fmla="*/ 2447 h 6866057"/>
              <a:gd name="connsiteX2" fmla="*/ 12192763 w 12192763"/>
              <a:gd name="connsiteY2" fmla="*/ 0 h 6866057"/>
              <a:gd name="connsiteX3" fmla="*/ 12192604 w 12192763"/>
              <a:gd name="connsiteY3" fmla="*/ 6866057 h 6866057"/>
              <a:gd name="connsiteX4" fmla="*/ 10055 w 12192763"/>
              <a:gd name="connsiteY4" fmla="*/ 6866057 h 6866057"/>
              <a:gd name="connsiteX5" fmla="*/ 0 w 12192763"/>
              <a:gd name="connsiteY5" fmla="*/ 3434670 h 6866057"/>
              <a:gd name="connsiteX6" fmla="*/ 5384262 w 12192763"/>
              <a:gd name="connsiteY6" fmla="*/ 3434901 h 6866057"/>
              <a:gd name="connsiteX7" fmla="*/ 5386146 w 12192763"/>
              <a:gd name="connsiteY7" fmla="*/ 3811834 h 6866057"/>
              <a:gd name="connsiteX8" fmla="*/ 5007581 w 12192763"/>
              <a:gd name="connsiteY8" fmla="*/ 3810876 h 6866057"/>
              <a:gd name="connsiteX0" fmla="*/ 5007581 w 12192763"/>
              <a:gd name="connsiteY0" fmla="*/ 3810876 h 6866057"/>
              <a:gd name="connsiteX1" fmla="*/ 5011964 w 12192763"/>
              <a:gd name="connsiteY1" fmla="*/ 2447 h 6866057"/>
              <a:gd name="connsiteX2" fmla="*/ 12192763 w 12192763"/>
              <a:gd name="connsiteY2" fmla="*/ 0 h 6866057"/>
              <a:gd name="connsiteX3" fmla="*/ 12192604 w 12192763"/>
              <a:gd name="connsiteY3" fmla="*/ 6866057 h 6866057"/>
              <a:gd name="connsiteX4" fmla="*/ 604 w 12192763"/>
              <a:gd name="connsiteY4" fmla="*/ 6866057 h 6866057"/>
              <a:gd name="connsiteX5" fmla="*/ 0 w 12192763"/>
              <a:gd name="connsiteY5" fmla="*/ 3434670 h 6866057"/>
              <a:gd name="connsiteX6" fmla="*/ 5384262 w 12192763"/>
              <a:gd name="connsiteY6" fmla="*/ 3434901 h 6866057"/>
              <a:gd name="connsiteX7" fmla="*/ 5386146 w 12192763"/>
              <a:gd name="connsiteY7" fmla="*/ 3811834 h 6866057"/>
              <a:gd name="connsiteX8" fmla="*/ 5007581 w 12192763"/>
              <a:gd name="connsiteY8" fmla="*/ 3810876 h 6866057"/>
              <a:gd name="connsiteX0" fmla="*/ 5016552 w 12201734"/>
              <a:gd name="connsiteY0" fmla="*/ 3810876 h 6866057"/>
              <a:gd name="connsiteX1" fmla="*/ 5020935 w 12201734"/>
              <a:gd name="connsiteY1" fmla="*/ 2447 h 6866057"/>
              <a:gd name="connsiteX2" fmla="*/ 12201734 w 12201734"/>
              <a:gd name="connsiteY2" fmla="*/ 0 h 6866057"/>
              <a:gd name="connsiteX3" fmla="*/ 12201575 w 12201734"/>
              <a:gd name="connsiteY3" fmla="*/ 6866057 h 6866057"/>
              <a:gd name="connsiteX4" fmla="*/ 123 w 12201734"/>
              <a:gd name="connsiteY4" fmla="*/ 6866057 h 6866057"/>
              <a:gd name="connsiteX5" fmla="*/ 8971 w 12201734"/>
              <a:gd name="connsiteY5" fmla="*/ 3434670 h 6866057"/>
              <a:gd name="connsiteX6" fmla="*/ 5393233 w 12201734"/>
              <a:gd name="connsiteY6" fmla="*/ 3434901 h 6866057"/>
              <a:gd name="connsiteX7" fmla="*/ 5395117 w 12201734"/>
              <a:gd name="connsiteY7" fmla="*/ 3811834 h 6866057"/>
              <a:gd name="connsiteX8" fmla="*/ 5016552 w 12201734"/>
              <a:gd name="connsiteY8" fmla="*/ 3810876 h 6866057"/>
              <a:gd name="connsiteX0" fmla="*/ 5011901 w 12197083"/>
              <a:gd name="connsiteY0" fmla="*/ 3810876 h 6866057"/>
              <a:gd name="connsiteX1" fmla="*/ 5016284 w 12197083"/>
              <a:gd name="connsiteY1" fmla="*/ 2447 h 6866057"/>
              <a:gd name="connsiteX2" fmla="*/ 12197083 w 12197083"/>
              <a:gd name="connsiteY2" fmla="*/ 0 h 6866057"/>
              <a:gd name="connsiteX3" fmla="*/ 12196924 w 12197083"/>
              <a:gd name="connsiteY3" fmla="*/ 6866057 h 6866057"/>
              <a:gd name="connsiteX4" fmla="*/ 198 w 12197083"/>
              <a:gd name="connsiteY4" fmla="*/ 6866057 h 6866057"/>
              <a:gd name="connsiteX5" fmla="*/ 4320 w 12197083"/>
              <a:gd name="connsiteY5" fmla="*/ 3434670 h 6866057"/>
              <a:gd name="connsiteX6" fmla="*/ 5388582 w 12197083"/>
              <a:gd name="connsiteY6" fmla="*/ 3434901 h 6866057"/>
              <a:gd name="connsiteX7" fmla="*/ 5390466 w 12197083"/>
              <a:gd name="connsiteY7" fmla="*/ 3811834 h 6866057"/>
              <a:gd name="connsiteX8" fmla="*/ 5011901 w 12197083"/>
              <a:gd name="connsiteY8" fmla="*/ 3810876 h 6866057"/>
              <a:gd name="connsiteX0" fmla="*/ 5007581 w 12192763"/>
              <a:gd name="connsiteY0" fmla="*/ 3810876 h 6866057"/>
              <a:gd name="connsiteX1" fmla="*/ 5011964 w 12192763"/>
              <a:gd name="connsiteY1" fmla="*/ 2447 h 6866057"/>
              <a:gd name="connsiteX2" fmla="*/ 12192763 w 12192763"/>
              <a:gd name="connsiteY2" fmla="*/ 0 h 6866057"/>
              <a:gd name="connsiteX3" fmla="*/ 12192604 w 12192763"/>
              <a:gd name="connsiteY3" fmla="*/ 6866057 h 6866057"/>
              <a:gd name="connsiteX4" fmla="*/ 604 w 12192763"/>
              <a:gd name="connsiteY4" fmla="*/ 6866057 h 6866057"/>
              <a:gd name="connsiteX5" fmla="*/ 0 w 12192763"/>
              <a:gd name="connsiteY5" fmla="*/ 3434670 h 6866057"/>
              <a:gd name="connsiteX6" fmla="*/ 5384262 w 12192763"/>
              <a:gd name="connsiteY6" fmla="*/ 3434901 h 6866057"/>
              <a:gd name="connsiteX7" fmla="*/ 5386146 w 12192763"/>
              <a:gd name="connsiteY7" fmla="*/ 3811834 h 6866057"/>
              <a:gd name="connsiteX8" fmla="*/ 5007581 w 12192763"/>
              <a:gd name="connsiteY8" fmla="*/ 3810876 h 68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763" h="6866057">
                <a:moveTo>
                  <a:pt x="5007581" y="3810876"/>
                </a:moveTo>
                <a:cubicBezTo>
                  <a:pt x="5009026" y="2561340"/>
                  <a:pt x="5010519" y="1251983"/>
                  <a:pt x="5011964" y="2447"/>
                </a:cubicBezTo>
                <a:lnTo>
                  <a:pt x="12192763" y="0"/>
                </a:lnTo>
                <a:cubicBezTo>
                  <a:pt x="12192356" y="2286000"/>
                  <a:pt x="12193011" y="4580057"/>
                  <a:pt x="12192604" y="6866057"/>
                </a:cubicBezTo>
                <a:lnTo>
                  <a:pt x="604" y="6866057"/>
                </a:lnTo>
                <a:cubicBezTo>
                  <a:pt x="-841" y="5826703"/>
                  <a:pt x="1445" y="4474024"/>
                  <a:pt x="0" y="3434670"/>
                </a:cubicBezTo>
                <a:lnTo>
                  <a:pt x="5384262" y="3434901"/>
                </a:lnTo>
                <a:lnTo>
                  <a:pt x="5386146" y="3811834"/>
                </a:lnTo>
                <a:lnTo>
                  <a:pt x="5007581" y="3810876"/>
                </a:lnTo>
                <a:close/>
              </a:path>
            </a:pathLst>
          </a:custGeom>
          <a:solidFill>
            <a:schemeClr val="bg1">
              <a:lumMod val="85000"/>
            </a:schemeClr>
          </a:solidFill>
        </p:spPr>
        <p:txBody>
          <a:bodyPr/>
          <a:lstStyle>
            <a:lvl1pPr algn="r">
              <a:defRPr/>
            </a:lvl1pPr>
          </a:lstStyle>
          <a:p>
            <a:r>
              <a:rPr lang="en-US"/>
              <a:t>Click icon to add picture</a:t>
            </a:r>
            <a:endParaRPr lang="en-GB"/>
          </a:p>
        </p:txBody>
      </p:sp>
      <p:sp>
        <p:nvSpPr>
          <p:cNvPr id="8" name="Footer Placeholder 4">
            <a:extLst>
              <a:ext uri="{FF2B5EF4-FFF2-40B4-BE49-F238E27FC236}">
                <a16:creationId xmlns:a16="http://schemas.microsoft.com/office/drawing/2014/main" id="{46DB4970-1539-45AF-95B7-E0F4F6E0F512}"/>
              </a:ext>
            </a:extLst>
          </p:cNvPr>
          <p:cNvSpPr>
            <a:spLocks noGrp="1"/>
          </p:cNvSpPr>
          <p:nvPr>
            <p:ph type="ftr" sz="quarter" idx="3"/>
          </p:nvPr>
        </p:nvSpPr>
        <p:spPr>
          <a:xfrm>
            <a:off x="377825" y="6480175"/>
            <a:ext cx="4114844" cy="214158"/>
          </a:xfrm>
          <a:prstGeom prst="rect">
            <a:avLst/>
          </a:prstGeom>
        </p:spPr>
        <p:txBody>
          <a:bodyPr vert="horz" lIns="0" tIns="0" rIns="0" bIns="0" rtlCol="0" anchor="ctr">
            <a:noAutofit/>
          </a:bodyPr>
          <a:lstStyle>
            <a:lvl1pPr algn="l">
              <a:defRPr sz="700" cap="all" baseline="0">
                <a:solidFill>
                  <a:schemeClr val="bg1"/>
                </a:solidFill>
              </a:defRPr>
            </a:lvl1pPr>
          </a:lstStyle>
          <a:p>
            <a:endParaRPr lang="en-GB"/>
          </a:p>
        </p:txBody>
      </p:sp>
      <p:sp>
        <p:nvSpPr>
          <p:cNvPr id="13" name="Text Placeholder 8">
            <a:extLst>
              <a:ext uri="{FF2B5EF4-FFF2-40B4-BE49-F238E27FC236}">
                <a16:creationId xmlns:a16="http://schemas.microsoft.com/office/drawing/2014/main" id="{EDA13F96-9EC4-6448-A502-7404EB3B6B76}"/>
              </a:ext>
            </a:extLst>
          </p:cNvPr>
          <p:cNvSpPr>
            <a:spLocks noGrp="1"/>
          </p:cNvSpPr>
          <p:nvPr>
            <p:ph type="body" sz="quarter" idx="10"/>
          </p:nvPr>
        </p:nvSpPr>
        <p:spPr>
          <a:xfrm>
            <a:off x="377825" y="6174001"/>
            <a:ext cx="3607594" cy="207749"/>
          </a:xfrm>
        </p:spPr>
        <p:txBody>
          <a:bodyPr/>
          <a:lstStyle>
            <a:lvl1pPr>
              <a:defRPr sz="1200">
                <a:solidFill>
                  <a:schemeClr val="bg1"/>
                </a:solidFill>
              </a:defRPr>
            </a:lvl1pPr>
            <a:lvl2pPr>
              <a:defRPr sz="1200"/>
            </a:lvl2pPr>
            <a:lvl3pPr>
              <a:defRPr sz="1200"/>
            </a:lvl3pPr>
            <a:lvl4pPr>
              <a:defRPr sz="1200"/>
            </a:lvl4pPr>
            <a:lvl5pPr>
              <a:defRPr sz="1200"/>
            </a:lvl5pPr>
          </a:lstStyle>
          <a:p>
            <a:pPr lvl="0"/>
            <a:r>
              <a:rPr lang="en-US"/>
              <a:t>Click to edit Master text styles</a:t>
            </a:r>
          </a:p>
        </p:txBody>
      </p:sp>
      <p:sp>
        <p:nvSpPr>
          <p:cNvPr id="17" name="Title 1">
            <a:extLst>
              <a:ext uri="{FF2B5EF4-FFF2-40B4-BE49-F238E27FC236}">
                <a16:creationId xmlns:a16="http://schemas.microsoft.com/office/drawing/2014/main" id="{DF450845-6306-BE4C-931F-3C003D58AE5C}"/>
              </a:ext>
            </a:extLst>
          </p:cNvPr>
          <p:cNvSpPr>
            <a:spLocks noGrp="1"/>
          </p:cNvSpPr>
          <p:nvPr>
            <p:ph type="ctrTitle"/>
          </p:nvPr>
        </p:nvSpPr>
        <p:spPr>
          <a:xfrm>
            <a:off x="377825" y="331481"/>
            <a:ext cx="4317005" cy="1243158"/>
          </a:xfrm>
        </p:spPr>
        <p:txBody>
          <a:bodyPr anchor="b"/>
          <a:lstStyle>
            <a:lvl1pPr algn="l">
              <a:defRPr sz="4250">
                <a:solidFill>
                  <a:schemeClr val="bg1"/>
                </a:solidFill>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F9E36FFE-12C5-2940-8E67-2313E33B5D1D}"/>
              </a:ext>
            </a:extLst>
          </p:cNvPr>
          <p:cNvSpPr>
            <a:spLocks noGrp="1"/>
          </p:cNvSpPr>
          <p:nvPr>
            <p:ph type="subTitle" idx="1"/>
          </p:nvPr>
        </p:nvSpPr>
        <p:spPr>
          <a:xfrm>
            <a:off x="377825" y="1925638"/>
            <a:ext cx="4317005" cy="1131461"/>
          </a:xfrm>
        </p:spPr>
        <p:txBody>
          <a:bodyPr/>
          <a:lstStyle>
            <a:lvl1pPr marL="0" indent="0" algn="l">
              <a:buNone/>
              <a:defRPr sz="16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1868980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Inden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195025" y="1925637"/>
            <a:ext cx="46908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0C26C6CA-6FA0-41CA-894A-BF8B4460FDF3}"/>
              </a:ext>
            </a:extLst>
          </p:cNvPr>
          <p:cNvSpPr>
            <a:spLocks noGrp="1"/>
          </p:cNvSpPr>
          <p:nvPr>
            <p:ph idx="13"/>
          </p:nvPr>
        </p:nvSpPr>
        <p:spPr>
          <a:xfrm>
            <a:off x="7123375" y="1925637"/>
            <a:ext cx="46908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7DCB0DAD-1D3A-4AE1-B658-E47AEDEBDC9E}"/>
              </a:ext>
            </a:extLst>
          </p:cNvPr>
          <p:cNvSpPr>
            <a:spLocks noGrp="1"/>
          </p:cNvSpPr>
          <p:nvPr>
            <p:ph sz="quarter" idx="14" hasCustomPrompt="1"/>
          </p:nvPr>
        </p:nvSpPr>
        <p:spPr>
          <a:xfrm>
            <a:off x="377825" y="1925638"/>
            <a:ext cx="727075" cy="854075"/>
          </a:xfrm>
        </p:spPr>
        <p:txBody>
          <a:bodyPr/>
          <a:lstStyle>
            <a:lvl1pPr>
              <a:defRPr sz="2750">
                <a:latin typeface="+mj-lt"/>
              </a:defRPr>
            </a:lvl1pPr>
          </a:lstStyle>
          <a:p>
            <a:pPr lvl="0"/>
            <a:r>
              <a:rPr lang="en-US"/>
              <a:t>0.</a:t>
            </a:r>
            <a:endParaRPr lang="en-GB"/>
          </a:p>
        </p:txBody>
      </p:sp>
      <p:sp>
        <p:nvSpPr>
          <p:cNvPr id="10" name="Content Placeholder 8">
            <a:extLst>
              <a:ext uri="{FF2B5EF4-FFF2-40B4-BE49-F238E27FC236}">
                <a16:creationId xmlns:a16="http://schemas.microsoft.com/office/drawing/2014/main" id="{8A05E0C6-0A16-44EE-A33F-CB3D25780FDB}"/>
              </a:ext>
            </a:extLst>
          </p:cNvPr>
          <p:cNvSpPr>
            <a:spLocks noGrp="1"/>
          </p:cNvSpPr>
          <p:nvPr>
            <p:ph sz="quarter" idx="15" hasCustomPrompt="1"/>
          </p:nvPr>
        </p:nvSpPr>
        <p:spPr>
          <a:xfrm>
            <a:off x="6306177" y="1925636"/>
            <a:ext cx="727075" cy="854075"/>
          </a:xfrm>
        </p:spPr>
        <p:txBody>
          <a:bodyPr/>
          <a:lstStyle>
            <a:lvl1pPr>
              <a:defRPr sz="2750">
                <a:latin typeface="+mj-lt"/>
              </a:defRPr>
            </a:lvl1pPr>
          </a:lstStyle>
          <a:p>
            <a:pPr lvl="0"/>
            <a:r>
              <a:rPr lang="en-US"/>
              <a:t>0.</a:t>
            </a:r>
            <a:endParaRPr lang="en-GB"/>
          </a:p>
        </p:txBody>
      </p:sp>
    </p:spTree>
    <p:extLst>
      <p:ext uri="{BB962C8B-B14F-4D97-AF65-F5344CB8AC3E}">
        <p14:creationId xmlns:p14="http://schemas.microsoft.com/office/powerpoint/2010/main" val="410322840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Large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7825" y="1925637"/>
            <a:ext cx="6840000"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566175" y="1925637"/>
            <a:ext cx="4248000"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11584744" y="6480175"/>
            <a:ext cx="229431" cy="216000"/>
          </a:xfrm>
        </p:spPr>
        <p:txBody>
          <a:bodyPr/>
          <a:lstStyle/>
          <a:p>
            <a:fld id="{29CC380D-5F44-41E8-971E-CDD19ED6F8E3}" type="slidenum">
              <a:rPr lang="en-GB" smtClean="0"/>
              <a:t>‹#›</a:t>
            </a:fld>
            <a:endParaRPr lang="en-GB"/>
          </a:p>
        </p:txBody>
      </p:sp>
    </p:spTree>
    <p:extLst>
      <p:ext uri="{BB962C8B-B14F-4D97-AF65-F5344CB8AC3E}">
        <p14:creationId xmlns:p14="http://schemas.microsoft.com/office/powerpoint/2010/main" val="41943305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Large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7825" y="1925637"/>
            <a:ext cx="4248000"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4175" y="1925637"/>
            <a:ext cx="6840000"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Tree>
    <p:extLst>
      <p:ext uri="{BB962C8B-B14F-4D97-AF65-F5344CB8AC3E}">
        <p14:creationId xmlns:p14="http://schemas.microsoft.com/office/powerpoint/2010/main" val="159466080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ntent Large Right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CC380D-5F44-41E8-971E-CDD19ED6F8E3}" type="slidenum">
              <a:rPr lang="en-GB" smtClean="0"/>
              <a:pPr/>
              <a:t>‹#›</a:t>
            </a:fld>
            <a:endParaRPr lang="en-GB"/>
          </a:p>
        </p:txBody>
      </p:sp>
      <p:cxnSp>
        <p:nvCxnSpPr>
          <p:cNvPr id="9" name="Straight Connector 8">
            <a:extLst>
              <a:ext uri="{FF2B5EF4-FFF2-40B4-BE49-F238E27FC236}">
                <a16:creationId xmlns:a16="http://schemas.microsoft.com/office/drawing/2014/main" id="{6AC93332-FCA3-4054-A844-0AC0A2544D34}"/>
              </a:ext>
            </a:extLst>
          </p:cNvPr>
          <p:cNvCxnSpPr/>
          <p:nvPr userDrawn="1"/>
        </p:nvCxnSpPr>
        <p:spPr>
          <a:xfrm>
            <a:off x="377825" y="1227932"/>
            <a:ext cx="1143635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FE2FACF5-A60D-44FC-A578-FD005792C140}"/>
              </a:ext>
            </a:extLst>
          </p:cNvPr>
          <p:cNvSpPr>
            <a:spLocks noGrp="1"/>
          </p:cNvSpPr>
          <p:nvPr>
            <p:ph idx="1"/>
          </p:nvPr>
        </p:nvSpPr>
        <p:spPr>
          <a:xfrm>
            <a:off x="377825" y="1925638"/>
            <a:ext cx="4248000"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76F58283-0844-453D-BCD6-1587B2F3A939}"/>
              </a:ext>
            </a:extLst>
          </p:cNvPr>
          <p:cNvSpPr>
            <a:spLocks noGrp="1"/>
          </p:cNvSpPr>
          <p:nvPr>
            <p:ph idx="13"/>
          </p:nvPr>
        </p:nvSpPr>
        <p:spPr>
          <a:xfrm>
            <a:off x="4974175" y="1925637"/>
            <a:ext cx="6840000"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5" name="Group 4">
            <a:extLst>
              <a:ext uri="{FF2B5EF4-FFF2-40B4-BE49-F238E27FC236}">
                <a16:creationId xmlns:a16="http://schemas.microsoft.com/office/drawing/2014/main" id="{B3774DC5-4E9D-47D1-8672-0BBBB9E266FD}"/>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6" name="Freeform 5">
              <a:extLst>
                <a:ext uri="{FF2B5EF4-FFF2-40B4-BE49-F238E27FC236}">
                  <a16:creationId xmlns:a16="http://schemas.microsoft.com/office/drawing/2014/main" id="{410EEB13-14C0-49E8-963B-B2188818EB06}"/>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6">
              <a:extLst>
                <a:ext uri="{FF2B5EF4-FFF2-40B4-BE49-F238E27FC236}">
                  <a16:creationId xmlns:a16="http://schemas.microsoft.com/office/drawing/2014/main" id="{2D7A4A53-5F4D-4096-AEAA-3D4BB8DA9F2D}"/>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7428601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7825" y="1925638"/>
            <a:ext cx="3607594"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4292203" y="1925637"/>
            <a:ext cx="3607594"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8206581" y="1925637"/>
            <a:ext cx="3607594"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337476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Boxed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cxnSp>
        <p:nvCxnSpPr>
          <p:cNvPr id="9" name="Straight Connector 8">
            <a:extLst>
              <a:ext uri="{FF2B5EF4-FFF2-40B4-BE49-F238E27FC236}">
                <a16:creationId xmlns:a16="http://schemas.microsoft.com/office/drawing/2014/main" id="{A037978F-B82C-43FD-83FD-6C5528177445}"/>
              </a:ext>
            </a:extLst>
          </p:cNvPr>
          <p:cNvCxnSpPr>
            <a:cxnSpLocks/>
          </p:cNvCxnSpPr>
          <p:nvPr userDrawn="1"/>
        </p:nvCxnSpPr>
        <p:spPr>
          <a:xfrm>
            <a:off x="4138811" y="2779713"/>
            <a:ext cx="0" cy="3278187"/>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0E9591C-D839-480D-87AF-CCA3E39A8A12}"/>
              </a:ext>
            </a:extLst>
          </p:cNvPr>
          <p:cNvCxnSpPr>
            <a:cxnSpLocks/>
          </p:cNvCxnSpPr>
          <p:nvPr userDrawn="1"/>
        </p:nvCxnSpPr>
        <p:spPr>
          <a:xfrm>
            <a:off x="8053189" y="2779713"/>
            <a:ext cx="0" cy="3278187"/>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669CDDD6-A4E2-4D4C-82F0-B33A9971E13C}"/>
              </a:ext>
            </a:extLst>
          </p:cNvPr>
          <p:cNvSpPr>
            <a:spLocks noGrp="1"/>
          </p:cNvSpPr>
          <p:nvPr>
            <p:ph type="body" sz="quarter" idx="16"/>
          </p:nvPr>
        </p:nvSpPr>
        <p:spPr>
          <a:xfrm>
            <a:off x="378222" y="1925638"/>
            <a:ext cx="3606800" cy="694800"/>
          </a:xfrm>
          <a:solidFill>
            <a:schemeClr val="accent1"/>
          </a:solidFill>
        </p:spPr>
        <p:txBody>
          <a:bodyPr lIns="180000" tIns="144000" rIns="180000" bIns="144000" anchor="ctr"/>
          <a:lstStyle>
            <a:lvl1pPr algn="l">
              <a:spcAft>
                <a:spcPts val="0"/>
              </a:spcAft>
              <a:defRPr sz="1600">
                <a:solidFill>
                  <a:schemeClr val="bg1"/>
                </a:solidFill>
                <a:latin typeface="+mn-lt"/>
              </a:defRPr>
            </a:lvl1pPr>
            <a:lvl2pPr marL="0" indent="0">
              <a:spcAft>
                <a:spcPts val="0"/>
              </a:spcAft>
              <a:buNone/>
              <a:defRPr sz="1200" b="1">
                <a:solidFill>
                  <a:schemeClr val="bg1"/>
                </a:solidFill>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229F3904-BD90-4349-B787-82A3653EBE85}"/>
              </a:ext>
            </a:extLst>
          </p:cNvPr>
          <p:cNvSpPr>
            <a:spLocks noGrp="1"/>
          </p:cNvSpPr>
          <p:nvPr>
            <p:ph type="body" sz="quarter" idx="17"/>
          </p:nvPr>
        </p:nvSpPr>
        <p:spPr>
          <a:xfrm>
            <a:off x="4292600" y="1925638"/>
            <a:ext cx="3606800" cy="694800"/>
          </a:xfrm>
          <a:solidFill>
            <a:schemeClr val="accent1"/>
          </a:solidFill>
        </p:spPr>
        <p:txBody>
          <a:bodyPr lIns="180000" tIns="144000" rIns="180000" bIns="144000" anchor="ctr"/>
          <a:lstStyle>
            <a:lvl1pPr algn="l">
              <a:spcAft>
                <a:spcPts val="0"/>
              </a:spcAft>
              <a:defRPr sz="1600">
                <a:solidFill>
                  <a:schemeClr val="bg1"/>
                </a:solidFill>
                <a:latin typeface="+mn-lt"/>
              </a:defRPr>
            </a:lvl1pPr>
            <a:lvl2pPr marL="0" indent="0">
              <a:spcAft>
                <a:spcPts val="0"/>
              </a:spcAft>
              <a:buNone/>
              <a:defRPr sz="1200" b="1">
                <a:solidFill>
                  <a:schemeClr val="bg1"/>
                </a:solidFill>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0D5749C8-BCF0-41ED-BD1F-0512A23DA937}"/>
              </a:ext>
            </a:extLst>
          </p:cNvPr>
          <p:cNvSpPr>
            <a:spLocks noGrp="1"/>
          </p:cNvSpPr>
          <p:nvPr>
            <p:ph type="body" sz="quarter" idx="18"/>
          </p:nvPr>
        </p:nvSpPr>
        <p:spPr>
          <a:xfrm>
            <a:off x="8206978" y="1925638"/>
            <a:ext cx="3606800" cy="694800"/>
          </a:xfrm>
          <a:solidFill>
            <a:schemeClr val="accent1"/>
          </a:solidFill>
        </p:spPr>
        <p:txBody>
          <a:bodyPr lIns="180000" tIns="144000" rIns="180000" bIns="144000" anchor="ctr"/>
          <a:lstStyle>
            <a:lvl1pPr algn="l">
              <a:spcAft>
                <a:spcPts val="0"/>
              </a:spcAft>
              <a:defRPr sz="1600">
                <a:solidFill>
                  <a:schemeClr val="bg1"/>
                </a:solidFill>
                <a:latin typeface="+mn-lt"/>
              </a:defRPr>
            </a:lvl1pPr>
            <a:lvl2pPr marL="0" indent="0">
              <a:spcAft>
                <a:spcPts val="0"/>
              </a:spcAft>
              <a:buNone/>
              <a:defRPr sz="1200" b="1">
                <a:solidFill>
                  <a:schemeClr val="bg1"/>
                </a:solidFill>
              </a:defRPr>
            </a:lvl2pPr>
          </a:lstStyle>
          <a:p>
            <a:pPr lvl="0"/>
            <a:r>
              <a:rPr lang="en-US"/>
              <a:t>Click to edit Master text styles</a:t>
            </a:r>
          </a:p>
          <a:p>
            <a:pPr lvl="1"/>
            <a:r>
              <a:rPr lang="en-US"/>
              <a:t>Second level</a:t>
            </a:r>
          </a:p>
        </p:txBody>
      </p:sp>
      <p:pic>
        <p:nvPicPr>
          <p:cNvPr id="17" name="Picture 16" descr="A close up of smoke&#10;&#10;Description automatically generated">
            <a:extLst>
              <a:ext uri="{FF2B5EF4-FFF2-40B4-BE49-F238E27FC236}">
                <a16:creationId xmlns:a16="http://schemas.microsoft.com/office/drawing/2014/main" id="{5F203263-769C-4C12-9223-2001699512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57096" y="2098506"/>
            <a:ext cx="163429" cy="346582"/>
          </a:xfrm>
          <a:prstGeom prst="rect">
            <a:avLst/>
          </a:prstGeom>
        </p:spPr>
      </p:pic>
      <p:pic>
        <p:nvPicPr>
          <p:cNvPr id="18" name="Picture 17" descr="A close up of smoke&#10;&#10;Description automatically generated">
            <a:extLst>
              <a:ext uri="{FF2B5EF4-FFF2-40B4-BE49-F238E27FC236}">
                <a16:creationId xmlns:a16="http://schemas.microsoft.com/office/drawing/2014/main" id="{67406F93-4853-495C-80C0-0EF6FE29A6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71474" y="2100987"/>
            <a:ext cx="163429" cy="346582"/>
          </a:xfrm>
          <a:prstGeom prst="rect">
            <a:avLst/>
          </a:prstGeom>
        </p:spPr>
      </p:pic>
      <p:sp>
        <p:nvSpPr>
          <p:cNvPr id="19" name="Content Placeholder 2">
            <a:extLst>
              <a:ext uri="{FF2B5EF4-FFF2-40B4-BE49-F238E27FC236}">
                <a16:creationId xmlns:a16="http://schemas.microsoft.com/office/drawing/2014/main" id="{8D2CA29D-86D5-4B12-95E3-E5BA1462E557}"/>
              </a:ext>
            </a:extLst>
          </p:cNvPr>
          <p:cNvSpPr>
            <a:spLocks noGrp="1"/>
          </p:cNvSpPr>
          <p:nvPr>
            <p:ph idx="1"/>
          </p:nvPr>
        </p:nvSpPr>
        <p:spPr>
          <a:xfrm>
            <a:off x="377825" y="2779714"/>
            <a:ext cx="3607594" cy="3278186"/>
          </a:xfrm>
        </p:spPr>
        <p:txBody>
          <a:bodyPr/>
          <a:lstStyle>
            <a:lvl4pPr marL="324000" indent="-108000">
              <a:buFont typeface="Arial" panose="020B0604020202020204" pitchFamily="34" charset="0"/>
              <a:buChar char="•"/>
              <a:defRPr sz="1200">
                <a:solidFill>
                  <a:schemeClr val="accent4"/>
                </a:solidFill>
                <a:latin typeface="+mn-lt"/>
              </a:defRPr>
            </a:lvl4pPr>
            <a:lvl5pPr marL="432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a:extLst>
              <a:ext uri="{FF2B5EF4-FFF2-40B4-BE49-F238E27FC236}">
                <a16:creationId xmlns:a16="http://schemas.microsoft.com/office/drawing/2014/main" id="{21F82BA5-FD67-413D-BACC-18EB05236512}"/>
              </a:ext>
            </a:extLst>
          </p:cNvPr>
          <p:cNvSpPr>
            <a:spLocks noGrp="1"/>
          </p:cNvSpPr>
          <p:nvPr>
            <p:ph idx="19"/>
          </p:nvPr>
        </p:nvSpPr>
        <p:spPr>
          <a:xfrm>
            <a:off x="4292202" y="2779714"/>
            <a:ext cx="3607594" cy="3278186"/>
          </a:xfrm>
        </p:spPr>
        <p:txBody>
          <a:bodyPr/>
          <a:lstStyle>
            <a:lvl4pPr marL="324000" indent="-108000">
              <a:buFont typeface="Arial" panose="020B0604020202020204" pitchFamily="34" charset="0"/>
              <a:buChar char="•"/>
              <a:defRPr sz="1200">
                <a:solidFill>
                  <a:schemeClr val="accent4"/>
                </a:solidFill>
                <a:latin typeface="+mn-lt"/>
              </a:defRPr>
            </a:lvl4pPr>
            <a:lvl5pPr marL="432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CD09D3E6-36C0-430F-BA84-5003F9B4225B}"/>
              </a:ext>
            </a:extLst>
          </p:cNvPr>
          <p:cNvSpPr>
            <a:spLocks noGrp="1"/>
          </p:cNvSpPr>
          <p:nvPr>
            <p:ph idx="20"/>
          </p:nvPr>
        </p:nvSpPr>
        <p:spPr>
          <a:xfrm>
            <a:off x="8206579" y="2779714"/>
            <a:ext cx="3607594" cy="3278186"/>
          </a:xfrm>
        </p:spPr>
        <p:txBody>
          <a:bodyPr/>
          <a:lstStyle>
            <a:lvl4pPr marL="324000" indent="-108000">
              <a:buFont typeface="Arial" panose="020B0604020202020204" pitchFamily="34" charset="0"/>
              <a:buChar char="•"/>
              <a:defRPr sz="1200">
                <a:solidFill>
                  <a:schemeClr val="accent4"/>
                </a:solidFill>
                <a:latin typeface="+mn-lt"/>
              </a:defRPr>
            </a:lvl4pPr>
            <a:lvl5pPr marL="432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164515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Inden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5419" y="1925638"/>
            <a:ext cx="315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4749797" y="1925637"/>
            <a:ext cx="315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8664175" y="1925637"/>
            <a:ext cx="315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11C72693-AE5F-44C4-B2DE-80193159B355}"/>
              </a:ext>
            </a:extLst>
          </p:cNvPr>
          <p:cNvSpPr>
            <a:spLocks noGrp="1"/>
          </p:cNvSpPr>
          <p:nvPr>
            <p:ph sz="quarter" idx="15" hasCustomPrompt="1"/>
          </p:nvPr>
        </p:nvSpPr>
        <p:spPr>
          <a:xfrm>
            <a:off x="377826" y="1925638"/>
            <a:ext cx="381300" cy="854075"/>
          </a:xfrm>
        </p:spPr>
        <p:txBody>
          <a:bodyPr/>
          <a:lstStyle>
            <a:lvl1pPr>
              <a:defRPr sz="2750">
                <a:latin typeface="+mj-lt"/>
              </a:defRPr>
            </a:lvl1pPr>
          </a:lstStyle>
          <a:p>
            <a:pPr lvl="0"/>
            <a:r>
              <a:rPr lang="en-US"/>
              <a:t>0.</a:t>
            </a:r>
            <a:endParaRPr lang="en-GB"/>
          </a:p>
        </p:txBody>
      </p:sp>
      <p:sp>
        <p:nvSpPr>
          <p:cNvPr id="10" name="Content Placeholder 8">
            <a:extLst>
              <a:ext uri="{FF2B5EF4-FFF2-40B4-BE49-F238E27FC236}">
                <a16:creationId xmlns:a16="http://schemas.microsoft.com/office/drawing/2014/main" id="{582ACADA-0A45-42F9-8B5C-1E169DE39EC3}"/>
              </a:ext>
            </a:extLst>
          </p:cNvPr>
          <p:cNvSpPr>
            <a:spLocks noGrp="1"/>
          </p:cNvSpPr>
          <p:nvPr>
            <p:ph sz="quarter" idx="16" hasCustomPrompt="1"/>
          </p:nvPr>
        </p:nvSpPr>
        <p:spPr>
          <a:xfrm>
            <a:off x="4292600" y="1920800"/>
            <a:ext cx="381300" cy="854075"/>
          </a:xfrm>
        </p:spPr>
        <p:txBody>
          <a:bodyPr/>
          <a:lstStyle>
            <a:lvl1pPr>
              <a:defRPr sz="2750">
                <a:latin typeface="+mj-lt"/>
              </a:defRPr>
            </a:lvl1pPr>
          </a:lstStyle>
          <a:p>
            <a:pPr lvl="0"/>
            <a:r>
              <a:rPr lang="en-US"/>
              <a:t>0.</a:t>
            </a:r>
            <a:endParaRPr lang="en-GB"/>
          </a:p>
        </p:txBody>
      </p:sp>
      <p:sp>
        <p:nvSpPr>
          <p:cNvPr id="11" name="Content Placeholder 8">
            <a:extLst>
              <a:ext uri="{FF2B5EF4-FFF2-40B4-BE49-F238E27FC236}">
                <a16:creationId xmlns:a16="http://schemas.microsoft.com/office/drawing/2014/main" id="{93CC5F8C-C4D5-42BB-A445-BB440A06A613}"/>
              </a:ext>
            </a:extLst>
          </p:cNvPr>
          <p:cNvSpPr>
            <a:spLocks noGrp="1"/>
          </p:cNvSpPr>
          <p:nvPr>
            <p:ph sz="quarter" idx="17" hasCustomPrompt="1"/>
          </p:nvPr>
        </p:nvSpPr>
        <p:spPr>
          <a:xfrm>
            <a:off x="8207374" y="1915962"/>
            <a:ext cx="381300" cy="854075"/>
          </a:xfrm>
        </p:spPr>
        <p:txBody>
          <a:bodyPr/>
          <a:lstStyle>
            <a:lvl1pPr>
              <a:defRPr sz="2750">
                <a:latin typeface="+mj-lt"/>
              </a:defRPr>
            </a:lvl1pPr>
          </a:lstStyle>
          <a:p>
            <a:pPr lvl="0"/>
            <a:r>
              <a:rPr lang="en-US"/>
              <a:t>0.</a:t>
            </a:r>
            <a:endParaRPr lang="en-GB"/>
          </a:p>
        </p:txBody>
      </p:sp>
    </p:spTree>
    <p:extLst>
      <p:ext uri="{BB962C8B-B14F-4D97-AF65-F5344CB8AC3E}">
        <p14:creationId xmlns:p14="http://schemas.microsoft.com/office/powerpoint/2010/main" val="130107946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ree Column Blu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4" name="Date Placeholder 3"/>
          <p:cNvSpPr>
            <a:spLocks noGrp="1"/>
          </p:cNvSpPr>
          <p:nvPr>
            <p:ph type="dt" sz="half" idx="10"/>
          </p:nvPr>
        </p:nvSpPr>
        <p:spPr/>
        <p:txBody>
          <a:bodyPr/>
          <a:lstStyle>
            <a:lvl1pPr>
              <a:defRPr>
                <a:solidFill>
                  <a:srgbClr val="9EA7B3"/>
                </a:solidFill>
              </a:defRPr>
            </a:lvl1pPr>
          </a:lstStyle>
          <a:p>
            <a:endParaRPr lang="en-GB"/>
          </a:p>
        </p:txBody>
      </p:sp>
      <p:sp>
        <p:nvSpPr>
          <p:cNvPr id="5" name="Footer Placeholder 4"/>
          <p:cNvSpPr>
            <a:spLocks noGrp="1"/>
          </p:cNvSpPr>
          <p:nvPr>
            <p:ph type="ftr" sz="quarter" idx="11"/>
          </p:nvPr>
        </p:nvSpPr>
        <p:spPr/>
        <p:txBody>
          <a:bodyPr/>
          <a:lstStyle>
            <a:lvl1pPr>
              <a:defRPr>
                <a:solidFill>
                  <a:srgbClr val="9EA7B3"/>
                </a:solidFill>
              </a:defRPr>
            </a:lvl1pPr>
          </a:lstStyle>
          <a:p>
            <a:endParaRPr lang="en-GB"/>
          </a:p>
        </p:txBody>
      </p:sp>
      <p:sp>
        <p:nvSpPr>
          <p:cNvPr id="6" name="Slide Number Placeholder 5"/>
          <p:cNvSpPr>
            <a:spLocks noGrp="1"/>
          </p:cNvSpPr>
          <p:nvPr>
            <p:ph type="sldNum" sz="quarter" idx="12"/>
          </p:nvPr>
        </p:nvSpPr>
        <p:spPr/>
        <p:txBody>
          <a:bodyPr/>
          <a:lstStyle>
            <a:lvl1pPr>
              <a:defRPr>
                <a:solidFill>
                  <a:srgbClr val="9EA7B3"/>
                </a:solidFill>
              </a:defRPr>
            </a:lvl1pPr>
          </a:lstStyle>
          <a:p>
            <a:fld id="{29CC380D-5F44-41E8-971E-CDD19ED6F8E3}" type="slidenum">
              <a:rPr lang="en-GB" smtClean="0"/>
              <a:pPr/>
              <a:t>‹#›</a:t>
            </a:fld>
            <a:endParaRPr lang="en-GB"/>
          </a:p>
        </p:txBody>
      </p:sp>
      <p:cxnSp>
        <p:nvCxnSpPr>
          <p:cNvPr id="9" name="Straight Connector 8">
            <a:extLst>
              <a:ext uri="{FF2B5EF4-FFF2-40B4-BE49-F238E27FC236}">
                <a16:creationId xmlns:a16="http://schemas.microsoft.com/office/drawing/2014/main" id="{6AC93332-FCA3-4054-A844-0AC0A2544D34}"/>
              </a:ext>
            </a:extLst>
          </p:cNvPr>
          <p:cNvCxnSpPr/>
          <p:nvPr userDrawn="1"/>
        </p:nvCxnSpPr>
        <p:spPr>
          <a:xfrm>
            <a:off x="377825" y="1227932"/>
            <a:ext cx="1143635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5DDCF90C-1CF9-4401-9944-53FD3BC1F988}"/>
              </a:ext>
            </a:extLst>
          </p:cNvPr>
          <p:cNvSpPr>
            <a:spLocks noGrp="1"/>
          </p:cNvSpPr>
          <p:nvPr>
            <p:ph idx="1"/>
          </p:nvPr>
        </p:nvSpPr>
        <p:spPr>
          <a:xfrm>
            <a:off x="377825" y="1925638"/>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accent1"/>
                </a:solidFill>
              </a:defRPr>
            </a:lvl6pPr>
            <a:lvl7pPr>
              <a:defRPr>
                <a:solidFill>
                  <a:schemeClr val="bg1"/>
                </a:solidFill>
              </a:defRPr>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A8B715D9-46C4-453C-9232-C5958522C1D4}"/>
              </a:ext>
            </a:extLst>
          </p:cNvPr>
          <p:cNvSpPr>
            <a:spLocks noGrp="1"/>
          </p:cNvSpPr>
          <p:nvPr>
            <p:ph idx="13"/>
          </p:nvPr>
        </p:nvSpPr>
        <p:spPr>
          <a:xfrm>
            <a:off x="4292203" y="1925637"/>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accent1"/>
                </a:solidFill>
              </a:defRPr>
            </a:lvl6pPr>
            <a:lvl7pPr>
              <a:defRPr>
                <a:solidFill>
                  <a:schemeClr val="bg1"/>
                </a:solidFill>
              </a:defRPr>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BF5A29A8-85A5-46D8-8F53-96CD2CDDBFB3}"/>
              </a:ext>
            </a:extLst>
          </p:cNvPr>
          <p:cNvSpPr>
            <a:spLocks noGrp="1"/>
          </p:cNvSpPr>
          <p:nvPr>
            <p:ph idx="14"/>
          </p:nvPr>
        </p:nvSpPr>
        <p:spPr>
          <a:xfrm>
            <a:off x="8206581" y="1925637"/>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accent1"/>
                </a:solidFill>
              </a:defRPr>
            </a:lvl6pPr>
            <a:lvl7pPr>
              <a:defRPr>
                <a:solidFill>
                  <a:schemeClr val="bg1"/>
                </a:solidFill>
              </a:defRPr>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5" name="Group 4">
            <a:extLst>
              <a:ext uri="{FF2B5EF4-FFF2-40B4-BE49-F238E27FC236}">
                <a16:creationId xmlns:a16="http://schemas.microsoft.com/office/drawing/2014/main" id="{674B2D4F-F5C9-411B-8764-688588832A0B}"/>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6" name="Freeform 5">
              <a:extLst>
                <a:ext uri="{FF2B5EF4-FFF2-40B4-BE49-F238E27FC236}">
                  <a16:creationId xmlns:a16="http://schemas.microsoft.com/office/drawing/2014/main" id="{86042755-CB12-4D18-961C-654239FD9042}"/>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6">
              <a:extLst>
                <a:ext uri="{FF2B5EF4-FFF2-40B4-BE49-F238E27FC236}">
                  <a16:creationId xmlns:a16="http://schemas.microsoft.com/office/drawing/2014/main" id="{6FAA89F4-5BE0-4719-BDC6-C932A26DD347}"/>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46890959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ree Column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CC380D-5F44-41E8-971E-CDD19ED6F8E3}" type="slidenum">
              <a:rPr lang="en-GB" smtClean="0"/>
              <a:pPr/>
              <a:t>‹#›</a:t>
            </a:fld>
            <a:endParaRPr lang="en-GB"/>
          </a:p>
        </p:txBody>
      </p:sp>
      <p:cxnSp>
        <p:nvCxnSpPr>
          <p:cNvPr id="9" name="Straight Connector 8">
            <a:extLst>
              <a:ext uri="{FF2B5EF4-FFF2-40B4-BE49-F238E27FC236}">
                <a16:creationId xmlns:a16="http://schemas.microsoft.com/office/drawing/2014/main" id="{6AC93332-FCA3-4054-A844-0AC0A2544D34}"/>
              </a:ext>
            </a:extLst>
          </p:cNvPr>
          <p:cNvCxnSpPr/>
          <p:nvPr userDrawn="1"/>
        </p:nvCxnSpPr>
        <p:spPr>
          <a:xfrm>
            <a:off x="377825" y="1227932"/>
            <a:ext cx="1143635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FE2FACF5-A60D-44FC-A578-FD005792C140}"/>
              </a:ext>
            </a:extLst>
          </p:cNvPr>
          <p:cNvSpPr>
            <a:spLocks noGrp="1"/>
          </p:cNvSpPr>
          <p:nvPr>
            <p:ph idx="1"/>
          </p:nvPr>
        </p:nvSpPr>
        <p:spPr>
          <a:xfrm>
            <a:off x="377825" y="1925638"/>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76F58283-0844-453D-BCD6-1587B2F3A939}"/>
              </a:ext>
            </a:extLst>
          </p:cNvPr>
          <p:cNvSpPr>
            <a:spLocks noGrp="1"/>
          </p:cNvSpPr>
          <p:nvPr>
            <p:ph idx="13"/>
          </p:nvPr>
        </p:nvSpPr>
        <p:spPr>
          <a:xfrm>
            <a:off x="4292203" y="1925637"/>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B4229EF1-E5AB-4685-BF30-7C661BA29DC5}"/>
              </a:ext>
            </a:extLst>
          </p:cNvPr>
          <p:cNvSpPr>
            <a:spLocks noGrp="1"/>
          </p:cNvSpPr>
          <p:nvPr>
            <p:ph idx="14"/>
          </p:nvPr>
        </p:nvSpPr>
        <p:spPr>
          <a:xfrm>
            <a:off x="8206581" y="1925637"/>
            <a:ext cx="3607594"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5" name="Group 4">
            <a:extLst>
              <a:ext uri="{FF2B5EF4-FFF2-40B4-BE49-F238E27FC236}">
                <a16:creationId xmlns:a16="http://schemas.microsoft.com/office/drawing/2014/main" id="{B3774DC5-4E9D-47D1-8672-0BBBB9E266FD}"/>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6" name="Freeform 5">
              <a:extLst>
                <a:ext uri="{FF2B5EF4-FFF2-40B4-BE49-F238E27FC236}">
                  <a16:creationId xmlns:a16="http://schemas.microsoft.com/office/drawing/2014/main" id="{410EEB13-14C0-49E8-963B-B2188818EB06}"/>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6">
              <a:extLst>
                <a:ext uri="{FF2B5EF4-FFF2-40B4-BE49-F238E27FC236}">
                  <a16:creationId xmlns:a16="http://schemas.microsoft.com/office/drawing/2014/main" id="{2D7A4A53-5F4D-4096-AEAA-3D4BB8DA9F2D}"/>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24168884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Four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7825" y="1925638"/>
            <a:ext cx="252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3349942" y="1925637"/>
            <a:ext cx="252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6322059" y="1925637"/>
            <a:ext cx="252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a:extLst>
              <a:ext uri="{FF2B5EF4-FFF2-40B4-BE49-F238E27FC236}">
                <a16:creationId xmlns:a16="http://schemas.microsoft.com/office/drawing/2014/main" id="{250D3F88-0323-4B6F-A103-01F202829C35}"/>
              </a:ext>
            </a:extLst>
          </p:cNvPr>
          <p:cNvSpPr>
            <a:spLocks noGrp="1"/>
          </p:cNvSpPr>
          <p:nvPr>
            <p:ph idx="15"/>
          </p:nvPr>
        </p:nvSpPr>
        <p:spPr>
          <a:xfrm>
            <a:off x="9294175" y="1925636"/>
            <a:ext cx="2520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106683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Alt">
    <p:bg>
      <p:bgPr>
        <a:solidFill>
          <a:schemeClr val="accent1"/>
        </a:solidFill>
        <a:effectLst/>
      </p:bgPr>
    </p:bg>
    <p:spTree>
      <p:nvGrpSpPr>
        <p:cNvPr id="1" name=""/>
        <p:cNvGrpSpPr/>
        <p:nvPr/>
      </p:nvGrpSpPr>
      <p:grpSpPr>
        <a:xfrm>
          <a:off x="0" y="0"/>
          <a:ext cx="0" cy="0"/>
          <a:chOff x="0" y="0"/>
          <a:chExt cx="0" cy="0"/>
        </a:xfrm>
      </p:grpSpPr>
      <p:sp>
        <p:nvSpPr>
          <p:cNvPr id="9" name="Picture Placeholder 9">
            <a:extLst>
              <a:ext uri="{FF2B5EF4-FFF2-40B4-BE49-F238E27FC236}">
                <a16:creationId xmlns:a16="http://schemas.microsoft.com/office/drawing/2014/main" id="{B4F0E1B7-F6EA-4B56-A622-23EE770F80D0}"/>
              </a:ext>
            </a:extLst>
          </p:cNvPr>
          <p:cNvSpPr>
            <a:spLocks noGrp="1"/>
          </p:cNvSpPr>
          <p:nvPr>
            <p:ph type="pic" sz="quarter" idx="14"/>
          </p:nvPr>
        </p:nvSpPr>
        <p:spPr>
          <a:xfrm>
            <a:off x="-604" y="-3332"/>
            <a:ext cx="12192763" cy="6863993"/>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4334 h 6862334"/>
              <a:gd name="connsiteX1" fmla="*/ 3826612 w 9144000"/>
              <a:gd name="connsiteY1" fmla="*/ 0 h 6862334"/>
              <a:gd name="connsiteX2" fmla="*/ 9144000 w 9144000"/>
              <a:gd name="connsiteY2" fmla="*/ 4334 h 6862334"/>
              <a:gd name="connsiteX3" fmla="*/ 9144000 w 9144000"/>
              <a:gd name="connsiteY3" fmla="*/ 6862334 h 6862334"/>
              <a:gd name="connsiteX4" fmla="*/ 0 w 9144000"/>
              <a:gd name="connsiteY4" fmla="*/ 6862334 h 6862334"/>
              <a:gd name="connsiteX5" fmla="*/ 0 w 9144000"/>
              <a:gd name="connsiteY5" fmla="*/ 4334 h 6862334"/>
              <a:gd name="connsiteX0" fmla="*/ 4334 w 9148334"/>
              <a:gd name="connsiteY0" fmla="*/ 4334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4334 w 9148334"/>
              <a:gd name="connsiteY6" fmla="*/ 4334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4700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4700 h 6862334"/>
              <a:gd name="connsiteX0" fmla="*/ 3822752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22752 w 9144474"/>
              <a:gd name="connsiteY6" fmla="*/ 3744700 h 6862334"/>
              <a:gd name="connsiteX0" fmla="*/ 3818844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18844 w 9144474"/>
              <a:gd name="connsiteY6" fmla="*/ 3744700 h 6862334"/>
              <a:gd name="connsiteX0" fmla="*/ 3818844 w 9144474"/>
              <a:gd name="connsiteY0" fmla="*/ 3740792 h 6858426"/>
              <a:gd name="connsiteX1" fmla="*/ 3819270 w 9144474"/>
              <a:gd name="connsiteY1" fmla="*/ 0 h 6858426"/>
              <a:gd name="connsiteX2" fmla="*/ 9144474 w 9144474"/>
              <a:gd name="connsiteY2" fmla="*/ 426 h 6858426"/>
              <a:gd name="connsiteX3" fmla="*/ 9144474 w 9144474"/>
              <a:gd name="connsiteY3" fmla="*/ 6858426 h 6858426"/>
              <a:gd name="connsiteX4" fmla="*/ 474 w 9144474"/>
              <a:gd name="connsiteY4" fmla="*/ 6858426 h 6858426"/>
              <a:gd name="connsiteX5" fmla="*/ 48 w 9144474"/>
              <a:gd name="connsiteY5" fmla="*/ 3740365 h 6858426"/>
              <a:gd name="connsiteX6" fmla="*/ 3818844 w 9144474"/>
              <a:gd name="connsiteY6" fmla="*/ 3740792 h 6858426"/>
              <a:gd name="connsiteX0" fmla="*/ 3818844 w 12163899"/>
              <a:gd name="connsiteY0" fmla="*/ 3740792 h 6858426"/>
              <a:gd name="connsiteX1" fmla="*/ 3819270 w 12163899"/>
              <a:gd name="connsiteY1" fmla="*/ 0 h 6858426"/>
              <a:gd name="connsiteX2" fmla="*/ 12163899 w 12163899"/>
              <a:gd name="connsiteY2" fmla="*/ 426 h 6858426"/>
              <a:gd name="connsiteX3" fmla="*/ 9144474 w 12163899"/>
              <a:gd name="connsiteY3" fmla="*/ 6858426 h 6858426"/>
              <a:gd name="connsiteX4" fmla="*/ 474 w 12163899"/>
              <a:gd name="connsiteY4" fmla="*/ 6858426 h 6858426"/>
              <a:gd name="connsiteX5" fmla="*/ 48 w 12163899"/>
              <a:gd name="connsiteY5" fmla="*/ 3740365 h 6858426"/>
              <a:gd name="connsiteX6" fmla="*/ 3818844 w 12163899"/>
              <a:gd name="connsiteY6" fmla="*/ 3740792 h 6858426"/>
              <a:gd name="connsiteX0" fmla="*/ 3818844 w 12192474"/>
              <a:gd name="connsiteY0" fmla="*/ 3740792 h 6858426"/>
              <a:gd name="connsiteX1" fmla="*/ 3819270 w 12192474"/>
              <a:gd name="connsiteY1" fmla="*/ 0 h 6858426"/>
              <a:gd name="connsiteX2" fmla="*/ 12163899 w 12192474"/>
              <a:gd name="connsiteY2" fmla="*/ 426 h 6858426"/>
              <a:gd name="connsiteX3" fmla="*/ 12192474 w 12192474"/>
              <a:gd name="connsiteY3" fmla="*/ 6858426 h 6858426"/>
              <a:gd name="connsiteX4" fmla="*/ 474 w 12192474"/>
              <a:gd name="connsiteY4" fmla="*/ 6858426 h 6858426"/>
              <a:gd name="connsiteX5" fmla="*/ 48 w 12192474"/>
              <a:gd name="connsiteY5" fmla="*/ 3740365 h 6858426"/>
              <a:gd name="connsiteX6" fmla="*/ 3818844 w 12192474"/>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2508"/>
              <a:gd name="connsiteY0" fmla="*/ 3740792 h 6858426"/>
              <a:gd name="connsiteX1" fmla="*/ 3819270 w 12192508"/>
              <a:gd name="connsiteY1" fmla="*/ 0 h 6858426"/>
              <a:gd name="connsiteX2" fmla="*/ 12189971 w 12192508"/>
              <a:gd name="connsiteY2" fmla="*/ 426 h 6858426"/>
              <a:gd name="connsiteX3" fmla="*/ 12192474 w 12192508"/>
              <a:gd name="connsiteY3" fmla="*/ 6858426 h 6858426"/>
              <a:gd name="connsiteX4" fmla="*/ 474 w 12192508"/>
              <a:gd name="connsiteY4" fmla="*/ 6858426 h 6858426"/>
              <a:gd name="connsiteX5" fmla="*/ 48 w 12192508"/>
              <a:gd name="connsiteY5" fmla="*/ 3740365 h 6858426"/>
              <a:gd name="connsiteX6" fmla="*/ 3818844 w 12192508"/>
              <a:gd name="connsiteY6" fmla="*/ 3740792 h 6858426"/>
              <a:gd name="connsiteX0" fmla="*/ 3818844 w 12192633"/>
              <a:gd name="connsiteY0" fmla="*/ 3740792 h 6858426"/>
              <a:gd name="connsiteX1" fmla="*/ 3819270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366 h 6858000"/>
              <a:gd name="connsiteX1" fmla="*/ 4590795 w 12192633"/>
              <a:gd name="connsiteY1" fmla="*/ 9099 h 6858000"/>
              <a:gd name="connsiteX2" fmla="*/ 12192633 w 12192633"/>
              <a:gd name="connsiteY2" fmla="*/ 0 h 6858000"/>
              <a:gd name="connsiteX3" fmla="*/ 12192474 w 12192633"/>
              <a:gd name="connsiteY3" fmla="*/ 6858000 h 6858000"/>
              <a:gd name="connsiteX4" fmla="*/ 474 w 12192633"/>
              <a:gd name="connsiteY4" fmla="*/ 6858000 h 6858000"/>
              <a:gd name="connsiteX5" fmla="*/ 48 w 12192633"/>
              <a:gd name="connsiteY5" fmla="*/ 3739939 h 6858000"/>
              <a:gd name="connsiteX6" fmla="*/ 3818844 w 12192633"/>
              <a:gd name="connsiteY6" fmla="*/ 3740366 h 6858000"/>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4590369 w 12192633"/>
              <a:gd name="connsiteY0" fmla="*/ 402654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4590369 w 12192633"/>
              <a:gd name="connsiteY6" fmla="*/ 4026542 h 6858426"/>
              <a:gd name="connsiteX0" fmla="*/ 4590017 w 12192281"/>
              <a:gd name="connsiteY0" fmla="*/ 4026542 h 6858426"/>
              <a:gd name="connsiteX1" fmla="*/ 4590443 w 12192281"/>
              <a:gd name="connsiteY1" fmla="*/ 0 h 6858426"/>
              <a:gd name="connsiteX2" fmla="*/ 12192281 w 12192281"/>
              <a:gd name="connsiteY2" fmla="*/ 426 h 6858426"/>
              <a:gd name="connsiteX3" fmla="*/ 12192122 w 12192281"/>
              <a:gd name="connsiteY3" fmla="*/ 6858426 h 6858426"/>
              <a:gd name="connsiteX4" fmla="*/ 122 w 12192281"/>
              <a:gd name="connsiteY4" fmla="*/ 6858426 h 6858426"/>
              <a:gd name="connsiteX5" fmla="*/ 9221 w 12192281"/>
              <a:gd name="connsiteY5" fmla="*/ 4054690 h 6858426"/>
              <a:gd name="connsiteX6" fmla="*/ 4590017 w 12192281"/>
              <a:gd name="connsiteY6" fmla="*/ 4026542 h 6858426"/>
              <a:gd name="connsiteX0" fmla="*/ 4590368 w 12192632"/>
              <a:gd name="connsiteY0" fmla="*/ 402654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26542 h 6858426"/>
              <a:gd name="connsiteX0" fmla="*/ 4590368 w 12192632"/>
              <a:gd name="connsiteY0" fmla="*/ 403606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36067 h 6858426"/>
              <a:gd name="connsiteX0" fmla="*/ 4590368 w 12192632"/>
              <a:gd name="connsiteY0" fmla="*/ 404559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5592 h 6858426"/>
              <a:gd name="connsiteX0" fmla="*/ 4590368 w 12192632"/>
              <a:gd name="connsiteY0" fmla="*/ 405511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55117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4696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90368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4698 h 6861331"/>
              <a:gd name="connsiteX1" fmla="*/ 4587462 w 12192632"/>
              <a:gd name="connsiteY1" fmla="*/ 2905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4587036 w 12192632"/>
              <a:gd name="connsiteY0" fmla="*/ 4044698 h 6861331"/>
              <a:gd name="connsiteX1" fmla="*/ 5186551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4587036 w 12192632"/>
              <a:gd name="connsiteY0" fmla="*/ 40446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 name="connsiteX0" fmla="*/ 5070512 w 12192632"/>
              <a:gd name="connsiteY0" fmla="*/ 342458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5070512 w 12192632"/>
              <a:gd name="connsiteY6" fmla="*/ 3424588 h 6861331"/>
              <a:gd name="connsiteX0" fmla="*/ 5007450 w 12192632"/>
              <a:gd name="connsiteY0" fmla="*/ 34350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5007450 w 12192632"/>
              <a:gd name="connsiteY6" fmla="*/ 3435098 h 6861331"/>
              <a:gd name="connsiteX0" fmla="*/ 5007450 w 12192632"/>
              <a:gd name="connsiteY0" fmla="*/ 3435098 h 6861331"/>
              <a:gd name="connsiteX1" fmla="*/ 5007875 w 12192632"/>
              <a:gd name="connsiteY1" fmla="*/ 13416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3434670 h 6861331"/>
              <a:gd name="connsiteX6" fmla="*/ 5007450 w 12192632"/>
              <a:gd name="connsiteY6" fmla="*/ 3435098 h 6861331"/>
              <a:gd name="connsiteX0" fmla="*/ 5017913 w 12203095"/>
              <a:gd name="connsiteY0" fmla="*/ 3435098 h 6861331"/>
              <a:gd name="connsiteX1" fmla="*/ 5018338 w 12203095"/>
              <a:gd name="connsiteY1" fmla="*/ 13416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017913 w 12203095"/>
              <a:gd name="connsiteY6" fmla="*/ 3435098 h 6861331"/>
              <a:gd name="connsiteX0" fmla="*/ 5017913 w 12203095"/>
              <a:gd name="connsiteY0" fmla="*/ 3435098 h 6861331"/>
              <a:gd name="connsiteX1" fmla="*/ 5018338 w 12203095"/>
              <a:gd name="connsiteY1" fmla="*/ 5499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017913 w 12203095"/>
              <a:gd name="connsiteY6" fmla="*/ 3435098 h 6861331"/>
              <a:gd name="connsiteX0" fmla="*/ 5017913 w 12203095"/>
              <a:gd name="connsiteY0" fmla="*/ 3435098 h 6861331"/>
              <a:gd name="connsiteX1" fmla="*/ 5018338 w 12203095"/>
              <a:gd name="connsiteY1" fmla="*/ 1541 h 6861331"/>
              <a:gd name="connsiteX2" fmla="*/ 12203095 w 12203095"/>
              <a:gd name="connsiteY2" fmla="*/ 0 h 6861331"/>
              <a:gd name="connsiteX3" fmla="*/ 12202936 w 12203095"/>
              <a:gd name="connsiteY3" fmla="*/ 6861331 h 6861331"/>
              <a:gd name="connsiteX4" fmla="*/ 10936 w 12203095"/>
              <a:gd name="connsiteY4" fmla="*/ 6861331 h 6861331"/>
              <a:gd name="connsiteX5" fmla="*/ 0 w 12203095"/>
              <a:gd name="connsiteY5" fmla="*/ 3434670 h 6861331"/>
              <a:gd name="connsiteX6" fmla="*/ 5017913 w 12203095"/>
              <a:gd name="connsiteY6" fmla="*/ 3435098 h 6861331"/>
              <a:gd name="connsiteX0" fmla="*/ 5007581 w 12192763"/>
              <a:gd name="connsiteY0" fmla="*/ 3435098 h 6861331"/>
              <a:gd name="connsiteX1" fmla="*/ 5008006 w 12192763"/>
              <a:gd name="connsiteY1" fmla="*/ 1541 h 6861331"/>
              <a:gd name="connsiteX2" fmla="*/ 12192763 w 12192763"/>
              <a:gd name="connsiteY2" fmla="*/ 0 h 6861331"/>
              <a:gd name="connsiteX3" fmla="*/ 12192604 w 12192763"/>
              <a:gd name="connsiteY3" fmla="*/ 6861331 h 6861331"/>
              <a:gd name="connsiteX4" fmla="*/ 604 w 12192763"/>
              <a:gd name="connsiteY4" fmla="*/ 6861331 h 6861331"/>
              <a:gd name="connsiteX5" fmla="*/ 0 w 12192763"/>
              <a:gd name="connsiteY5" fmla="*/ 3434670 h 6861331"/>
              <a:gd name="connsiteX6" fmla="*/ 5007581 w 12192763"/>
              <a:gd name="connsiteY6" fmla="*/ 3435098 h 6861331"/>
              <a:gd name="connsiteX0" fmla="*/ 5007581 w 12192763"/>
              <a:gd name="connsiteY0" fmla="*/ 3435098 h 6863993"/>
              <a:gd name="connsiteX1" fmla="*/ 5008006 w 12192763"/>
              <a:gd name="connsiteY1" fmla="*/ 1541 h 6863993"/>
              <a:gd name="connsiteX2" fmla="*/ 12192763 w 12192763"/>
              <a:gd name="connsiteY2" fmla="*/ 0 h 6863993"/>
              <a:gd name="connsiteX3" fmla="*/ 12192604 w 12192763"/>
              <a:gd name="connsiteY3" fmla="*/ 6861331 h 6863993"/>
              <a:gd name="connsiteX4" fmla="*/ 604 w 12192763"/>
              <a:gd name="connsiteY4" fmla="*/ 6863993 h 6863993"/>
              <a:gd name="connsiteX5" fmla="*/ 0 w 12192763"/>
              <a:gd name="connsiteY5" fmla="*/ 3434670 h 6863993"/>
              <a:gd name="connsiteX6" fmla="*/ 5007581 w 12192763"/>
              <a:gd name="connsiteY6" fmla="*/ 3435098 h 6863993"/>
              <a:gd name="connsiteX0" fmla="*/ 5007581 w 12192763"/>
              <a:gd name="connsiteY0" fmla="*/ 3435098 h 6863993"/>
              <a:gd name="connsiteX1" fmla="*/ 5008006 w 12192763"/>
              <a:gd name="connsiteY1" fmla="*/ 1541 h 6863993"/>
              <a:gd name="connsiteX2" fmla="*/ 12192763 w 12192763"/>
              <a:gd name="connsiteY2" fmla="*/ 0 h 6863993"/>
              <a:gd name="connsiteX3" fmla="*/ 12192604 w 12192763"/>
              <a:gd name="connsiteY3" fmla="*/ 6863993 h 6863993"/>
              <a:gd name="connsiteX4" fmla="*/ 604 w 12192763"/>
              <a:gd name="connsiteY4" fmla="*/ 6863993 h 6863993"/>
              <a:gd name="connsiteX5" fmla="*/ 0 w 12192763"/>
              <a:gd name="connsiteY5" fmla="*/ 3434670 h 6863993"/>
              <a:gd name="connsiteX6" fmla="*/ 5007581 w 12192763"/>
              <a:gd name="connsiteY6" fmla="*/ 3435098 h 686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763" h="6863993">
                <a:moveTo>
                  <a:pt x="5007581" y="3435098"/>
                </a:moveTo>
                <a:cubicBezTo>
                  <a:pt x="5009026" y="2185562"/>
                  <a:pt x="5006561" y="1251077"/>
                  <a:pt x="5008006" y="1541"/>
                </a:cubicBezTo>
                <a:lnTo>
                  <a:pt x="12192763" y="0"/>
                </a:lnTo>
                <a:cubicBezTo>
                  <a:pt x="12192356" y="2286000"/>
                  <a:pt x="12193011" y="4577993"/>
                  <a:pt x="12192604" y="6863993"/>
                </a:cubicBezTo>
                <a:lnTo>
                  <a:pt x="604" y="6863993"/>
                </a:lnTo>
                <a:cubicBezTo>
                  <a:pt x="-841" y="5824639"/>
                  <a:pt x="1445" y="4474024"/>
                  <a:pt x="0" y="3434670"/>
                </a:cubicBezTo>
                <a:lnTo>
                  <a:pt x="5007581" y="3435098"/>
                </a:lnTo>
                <a:close/>
              </a:path>
            </a:pathLst>
          </a:custGeom>
          <a:solidFill>
            <a:schemeClr val="bg1">
              <a:lumMod val="85000"/>
            </a:schemeClr>
          </a:solidFill>
        </p:spPr>
        <p:txBody>
          <a:bodyPr/>
          <a:lstStyle>
            <a:lvl1pPr algn="r">
              <a:defRPr/>
            </a:lvl1pPr>
          </a:lstStyle>
          <a:p>
            <a:r>
              <a:rPr lang="en-US"/>
              <a:t>Click icon to add picture</a:t>
            </a:r>
            <a:endParaRPr lang="en-GB"/>
          </a:p>
        </p:txBody>
      </p:sp>
      <p:sp>
        <p:nvSpPr>
          <p:cNvPr id="8" name="Footer Placeholder 4">
            <a:extLst>
              <a:ext uri="{FF2B5EF4-FFF2-40B4-BE49-F238E27FC236}">
                <a16:creationId xmlns:a16="http://schemas.microsoft.com/office/drawing/2014/main" id="{46DB4970-1539-45AF-95B7-E0F4F6E0F512}"/>
              </a:ext>
            </a:extLst>
          </p:cNvPr>
          <p:cNvSpPr>
            <a:spLocks noGrp="1"/>
          </p:cNvSpPr>
          <p:nvPr>
            <p:ph type="ftr" sz="quarter" idx="3"/>
          </p:nvPr>
        </p:nvSpPr>
        <p:spPr>
          <a:xfrm>
            <a:off x="377825" y="6480175"/>
            <a:ext cx="4114844" cy="214158"/>
          </a:xfrm>
          <a:prstGeom prst="rect">
            <a:avLst/>
          </a:prstGeom>
        </p:spPr>
        <p:txBody>
          <a:bodyPr vert="horz" lIns="0" tIns="0" rIns="0" bIns="0" rtlCol="0" anchor="ctr">
            <a:noAutofit/>
          </a:bodyPr>
          <a:lstStyle>
            <a:lvl1pPr algn="l">
              <a:defRPr sz="700" cap="all" baseline="0">
                <a:solidFill>
                  <a:schemeClr val="bg1"/>
                </a:solidFill>
              </a:defRPr>
            </a:lvl1pPr>
          </a:lstStyle>
          <a:p>
            <a:endParaRPr lang="en-GB"/>
          </a:p>
        </p:txBody>
      </p:sp>
      <p:sp>
        <p:nvSpPr>
          <p:cNvPr id="13" name="Text Placeholder 8">
            <a:extLst>
              <a:ext uri="{FF2B5EF4-FFF2-40B4-BE49-F238E27FC236}">
                <a16:creationId xmlns:a16="http://schemas.microsoft.com/office/drawing/2014/main" id="{EDA13F96-9EC4-6448-A502-7404EB3B6B76}"/>
              </a:ext>
            </a:extLst>
          </p:cNvPr>
          <p:cNvSpPr>
            <a:spLocks noGrp="1"/>
          </p:cNvSpPr>
          <p:nvPr>
            <p:ph type="body" sz="quarter" idx="10"/>
          </p:nvPr>
        </p:nvSpPr>
        <p:spPr>
          <a:xfrm>
            <a:off x="377825" y="6174001"/>
            <a:ext cx="3607594" cy="207749"/>
          </a:xfrm>
        </p:spPr>
        <p:txBody>
          <a:bodyPr/>
          <a:lstStyle>
            <a:lvl1pPr>
              <a:defRPr sz="1200">
                <a:solidFill>
                  <a:schemeClr val="bg1"/>
                </a:solidFill>
              </a:defRPr>
            </a:lvl1pPr>
            <a:lvl2pPr>
              <a:defRPr sz="1200"/>
            </a:lvl2pPr>
            <a:lvl3pPr>
              <a:defRPr sz="1200"/>
            </a:lvl3pPr>
            <a:lvl4pPr>
              <a:defRPr sz="1200"/>
            </a:lvl4pPr>
            <a:lvl5pPr>
              <a:defRPr sz="1200"/>
            </a:lvl5pPr>
          </a:lstStyle>
          <a:p>
            <a:pPr lvl="0"/>
            <a:r>
              <a:rPr lang="en-US"/>
              <a:t>Click to edit Master text styles</a:t>
            </a:r>
          </a:p>
        </p:txBody>
      </p:sp>
      <p:sp>
        <p:nvSpPr>
          <p:cNvPr id="17" name="Title 1">
            <a:extLst>
              <a:ext uri="{FF2B5EF4-FFF2-40B4-BE49-F238E27FC236}">
                <a16:creationId xmlns:a16="http://schemas.microsoft.com/office/drawing/2014/main" id="{DF450845-6306-BE4C-931F-3C003D58AE5C}"/>
              </a:ext>
            </a:extLst>
          </p:cNvPr>
          <p:cNvSpPr>
            <a:spLocks noGrp="1"/>
          </p:cNvSpPr>
          <p:nvPr>
            <p:ph type="ctrTitle"/>
          </p:nvPr>
        </p:nvSpPr>
        <p:spPr>
          <a:xfrm>
            <a:off x="377825" y="331481"/>
            <a:ext cx="4317005" cy="1243158"/>
          </a:xfrm>
        </p:spPr>
        <p:txBody>
          <a:bodyPr anchor="b"/>
          <a:lstStyle>
            <a:lvl1pPr algn="l">
              <a:defRPr sz="4250">
                <a:solidFill>
                  <a:schemeClr val="bg1"/>
                </a:solidFill>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F9E36FFE-12C5-2940-8E67-2313E33B5D1D}"/>
              </a:ext>
            </a:extLst>
          </p:cNvPr>
          <p:cNvSpPr>
            <a:spLocks noGrp="1"/>
          </p:cNvSpPr>
          <p:nvPr>
            <p:ph type="subTitle" idx="1"/>
          </p:nvPr>
        </p:nvSpPr>
        <p:spPr>
          <a:xfrm>
            <a:off x="377825" y="1925638"/>
            <a:ext cx="4317005" cy="1131461"/>
          </a:xfrm>
        </p:spPr>
        <p:txBody>
          <a:bodyPr/>
          <a:lstStyle>
            <a:lvl1pPr marL="0" indent="0" algn="l">
              <a:buNone/>
              <a:defRPr sz="16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278081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Column Inden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63825" y="1925638"/>
            <a:ext cx="2034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3835942" y="1925637"/>
            <a:ext cx="2034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6808059" y="1925637"/>
            <a:ext cx="2034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a:extLst>
              <a:ext uri="{FF2B5EF4-FFF2-40B4-BE49-F238E27FC236}">
                <a16:creationId xmlns:a16="http://schemas.microsoft.com/office/drawing/2014/main" id="{250D3F88-0323-4B6F-A103-01F202829C35}"/>
              </a:ext>
            </a:extLst>
          </p:cNvPr>
          <p:cNvSpPr>
            <a:spLocks noGrp="1"/>
          </p:cNvSpPr>
          <p:nvPr>
            <p:ph idx="15"/>
          </p:nvPr>
        </p:nvSpPr>
        <p:spPr>
          <a:xfrm>
            <a:off x="9780175" y="1925636"/>
            <a:ext cx="2034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1B5C024-3D37-40F2-9B81-1690BB319147}"/>
              </a:ext>
            </a:extLst>
          </p:cNvPr>
          <p:cNvSpPr>
            <a:spLocks noGrp="1"/>
          </p:cNvSpPr>
          <p:nvPr>
            <p:ph sz="quarter" idx="16" hasCustomPrompt="1"/>
          </p:nvPr>
        </p:nvSpPr>
        <p:spPr>
          <a:xfrm>
            <a:off x="377826" y="1925638"/>
            <a:ext cx="381300" cy="854075"/>
          </a:xfrm>
        </p:spPr>
        <p:txBody>
          <a:bodyPr/>
          <a:lstStyle>
            <a:lvl1pPr>
              <a:defRPr sz="2750">
                <a:latin typeface="+mj-lt"/>
              </a:defRPr>
            </a:lvl1pPr>
          </a:lstStyle>
          <a:p>
            <a:pPr lvl="0"/>
            <a:r>
              <a:rPr lang="en-US"/>
              <a:t>0.</a:t>
            </a:r>
            <a:endParaRPr lang="en-GB"/>
          </a:p>
        </p:txBody>
      </p:sp>
      <p:sp>
        <p:nvSpPr>
          <p:cNvPr id="11" name="Content Placeholder 8">
            <a:extLst>
              <a:ext uri="{FF2B5EF4-FFF2-40B4-BE49-F238E27FC236}">
                <a16:creationId xmlns:a16="http://schemas.microsoft.com/office/drawing/2014/main" id="{521F0D55-5210-49B5-B56F-CE30A8FB3C35}"/>
              </a:ext>
            </a:extLst>
          </p:cNvPr>
          <p:cNvSpPr>
            <a:spLocks noGrp="1"/>
          </p:cNvSpPr>
          <p:nvPr>
            <p:ph sz="quarter" idx="17" hasCustomPrompt="1"/>
          </p:nvPr>
        </p:nvSpPr>
        <p:spPr>
          <a:xfrm>
            <a:off x="3348188" y="1925635"/>
            <a:ext cx="381300" cy="854075"/>
          </a:xfrm>
        </p:spPr>
        <p:txBody>
          <a:bodyPr/>
          <a:lstStyle>
            <a:lvl1pPr>
              <a:defRPr sz="2750">
                <a:latin typeface="+mj-lt"/>
              </a:defRPr>
            </a:lvl1pPr>
          </a:lstStyle>
          <a:p>
            <a:pPr lvl="0"/>
            <a:r>
              <a:rPr lang="en-US"/>
              <a:t>0.</a:t>
            </a:r>
            <a:endParaRPr lang="en-GB"/>
          </a:p>
        </p:txBody>
      </p:sp>
      <p:sp>
        <p:nvSpPr>
          <p:cNvPr id="12" name="Content Placeholder 8">
            <a:extLst>
              <a:ext uri="{FF2B5EF4-FFF2-40B4-BE49-F238E27FC236}">
                <a16:creationId xmlns:a16="http://schemas.microsoft.com/office/drawing/2014/main" id="{3D09EB75-7828-4D9E-BDD9-CAE3A50CAFEF}"/>
              </a:ext>
            </a:extLst>
          </p:cNvPr>
          <p:cNvSpPr>
            <a:spLocks noGrp="1"/>
          </p:cNvSpPr>
          <p:nvPr>
            <p:ph sz="quarter" idx="18" hasCustomPrompt="1"/>
          </p:nvPr>
        </p:nvSpPr>
        <p:spPr>
          <a:xfrm>
            <a:off x="6318550" y="1925632"/>
            <a:ext cx="381300" cy="854075"/>
          </a:xfrm>
        </p:spPr>
        <p:txBody>
          <a:bodyPr/>
          <a:lstStyle>
            <a:lvl1pPr>
              <a:defRPr sz="2750">
                <a:latin typeface="+mj-lt"/>
              </a:defRPr>
            </a:lvl1pPr>
          </a:lstStyle>
          <a:p>
            <a:pPr lvl="0"/>
            <a:r>
              <a:rPr lang="en-US"/>
              <a:t>0.</a:t>
            </a:r>
            <a:endParaRPr lang="en-GB"/>
          </a:p>
        </p:txBody>
      </p:sp>
      <p:sp>
        <p:nvSpPr>
          <p:cNvPr id="13" name="Content Placeholder 8">
            <a:extLst>
              <a:ext uri="{FF2B5EF4-FFF2-40B4-BE49-F238E27FC236}">
                <a16:creationId xmlns:a16="http://schemas.microsoft.com/office/drawing/2014/main" id="{029A3F0B-03EF-4E97-80EA-26AA53F30F63}"/>
              </a:ext>
            </a:extLst>
          </p:cNvPr>
          <p:cNvSpPr>
            <a:spLocks noGrp="1"/>
          </p:cNvSpPr>
          <p:nvPr>
            <p:ph sz="quarter" idx="19" hasCustomPrompt="1"/>
          </p:nvPr>
        </p:nvSpPr>
        <p:spPr>
          <a:xfrm>
            <a:off x="9288912" y="1925629"/>
            <a:ext cx="381300" cy="854075"/>
          </a:xfrm>
        </p:spPr>
        <p:txBody>
          <a:bodyPr/>
          <a:lstStyle>
            <a:lvl1pPr>
              <a:defRPr sz="2750">
                <a:latin typeface="+mj-lt"/>
              </a:defRPr>
            </a:lvl1pPr>
          </a:lstStyle>
          <a:p>
            <a:pPr lvl="0"/>
            <a:r>
              <a:rPr lang="en-US"/>
              <a:t>0.</a:t>
            </a:r>
            <a:endParaRPr lang="en-GB"/>
          </a:p>
        </p:txBody>
      </p:sp>
    </p:spTree>
    <p:extLst>
      <p:ext uri="{BB962C8B-B14F-4D97-AF65-F5344CB8AC3E}">
        <p14:creationId xmlns:p14="http://schemas.microsoft.com/office/powerpoint/2010/main" val="275252704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 Box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7825" y="2779714"/>
            <a:ext cx="2754000" cy="3278187"/>
          </a:xfrm>
          <a:solidFill>
            <a:srgbClr val="F7F7F7"/>
          </a:solidFill>
        </p:spPr>
        <p:txBody>
          <a:bodyPr lIns="288000" tIns="216000" rIns="288000" bIns="216000"/>
          <a:lstStyle>
            <a:lvl2pPr marL="108000" indent="-108000">
              <a:spcAft>
                <a:spcPts val="1600"/>
              </a:spcAft>
              <a:buFont typeface="Arial" panose="020B0604020202020204" pitchFamily="34" charset="0"/>
              <a:buChar char="•"/>
              <a:defRPr sz="1200"/>
            </a:lvl2pPr>
          </a:lstStyle>
          <a:p>
            <a:pPr lvl="0"/>
            <a:r>
              <a:rPr lang="en-US"/>
              <a:t>Click to edit Master text styles</a:t>
            </a:r>
          </a:p>
          <a:p>
            <a:pPr lvl="1"/>
            <a:r>
              <a:rPr lang="en-US"/>
              <a:t>Second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3271942" y="2779713"/>
            <a:ext cx="2754000" cy="3278187"/>
          </a:xfrm>
          <a:solidFill>
            <a:srgbClr val="F7F7F7"/>
          </a:solidFill>
        </p:spPr>
        <p:txBody>
          <a:bodyPr lIns="288000" tIns="216000" rIns="288000" bIns="216000"/>
          <a:lstStyle>
            <a:lvl2pPr marL="108000" indent="-108000">
              <a:spcAft>
                <a:spcPts val="1600"/>
              </a:spcAft>
              <a:buFont typeface="Arial" panose="020B0604020202020204" pitchFamily="34" charset="0"/>
              <a:buChar char="•"/>
              <a:defRPr sz="1200"/>
            </a:lvl2pPr>
          </a:lstStyle>
          <a:p>
            <a:pPr lvl="0"/>
            <a:r>
              <a:rPr lang="en-US"/>
              <a:t>Click to edit Master text styles</a:t>
            </a:r>
          </a:p>
          <a:p>
            <a:pPr lvl="1"/>
            <a:r>
              <a:rPr lang="en-US"/>
              <a:t>Second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6166059" y="2779713"/>
            <a:ext cx="2754000" cy="3278187"/>
          </a:xfrm>
          <a:solidFill>
            <a:srgbClr val="F7F7F7"/>
          </a:solidFill>
        </p:spPr>
        <p:txBody>
          <a:bodyPr lIns="288000" tIns="216000" rIns="288000" bIns="216000"/>
          <a:lstStyle>
            <a:lvl2pPr marL="108000" indent="-108000">
              <a:spcAft>
                <a:spcPts val="1600"/>
              </a:spcAft>
              <a:buFont typeface="Arial" panose="020B0604020202020204" pitchFamily="34" charset="0"/>
              <a:buChar char="•"/>
              <a:defRPr sz="1200"/>
            </a:lvl2pPr>
          </a:lstStyle>
          <a:p>
            <a:pPr lvl="0"/>
            <a:r>
              <a:rPr lang="en-US"/>
              <a:t>Click to edit Master text styles</a:t>
            </a:r>
          </a:p>
          <a:p>
            <a:pPr lvl="1"/>
            <a:r>
              <a:rPr lang="en-US"/>
              <a:t>Second level</a:t>
            </a:r>
          </a:p>
        </p:txBody>
      </p:sp>
      <p:sp>
        <p:nvSpPr>
          <p:cNvPr id="9" name="Content Placeholder 2">
            <a:extLst>
              <a:ext uri="{FF2B5EF4-FFF2-40B4-BE49-F238E27FC236}">
                <a16:creationId xmlns:a16="http://schemas.microsoft.com/office/drawing/2014/main" id="{250D3F88-0323-4B6F-A103-01F202829C35}"/>
              </a:ext>
            </a:extLst>
          </p:cNvPr>
          <p:cNvSpPr>
            <a:spLocks noGrp="1"/>
          </p:cNvSpPr>
          <p:nvPr>
            <p:ph idx="15"/>
          </p:nvPr>
        </p:nvSpPr>
        <p:spPr>
          <a:xfrm>
            <a:off x="9060175" y="2779712"/>
            <a:ext cx="2754000" cy="3278187"/>
          </a:xfrm>
          <a:solidFill>
            <a:srgbClr val="F7F7F7"/>
          </a:solidFill>
        </p:spPr>
        <p:txBody>
          <a:bodyPr lIns="288000" tIns="216000" rIns="288000" bIns="216000"/>
          <a:lstStyle>
            <a:lvl2pPr marL="108000" indent="-108000">
              <a:spcAft>
                <a:spcPts val="1600"/>
              </a:spcAft>
              <a:buFont typeface="Arial" panose="020B0604020202020204" pitchFamily="34" charset="0"/>
              <a:buChar char="•"/>
              <a:defRPr sz="1200"/>
            </a:lvl2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14075B33-7825-4C60-862C-61A603CFC785}"/>
              </a:ext>
            </a:extLst>
          </p:cNvPr>
          <p:cNvSpPr>
            <a:spLocks noGrp="1"/>
          </p:cNvSpPr>
          <p:nvPr>
            <p:ph type="body" sz="quarter" idx="16"/>
          </p:nvPr>
        </p:nvSpPr>
        <p:spPr>
          <a:xfrm>
            <a:off x="377825" y="1925638"/>
            <a:ext cx="2754313" cy="694800"/>
          </a:xfrm>
          <a:solidFill>
            <a:schemeClr val="accent1"/>
          </a:solidFill>
        </p:spPr>
        <p:txBody>
          <a:bodyPr lIns="288000" rIns="288000" anchor="ctr"/>
          <a:lstStyle>
            <a:lvl1pPr algn="l">
              <a:spcAft>
                <a:spcPts val="0"/>
              </a:spcAft>
              <a:defRPr sz="1600">
                <a:solidFill>
                  <a:schemeClr val="bg1"/>
                </a:solidFill>
                <a:latin typeface="+mn-lt"/>
              </a:defRPr>
            </a:lvl1pPr>
          </a:lstStyle>
          <a:p>
            <a:pPr lvl="0"/>
            <a:r>
              <a:rPr lang="en-US"/>
              <a:t>Click to edit Master text styles</a:t>
            </a:r>
          </a:p>
        </p:txBody>
      </p:sp>
      <p:sp>
        <p:nvSpPr>
          <p:cNvPr id="12" name="Text Placeholder 10">
            <a:extLst>
              <a:ext uri="{FF2B5EF4-FFF2-40B4-BE49-F238E27FC236}">
                <a16:creationId xmlns:a16="http://schemas.microsoft.com/office/drawing/2014/main" id="{3E2CDC91-E304-418C-A9D7-28AC6287D358}"/>
              </a:ext>
            </a:extLst>
          </p:cNvPr>
          <p:cNvSpPr>
            <a:spLocks noGrp="1"/>
          </p:cNvSpPr>
          <p:nvPr>
            <p:ph type="body" sz="quarter" idx="17"/>
          </p:nvPr>
        </p:nvSpPr>
        <p:spPr>
          <a:xfrm>
            <a:off x="3271629" y="1925638"/>
            <a:ext cx="2754313" cy="694800"/>
          </a:xfrm>
          <a:solidFill>
            <a:schemeClr val="accent1"/>
          </a:solidFill>
        </p:spPr>
        <p:txBody>
          <a:bodyPr lIns="288000" rIns="288000" anchor="ctr"/>
          <a:lstStyle>
            <a:lvl1pPr algn="l">
              <a:spcAft>
                <a:spcPts val="0"/>
              </a:spcAft>
              <a:defRPr sz="1600">
                <a:solidFill>
                  <a:schemeClr val="bg1"/>
                </a:solidFill>
                <a:latin typeface="+mn-lt"/>
              </a:defRPr>
            </a:lvl1pPr>
          </a:lstStyle>
          <a:p>
            <a:pPr lvl="0"/>
            <a:r>
              <a:rPr lang="en-US"/>
              <a:t>Click to edit Master text styles</a:t>
            </a:r>
          </a:p>
        </p:txBody>
      </p:sp>
      <p:sp>
        <p:nvSpPr>
          <p:cNvPr id="13" name="Text Placeholder 10">
            <a:extLst>
              <a:ext uri="{FF2B5EF4-FFF2-40B4-BE49-F238E27FC236}">
                <a16:creationId xmlns:a16="http://schemas.microsoft.com/office/drawing/2014/main" id="{6E66F7D4-5CDC-4402-A280-84C231E68B2A}"/>
              </a:ext>
            </a:extLst>
          </p:cNvPr>
          <p:cNvSpPr>
            <a:spLocks noGrp="1"/>
          </p:cNvSpPr>
          <p:nvPr>
            <p:ph type="body" sz="quarter" idx="18"/>
          </p:nvPr>
        </p:nvSpPr>
        <p:spPr>
          <a:xfrm>
            <a:off x="6165433" y="1925638"/>
            <a:ext cx="2754313" cy="694800"/>
          </a:xfrm>
          <a:solidFill>
            <a:schemeClr val="accent1"/>
          </a:solidFill>
        </p:spPr>
        <p:txBody>
          <a:bodyPr lIns="288000" rIns="288000" anchor="ctr"/>
          <a:lstStyle>
            <a:lvl1pPr algn="l">
              <a:spcAft>
                <a:spcPts val="0"/>
              </a:spcAft>
              <a:defRPr sz="1600">
                <a:solidFill>
                  <a:schemeClr val="bg1"/>
                </a:solidFill>
                <a:latin typeface="+mn-lt"/>
              </a:defRPr>
            </a:lvl1pPr>
          </a:lstStyle>
          <a:p>
            <a:pPr lvl="0"/>
            <a:r>
              <a:rPr lang="en-US"/>
              <a:t>Click to edit Master text styles</a:t>
            </a:r>
          </a:p>
        </p:txBody>
      </p:sp>
      <p:sp>
        <p:nvSpPr>
          <p:cNvPr id="14" name="Text Placeholder 10">
            <a:extLst>
              <a:ext uri="{FF2B5EF4-FFF2-40B4-BE49-F238E27FC236}">
                <a16:creationId xmlns:a16="http://schemas.microsoft.com/office/drawing/2014/main" id="{8C7CB55E-AF72-47A4-A35E-3697A3A87708}"/>
              </a:ext>
            </a:extLst>
          </p:cNvPr>
          <p:cNvSpPr>
            <a:spLocks noGrp="1"/>
          </p:cNvSpPr>
          <p:nvPr>
            <p:ph type="body" sz="quarter" idx="19"/>
          </p:nvPr>
        </p:nvSpPr>
        <p:spPr>
          <a:xfrm>
            <a:off x="9059237" y="1925638"/>
            <a:ext cx="2754313" cy="694800"/>
          </a:xfrm>
          <a:solidFill>
            <a:schemeClr val="accent1"/>
          </a:solidFill>
        </p:spPr>
        <p:txBody>
          <a:bodyPr lIns="288000" rIns="288000" anchor="ctr"/>
          <a:lstStyle>
            <a:lvl1pPr algn="l">
              <a:spcAft>
                <a:spcPts val="0"/>
              </a:spcAft>
              <a:defRPr sz="1600">
                <a:solidFill>
                  <a:schemeClr val="bg1"/>
                </a:solidFill>
                <a:latin typeface="+mn-lt"/>
              </a:defRPr>
            </a:lvl1pPr>
          </a:lstStyle>
          <a:p>
            <a:pPr lvl="0"/>
            <a:r>
              <a:rPr lang="en-US"/>
              <a:t>Click to edit Master text styles</a:t>
            </a:r>
          </a:p>
        </p:txBody>
      </p:sp>
    </p:spTree>
    <p:extLst>
      <p:ext uri="{BB962C8B-B14F-4D97-AF65-F5344CB8AC3E}">
        <p14:creationId xmlns:p14="http://schemas.microsoft.com/office/powerpoint/2010/main" val="29676966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Content Til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280BA-CC8A-4013-9EA0-65BE6D1C6B6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6E5952D-165E-4422-B6F7-2DAF938002CF}"/>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C208CF89-19F1-4619-8CFD-0159853672F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54262D2-A268-4FAE-B4EE-0E28085AFB8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7" name="Text Placeholder 6">
            <a:extLst>
              <a:ext uri="{FF2B5EF4-FFF2-40B4-BE49-F238E27FC236}">
                <a16:creationId xmlns:a16="http://schemas.microsoft.com/office/drawing/2014/main" id="{A3A7D77E-10EA-40B5-8684-ECAAEB1099ED}"/>
              </a:ext>
            </a:extLst>
          </p:cNvPr>
          <p:cNvSpPr>
            <a:spLocks noGrp="1"/>
          </p:cNvSpPr>
          <p:nvPr>
            <p:ph type="body" sz="quarter" idx="13"/>
          </p:nvPr>
        </p:nvSpPr>
        <p:spPr>
          <a:xfrm>
            <a:off x="377825" y="1925638"/>
            <a:ext cx="5488744" cy="1766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8" name="Straight Connector 7">
            <a:extLst>
              <a:ext uri="{FF2B5EF4-FFF2-40B4-BE49-F238E27FC236}">
                <a16:creationId xmlns:a16="http://schemas.microsoft.com/office/drawing/2014/main" id="{A3B90707-AB72-4BDF-AD03-5CEFF13586D8}"/>
              </a:ext>
            </a:extLst>
          </p:cNvPr>
          <p:cNvCxnSpPr>
            <a:cxnSpLocks/>
          </p:cNvCxnSpPr>
          <p:nvPr userDrawn="1"/>
        </p:nvCxnSpPr>
        <p:spPr>
          <a:xfrm>
            <a:off x="6096000" y="1925638"/>
            <a:ext cx="0" cy="413226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8EA5DCD-04DC-4410-9C6C-9AFCE3FEC069}"/>
              </a:ext>
            </a:extLst>
          </p:cNvPr>
          <p:cNvCxnSpPr>
            <a:cxnSpLocks/>
          </p:cNvCxnSpPr>
          <p:nvPr userDrawn="1"/>
        </p:nvCxnSpPr>
        <p:spPr>
          <a:xfrm>
            <a:off x="6325431" y="4006549"/>
            <a:ext cx="54900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D8F22CA-E663-4B76-9B81-CB354FFB6727}"/>
              </a:ext>
            </a:extLst>
          </p:cNvPr>
          <p:cNvCxnSpPr>
            <a:cxnSpLocks/>
          </p:cNvCxnSpPr>
          <p:nvPr userDrawn="1"/>
        </p:nvCxnSpPr>
        <p:spPr>
          <a:xfrm>
            <a:off x="377824" y="4006549"/>
            <a:ext cx="54900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Text Placeholder 6">
            <a:extLst>
              <a:ext uri="{FF2B5EF4-FFF2-40B4-BE49-F238E27FC236}">
                <a16:creationId xmlns:a16="http://schemas.microsoft.com/office/drawing/2014/main" id="{8E28A2BE-C86F-4838-BC49-91E5E5418EBA}"/>
              </a:ext>
            </a:extLst>
          </p:cNvPr>
          <p:cNvSpPr>
            <a:spLocks noGrp="1"/>
          </p:cNvSpPr>
          <p:nvPr>
            <p:ph type="body" sz="quarter" idx="14"/>
          </p:nvPr>
        </p:nvSpPr>
        <p:spPr>
          <a:xfrm>
            <a:off x="377825" y="4291294"/>
            <a:ext cx="5488744" cy="1766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6">
            <a:extLst>
              <a:ext uri="{FF2B5EF4-FFF2-40B4-BE49-F238E27FC236}">
                <a16:creationId xmlns:a16="http://schemas.microsoft.com/office/drawing/2014/main" id="{8D42EF75-B0F1-4A74-B0FB-F2AF125C263A}"/>
              </a:ext>
            </a:extLst>
          </p:cNvPr>
          <p:cNvSpPr>
            <a:spLocks noGrp="1"/>
          </p:cNvSpPr>
          <p:nvPr>
            <p:ph type="body" sz="quarter" idx="15"/>
          </p:nvPr>
        </p:nvSpPr>
        <p:spPr>
          <a:xfrm>
            <a:off x="6324177" y="1925639"/>
            <a:ext cx="5488744" cy="1766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6">
            <a:extLst>
              <a:ext uri="{FF2B5EF4-FFF2-40B4-BE49-F238E27FC236}">
                <a16:creationId xmlns:a16="http://schemas.microsoft.com/office/drawing/2014/main" id="{2E0D7A43-F952-4A55-9F18-63C521552284}"/>
              </a:ext>
            </a:extLst>
          </p:cNvPr>
          <p:cNvSpPr>
            <a:spLocks noGrp="1"/>
          </p:cNvSpPr>
          <p:nvPr>
            <p:ph type="body" sz="quarter" idx="16"/>
          </p:nvPr>
        </p:nvSpPr>
        <p:spPr>
          <a:xfrm>
            <a:off x="6324177" y="4291295"/>
            <a:ext cx="5488744" cy="17666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048069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Content Tiled Indent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280BA-CC8A-4013-9EA0-65BE6D1C6B6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6E5952D-165E-4422-B6F7-2DAF938002CF}"/>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C208CF89-19F1-4619-8CFD-0159853672F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54262D2-A268-4FAE-B4EE-0E28085AFB8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7" name="Text Placeholder 6">
            <a:extLst>
              <a:ext uri="{FF2B5EF4-FFF2-40B4-BE49-F238E27FC236}">
                <a16:creationId xmlns:a16="http://schemas.microsoft.com/office/drawing/2014/main" id="{A3A7D77E-10EA-40B5-8684-ECAAEB1099ED}"/>
              </a:ext>
            </a:extLst>
          </p:cNvPr>
          <p:cNvSpPr>
            <a:spLocks noGrp="1"/>
          </p:cNvSpPr>
          <p:nvPr>
            <p:ph type="body" sz="quarter" idx="13"/>
          </p:nvPr>
        </p:nvSpPr>
        <p:spPr>
          <a:xfrm>
            <a:off x="759127" y="1925637"/>
            <a:ext cx="5107442" cy="1675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6">
            <a:extLst>
              <a:ext uri="{FF2B5EF4-FFF2-40B4-BE49-F238E27FC236}">
                <a16:creationId xmlns:a16="http://schemas.microsoft.com/office/drawing/2014/main" id="{8E28A2BE-C86F-4838-BC49-91E5E5418EBA}"/>
              </a:ext>
            </a:extLst>
          </p:cNvPr>
          <p:cNvSpPr>
            <a:spLocks noGrp="1"/>
          </p:cNvSpPr>
          <p:nvPr>
            <p:ph type="body" sz="quarter" idx="14"/>
          </p:nvPr>
        </p:nvSpPr>
        <p:spPr>
          <a:xfrm>
            <a:off x="759127" y="4381945"/>
            <a:ext cx="5107442" cy="1675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6">
            <a:extLst>
              <a:ext uri="{FF2B5EF4-FFF2-40B4-BE49-F238E27FC236}">
                <a16:creationId xmlns:a16="http://schemas.microsoft.com/office/drawing/2014/main" id="{8D42EF75-B0F1-4A74-B0FB-F2AF125C263A}"/>
              </a:ext>
            </a:extLst>
          </p:cNvPr>
          <p:cNvSpPr>
            <a:spLocks noGrp="1"/>
          </p:cNvSpPr>
          <p:nvPr>
            <p:ph type="body" sz="quarter" idx="15"/>
          </p:nvPr>
        </p:nvSpPr>
        <p:spPr>
          <a:xfrm>
            <a:off x="6705479" y="1925638"/>
            <a:ext cx="5107442" cy="1675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6">
            <a:extLst>
              <a:ext uri="{FF2B5EF4-FFF2-40B4-BE49-F238E27FC236}">
                <a16:creationId xmlns:a16="http://schemas.microsoft.com/office/drawing/2014/main" id="{2E0D7A43-F952-4A55-9F18-63C521552284}"/>
              </a:ext>
            </a:extLst>
          </p:cNvPr>
          <p:cNvSpPr>
            <a:spLocks noGrp="1"/>
          </p:cNvSpPr>
          <p:nvPr>
            <p:ph type="body" sz="quarter" idx="16"/>
          </p:nvPr>
        </p:nvSpPr>
        <p:spPr>
          <a:xfrm>
            <a:off x="6705479" y="4381946"/>
            <a:ext cx="5107442" cy="1675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ontent Placeholder 8">
            <a:extLst>
              <a:ext uri="{FF2B5EF4-FFF2-40B4-BE49-F238E27FC236}">
                <a16:creationId xmlns:a16="http://schemas.microsoft.com/office/drawing/2014/main" id="{8574B2E4-A6F8-41FA-8F1F-ECC21521DE34}"/>
              </a:ext>
            </a:extLst>
          </p:cNvPr>
          <p:cNvSpPr>
            <a:spLocks noGrp="1"/>
          </p:cNvSpPr>
          <p:nvPr>
            <p:ph sz="quarter" idx="17" hasCustomPrompt="1"/>
          </p:nvPr>
        </p:nvSpPr>
        <p:spPr>
          <a:xfrm>
            <a:off x="377826" y="1925638"/>
            <a:ext cx="381300" cy="854075"/>
          </a:xfrm>
        </p:spPr>
        <p:txBody>
          <a:bodyPr/>
          <a:lstStyle>
            <a:lvl1pPr>
              <a:defRPr sz="2750">
                <a:latin typeface="+mj-lt"/>
              </a:defRPr>
            </a:lvl1pPr>
          </a:lstStyle>
          <a:p>
            <a:pPr lvl="0"/>
            <a:r>
              <a:rPr lang="en-US"/>
              <a:t>0.</a:t>
            </a:r>
            <a:endParaRPr lang="en-GB"/>
          </a:p>
        </p:txBody>
      </p:sp>
      <p:sp>
        <p:nvSpPr>
          <p:cNvPr id="17" name="Content Placeholder 8">
            <a:extLst>
              <a:ext uri="{FF2B5EF4-FFF2-40B4-BE49-F238E27FC236}">
                <a16:creationId xmlns:a16="http://schemas.microsoft.com/office/drawing/2014/main" id="{EF4EAA21-6775-4363-955A-9F4F38C86AA3}"/>
              </a:ext>
            </a:extLst>
          </p:cNvPr>
          <p:cNvSpPr>
            <a:spLocks noGrp="1"/>
          </p:cNvSpPr>
          <p:nvPr>
            <p:ph sz="quarter" idx="18" hasCustomPrompt="1"/>
          </p:nvPr>
        </p:nvSpPr>
        <p:spPr>
          <a:xfrm>
            <a:off x="6324179" y="1925638"/>
            <a:ext cx="381300" cy="854075"/>
          </a:xfrm>
        </p:spPr>
        <p:txBody>
          <a:bodyPr/>
          <a:lstStyle>
            <a:lvl1pPr>
              <a:defRPr sz="2750">
                <a:latin typeface="+mj-lt"/>
              </a:defRPr>
            </a:lvl1pPr>
          </a:lstStyle>
          <a:p>
            <a:pPr lvl="0"/>
            <a:r>
              <a:rPr lang="en-US"/>
              <a:t>0.</a:t>
            </a:r>
            <a:endParaRPr lang="en-GB"/>
          </a:p>
        </p:txBody>
      </p:sp>
      <p:sp>
        <p:nvSpPr>
          <p:cNvPr id="18" name="Content Placeholder 8">
            <a:extLst>
              <a:ext uri="{FF2B5EF4-FFF2-40B4-BE49-F238E27FC236}">
                <a16:creationId xmlns:a16="http://schemas.microsoft.com/office/drawing/2014/main" id="{1FCF0DB0-8AF6-4AF8-9F54-BB3F00A84188}"/>
              </a:ext>
            </a:extLst>
          </p:cNvPr>
          <p:cNvSpPr>
            <a:spLocks noGrp="1"/>
          </p:cNvSpPr>
          <p:nvPr>
            <p:ph sz="quarter" idx="19" hasCustomPrompt="1"/>
          </p:nvPr>
        </p:nvSpPr>
        <p:spPr>
          <a:xfrm>
            <a:off x="377826" y="4381945"/>
            <a:ext cx="381300" cy="854075"/>
          </a:xfrm>
        </p:spPr>
        <p:txBody>
          <a:bodyPr/>
          <a:lstStyle>
            <a:lvl1pPr>
              <a:defRPr sz="2750">
                <a:latin typeface="+mj-lt"/>
              </a:defRPr>
            </a:lvl1pPr>
          </a:lstStyle>
          <a:p>
            <a:pPr lvl="0"/>
            <a:r>
              <a:rPr lang="en-US"/>
              <a:t>0.</a:t>
            </a:r>
            <a:endParaRPr lang="en-GB"/>
          </a:p>
        </p:txBody>
      </p:sp>
      <p:sp>
        <p:nvSpPr>
          <p:cNvPr id="19" name="Content Placeholder 8">
            <a:extLst>
              <a:ext uri="{FF2B5EF4-FFF2-40B4-BE49-F238E27FC236}">
                <a16:creationId xmlns:a16="http://schemas.microsoft.com/office/drawing/2014/main" id="{BEBAAB19-15C5-44ED-923E-1ADCA4C004F7}"/>
              </a:ext>
            </a:extLst>
          </p:cNvPr>
          <p:cNvSpPr>
            <a:spLocks noGrp="1"/>
          </p:cNvSpPr>
          <p:nvPr>
            <p:ph sz="quarter" idx="20" hasCustomPrompt="1"/>
          </p:nvPr>
        </p:nvSpPr>
        <p:spPr>
          <a:xfrm>
            <a:off x="6324179" y="4381944"/>
            <a:ext cx="381300" cy="854075"/>
          </a:xfrm>
        </p:spPr>
        <p:txBody>
          <a:bodyPr/>
          <a:lstStyle>
            <a:lvl1pPr>
              <a:defRPr sz="2750">
                <a:latin typeface="+mj-lt"/>
              </a:defRPr>
            </a:lvl1pPr>
          </a:lstStyle>
          <a:p>
            <a:pPr lvl="0"/>
            <a:r>
              <a:rPr lang="en-US"/>
              <a:t>0.</a:t>
            </a:r>
            <a:endParaRPr lang="en-GB"/>
          </a:p>
        </p:txBody>
      </p:sp>
    </p:spTree>
    <p:extLst>
      <p:ext uri="{BB962C8B-B14F-4D97-AF65-F5344CB8AC3E}">
        <p14:creationId xmlns:p14="http://schemas.microsoft.com/office/powerpoint/2010/main" val="108676952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lumn with Sub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7825" y="3981600"/>
            <a:ext cx="3607594" cy="207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BB56CAA8-120B-4156-BBDE-C14811D308AC}"/>
              </a:ext>
            </a:extLst>
          </p:cNvPr>
          <p:cNvSpPr>
            <a:spLocks noGrp="1"/>
          </p:cNvSpPr>
          <p:nvPr>
            <p:ph idx="13"/>
          </p:nvPr>
        </p:nvSpPr>
        <p:spPr>
          <a:xfrm>
            <a:off x="4292203" y="3981600"/>
            <a:ext cx="3607594" cy="207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ECAB32A-202F-4B4E-8290-6DE17E9C1F9D}"/>
              </a:ext>
            </a:extLst>
          </p:cNvPr>
          <p:cNvSpPr>
            <a:spLocks noGrp="1"/>
          </p:cNvSpPr>
          <p:nvPr>
            <p:ph idx="14"/>
          </p:nvPr>
        </p:nvSpPr>
        <p:spPr>
          <a:xfrm>
            <a:off x="8206581" y="3981600"/>
            <a:ext cx="3607594" cy="207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F9EA4881-2F50-4460-9F83-A86DF033A165}"/>
              </a:ext>
            </a:extLst>
          </p:cNvPr>
          <p:cNvSpPr>
            <a:spLocks noGrp="1"/>
          </p:cNvSpPr>
          <p:nvPr>
            <p:ph type="body" sz="quarter" idx="15"/>
          </p:nvPr>
        </p:nvSpPr>
        <p:spPr>
          <a:xfrm>
            <a:off x="377825" y="1934308"/>
            <a:ext cx="11436350" cy="1730437"/>
          </a:xfrm>
        </p:spPr>
        <p:txBody>
          <a:bodyPr/>
          <a:lstStyle>
            <a:lvl1pPr>
              <a:lnSpc>
                <a:spcPct val="85000"/>
              </a:lnSpc>
              <a:spcAft>
                <a:spcPts val="0"/>
              </a:spcAft>
              <a:defRPr sz="6000">
                <a:solidFill>
                  <a:schemeClr val="accent1"/>
                </a:solidFill>
                <a:latin typeface="+mj-lt"/>
              </a:defRPr>
            </a:lvl1pPr>
          </a:lstStyle>
          <a:p>
            <a:pPr lvl="0"/>
            <a:r>
              <a:rPr lang="en-US"/>
              <a:t>Click to edit Master text styles</a:t>
            </a:r>
          </a:p>
        </p:txBody>
      </p:sp>
    </p:spTree>
    <p:extLst>
      <p:ext uri="{BB962C8B-B14F-4D97-AF65-F5344CB8AC3E}">
        <p14:creationId xmlns:p14="http://schemas.microsoft.com/office/powerpoint/2010/main" val="380486805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Image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225200" y="1925638"/>
            <a:ext cx="4588975" cy="35377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377825" y="1925638"/>
            <a:ext cx="5718175" cy="3537744"/>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788735409"/>
      </p:ext>
    </p:extLst>
  </p:cSld>
  <p:clrMapOvr>
    <a:masterClrMapping/>
  </p:clrMapOvr>
  <p:transition>
    <p:fade/>
  </p:transition>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and Image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7825" y="2439194"/>
            <a:ext cx="4246200" cy="3024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6252175" y="2439194"/>
            <a:ext cx="5562000" cy="3024188"/>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115236701"/>
      </p:ext>
    </p:extLst>
  </p:cSld>
  <p:clrMapOvr>
    <a:masterClrMapping/>
  </p:clrMapOvr>
  <p:transition>
    <p:fade/>
  </p:transition>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and Two Images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225200" y="1925637"/>
            <a:ext cx="4588975" cy="3601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377825" y="1925638"/>
            <a:ext cx="3607200" cy="1981800"/>
          </a:xfrm>
          <a:solidFill>
            <a:schemeClr val="bg1">
              <a:lumMod val="85000"/>
            </a:schemeClr>
          </a:solidFill>
        </p:spPr>
        <p:txBody>
          <a:bodyPr/>
          <a:lstStyle/>
          <a:p>
            <a:r>
              <a:rPr lang="en-US"/>
              <a:t>Click icon to add picture</a:t>
            </a:r>
            <a:endParaRPr lang="en-GB"/>
          </a:p>
        </p:txBody>
      </p:sp>
      <p:sp>
        <p:nvSpPr>
          <p:cNvPr id="8" name="Picture Placeholder 8">
            <a:extLst>
              <a:ext uri="{FF2B5EF4-FFF2-40B4-BE49-F238E27FC236}">
                <a16:creationId xmlns:a16="http://schemas.microsoft.com/office/drawing/2014/main" id="{373D2010-09BB-46C7-9406-54716849AF80}"/>
              </a:ext>
            </a:extLst>
          </p:cNvPr>
          <p:cNvSpPr>
            <a:spLocks noGrp="1"/>
          </p:cNvSpPr>
          <p:nvPr>
            <p:ph type="pic" sz="quarter" idx="14"/>
          </p:nvPr>
        </p:nvSpPr>
        <p:spPr>
          <a:xfrm>
            <a:off x="3985419" y="3907438"/>
            <a:ext cx="2260800" cy="1620000"/>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613795283"/>
      </p:ext>
    </p:extLst>
  </p:cSld>
  <p:clrMapOvr>
    <a:masterClrMapping/>
  </p:clrMapOvr>
  <p:transition>
    <p:fade/>
  </p:transition>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and Two Images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7825" y="1925637"/>
            <a:ext cx="4588975" cy="3601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8205788" y="1925638"/>
            <a:ext cx="3607200" cy="1981800"/>
          </a:xfrm>
          <a:solidFill>
            <a:schemeClr val="bg1">
              <a:lumMod val="85000"/>
            </a:schemeClr>
          </a:solidFill>
        </p:spPr>
        <p:txBody>
          <a:bodyPr/>
          <a:lstStyle/>
          <a:p>
            <a:r>
              <a:rPr lang="en-US"/>
              <a:t>Click icon to add picture</a:t>
            </a:r>
            <a:endParaRPr lang="en-GB"/>
          </a:p>
        </p:txBody>
      </p:sp>
      <p:sp>
        <p:nvSpPr>
          <p:cNvPr id="8" name="Picture Placeholder 8">
            <a:extLst>
              <a:ext uri="{FF2B5EF4-FFF2-40B4-BE49-F238E27FC236}">
                <a16:creationId xmlns:a16="http://schemas.microsoft.com/office/drawing/2014/main" id="{373D2010-09BB-46C7-9406-54716849AF80}"/>
              </a:ext>
            </a:extLst>
          </p:cNvPr>
          <p:cNvSpPr>
            <a:spLocks noGrp="1"/>
          </p:cNvSpPr>
          <p:nvPr>
            <p:ph type="pic" sz="quarter" idx="14"/>
          </p:nvPr>
        </p:nvSpPr>
        <p:spPr>
          <a:xfrm>
            <a:off x="5944988" y="3907438"/>
            <a:ext cx="2260800" cy="1620000"/>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392408819"/>
      </p:ext>
    </p:extLst>
  </p:cSld>
  <p:clrMapOvr>
    <a:masterClrMapping/>
  </p:clrMapOvr>
  <p:transition>
    <p:fade/>
  </p:transition>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ix Imag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0" y="377825"/>
            <a:ext cx="5718175" cy="850107"/>
          </a:xfrm>
        </p:spPr>
        <p:txBody>
          <a:bodyPr/>
          <a:lstStyle/>
          <a:p>
            <a:r>
              <a:rPr lang="en-US"/>
              <a:t>Click to edit Master title style</a:t>
            </a:r>
          </a:p>
        </p:txBody>
      </p:sp>
      <p:sp>
        <p:nvSpPr>
          <p:cNvPr id="3" name="Content Placeholder 2"/>
          <p:cNvSpPr>
            <a:spLocks noGrp="1"/>
          </p:cNvSpPr>
          <p:nvPr>
            <p:ph sz="half" idx="1"/>
          </p:nvPr>
        </p:nvSpPr>
        <p:spPr>
          <a:xfrm>
            <a:off x="6096000" y="1925636"/>
            <a:ext cx="5718175"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180000" y="180000"/>
            <a:ext cx="2725200" cy="2116800"/>
          </a:xfrm>
          <a:solidFill>
            <a:schemeClr val="bg1">
              <a:lumMod val="85000"/>
            </a:schemeClr>
          </a:solidFill>
        </p:spPr>
        <p:txBody>
          <a:bodyPr/>
          <a:lstStyle/>
          <a:p>
            <a:r>
              <a:rPr lang="en-US"/>
              <a:t>Click icon to add picture</a:t>
            </a:r>
            <a:endParaRPr lang="en-GB"/>
          </a:p>
        </p:txBody>
      </p:sp>
      <p:cxnSp>
        <p:nvCxnSpPr>
          <p:cNvPr id="10" name="Straight Connector 9">
            <a:extLst>
              <a:ext uri="{FF2B5EF4-FFF2-40B4-BE49-F238E27FC236}">
                <a16:creationId xmlns:a16="http://schemas.microsoft.com/office/drawing/2014/main" id="{4F3A664E-59DC-40BA-ACF6-BD40A3C20418}"/>
              </a:ext>
            </a:extLst>
          </p:cNvPr>
          <p:cNvCxnSpPr>
            <a:cxnSpLocks/>
          </p:cNvCxnSpPr>
          <p:nvPr userDrawn="1"/>
        </p:nvCxnSpPr>
        <p:spPr>
          <a:xfrm>
            <a:off x="6096000" y="1227932"/>
            <a:ext cx="5718175"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 name="Group 4">
            <a:extLst>
              <a:ext uri="{FF2B5EF4-FFF2-40B4-BE49-F238E27FC236}">
                <a16:creationId xmlns:a16="http://schemas.microsoft.com/office/drawing/2014/main" id="{F0DF745C-73B1-4319-AD4B-86D123945417}"/>
              </a:ext>
            </a:extLst>
          </p:cNvPr>
          <p:cNvGrpSpPr>
            <a:grpSpLocks noChangeAspect="1"/>
          </p:cNvGrpSpPr>
          <p:nvPr userDrawn="1"/>
        </p:nvGrpSpPr>
        <p:grpSpPr bwMode="auto">
          <a:xfrm>
            <a:off x="10296048" y="6238240"/>
            <a:ext cx="1266218" cy="446803"/>
            <a:chOff x="0" y="805"/>
            <a:chExt cx="7680" cy="2710"/>
          </a:xfrm>
        </p:grpSpPr>
        <p:sp>
          <p:nvSpPr>
            <p:cNvPr id="12" name="Freeform 5">
              <a:extLst>
                <a:ext uri="{FF2B5EF4-FFF2-40B4-BE49-F238E27FC236}">
                  <a16:creationId xmlns:a16="http://schemas.microsoft.com/office/drawing/2014/main" id="{E0C96927-0AD2-4D05-B2C0-1FBE50DEC07A}"/>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6">
              <a:extLst>
                <a:ext uri="{FF2B5EF4-FFF2-40B4-BE49-F238E27FC236}">
                  <a16:creationId xmlns:a16="http://schemas.microsoft.com/office/drawing/2014/main" id="{B52C6FC9-9EED-4DC8-A69F-809B56CF19BE}"/>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4" name="Picture Placeholder 8">
            <a:extLst>
              <a:ext uri="{FF2B5EF4-FFF2-40B4-BE49-F238E27FC236}">
                <a16:creationId xmlns:a16="http://schemas.microsoft.com/office/drawing/2014/main" id="{28CC8875-8D26-418B-937D-72C5CEF65B65}"/>
              </a:ext>
            </a:extLst>
          </p:cNvPr>
          <p:cNvSpPr>
            <a:spLocks noGrp="1"/>
          </p:cNvSpPr>
          <p:nvPr>
            <p:ph type="pic" sz="quarter" idx="14"/>
          </p:nvPr>
        </p:nvSpPr>
        <p:spPr>
          <a:xfrm>
            <a:off x="3027474" y="180000"/>
            <a:ext cx="2725200" cy="2116800"/>
          </a:xfrm>
          <a:solidFill>
            <a:schemeClr val="bg1">
              <a:lumMod val="85000"/>
            </a:schemeClr>
          </a:solidFill>
        </p:spPr>
        <p:txBody>
          <a:bodyPr/>
          <a:lstStyle/>
          <a:p>
            <a:r>
              <a:rPr lang="en-US"/>
              <a:t>Click icon to add picture</a:t>
            </a:r>
            <a:endParaRPr lang="en-GB"/>
          </a:p>
        </p:txBody>
      </p:sp>
      <p:sp>
        <p:nvSpPr>
          <p:cNvPr id="15" name="Picture Placeholder 8">
            <a:extLst>
              <a:ext uri="{FF2B5EF4-FFF2-40B4-BE49-F238E27FC236}">
                <a16:creationId xmlns:a16="http://schemas.microsoft.com/office/drawing/2014/main" id="{8C4B87CC-DF04-4C9E-B408-09B9AA0087F8}"/>
              </a:ext>
            </a:extLst>
          </p:cNvPr>
          <p:cNvSpPr>
            <a:spLocks noGrp="1"/>
          </p:cNvSpPr>
          <p:nvPr>
            <p:ph type="pic" sz="quarter" idx="15"/>
          </p:nvPr>
        </p:nvSpPr>
        <p:spPr>
          <a:xfrm>
            <a:off x="180000" y="2370600"/>
            <a:ext cx="2725200" cy="2116800"/>
          </a:xfrm>
          <a:solidFill>
            <a:schemeClr val="bg1">
              <a:lumMod val="85000"/>
            </a:schemeClr>
          </a:solidFill>
        </p:spPr>
        <p:txBody>
          <a:bodyPr/>
          <a:lstStyle/>
          <a:p>
            <a:r>
              <a:rPr lang="en-US"/>
              <a:t>Click icon to add picture</a:t>
            </a:r>
            <a:endParaRPr lang="en-GB"/>
          </a:p>
        </p:txBody>
      </p:sp>
      <p:sp>
        <p:nvSpPr>
          <p:cNvPr id="16" name="Picture Placeholder 8">
            <a:extLst>
              <a:ext uri="{FF2B5EF4-FFF2-40B4-BE49-F238E27FC236}">
                <a16:creationId xmlns:a16="http://schemas.microsoft.com/office/drawing/2014/main" id="{AB4C21B3-10D9-4CF1-850E-EEB787F30172}"/>
              </a:ext>
            </a:extLst>
          </p:cNvPr>
          <p:cNvSpPr>
            <a:spLocks noGrp="1"/>
          </p:cNvSpPr>
          <p:nvPr>
            <p:ph type="pic" sz="quarter" idx="16"/>
          </p:nvPr>
        </p:nvSpPr>
        <p:spPr>
          <a:xfrm>
            <a:off x="3027474" y="2370600"/>
            <a:ext cx="2725200" cy="2116800"/>
          </a:xfrm>
          <a:solidFill>
            <a:schemeClr val="bg1">
              <a:lumMod val="85000"/>
            </a:schemeClr>
          </a:solidFill>
        </p:spPr>
        <p:txBody>
          <a:bodyPr/>
          <a:lstStyle/>
          <a:p>
            <a:r>
              <a:rPr lang="en-US"/>
              <a:t>Click icon to add picture</a:t>
            </a:r>
            <a:endParaRPr lang="en-GB"/>
          </a:p>
        </p:txBody>
      </p:sp>
      <p:sp>
        <p:nvSpPr>
          <p:cNvPr id="17" name="Picture Placeholder 8">
            <a:extLst>
              <a:ext uri="{FF2B5EF4-FFF2-40B4-BE49-F238E27FC236}">
                <a16:creationId xmlns:a16="http://schemas.microsoft.com/office/drawing/2014/main" id="{8F1AF673-EA7C-4501-B4B1-2DB89AA0D9B4}"/>
              </a:ext>
            </a:extLst>
          </p:cNvPr>
          <p:cNvSpPr>
            <a:spLocks noGrp="1"/>
          </p:cNvSpPr>
          <p:nvPr>
            <p:ph type="pic" sz="quarter" idx="17"/>
          </p:nvPr>
        </p:nvSpPr>
        <p:spPr>
          <a:xfrm>
            <a:off x="180000" y="4561200"/>
            <a:ext cx="2725200" cy="2116800"/>
          </a:xfrm>
          <a:solidFill>
            <a:schemeClr val="bg1">
              <a:lumMod val="85000"/>
            </a:schemeClr>
          </a:solidFill>
        </p:spPr>
        <p:txBody>
          <a:bodyPr/>
          <a:lstStyle/>
          <a:p>
            <a:r>
              <a:rPr lang="en-US"/>
              <a:t>Click icon to add picture</a:t>
            </a:r>
            <a:endParaRPr lang="en-GB"/>
          </a:p>
        </p:txBody>
      </p:sp>
      <p:sp>
        <p:nvSpPr>
          <p:cNvPr id="18" name="Picture Placeholder 8">
            <a:extLst>
              <a:ext uri="{FF2B5EF4-FFF2-40B4-BE49-F238E27FC236}">
                <a16:creationId xmlns:a16="http://schemas.microsoft.com/office/drawing/2014/main" id="{45ADD8CC-40D0-46F0-80B0-6902EE996717}"/>
              </a:ext>
            </a:extLst>
          </p:cNvPr>
          <p:cNvSpPr>
            <a:spLocks noGrp="1"/>
          </p:cNvSpPr>
          <p:nvPr>
            <p:ph type="pic" sz="quarter" idx="18"/>
          </p:nvPr>
        </p:nvSpPr>
        <p:spPr>
          <a:xfrm>
            <a:off x="3027474" y="4561200"/>
            <a:ext cx="2725200" cy="2116800"/>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643785735"/>
      </p:ext>
    </p:extLst>
  </p:cSld>
  <p:clrMapOvr>
    <a:masterClrMapping/>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Multiple Images">
    <p:spTree>
      <p:nvGrpSpPr>
        <p:cNvPr id="1" name=""/>
        <p:cNvGrpSpPr/>
        <p:nvPr/>
      </p:nvGrpSpPr>
      <p:grpSpPr>
        <a:xfrm>
          <a:off x="0" y="0"/>
          <a:ext cx="0" cy="0"/>
          <a:chOff x="0" y="0"/>
          <a:chExt cx="0" cy="0"/>
        </a:xfrm>
      </p:grpSpPr>
      <p:sp>
        <p:nvSpPr>
          <p:cNvPr id="2" name="Title 1"/>
          <p:cNvSpPr>
            <a:spLocks noGrp="1"/>
          </p:cNvSpPr>
          <p:nvPr>
            <p:ph type="ctrTitle"/>
          </p:nvPr>
        </p:nvSpPr>
        <p:spPr>
          <a:xfrm>
            <a:off x="6480000" y="1228725"/>
            <a:ext cx="4932729" cy="2200275"/>
          </a:xfrm>
        </p:spPr>
        <p:txBody>
          <a:bodyPr anchor="b"/>
          <a:lstStyle>
            <a:lvl1pPr algn="l">
              <a:defRPr sz="4250">
                <a:latin typeface="+mj-lt"/>
              </a:defRPr>
            </a:lvl1pPr>
          </a:lstStyle>
          <a:p>
            <a:r>
              <a:rPr lang="en-US"/>
              <a:t>Click to edit Master title style</a:t>
            </a:r>
          </a:p>
        </p:txBody>
      </p:sp>
      <p:sp>
        <p:nvSpPr>
          <p:cNvPr id="3" name="Subtitle 2"/>
          <p:cNvSpPr>
            <a:spLocks noGrp="1"/>
          </p:cNvSpPr>
          <p:nvPr>
            <p:ph type="subTitle" idx="1"/>
          </p:nvPr>
        </p:nvSpPr>
        <p:spPr>
          <a:xfrm>
            <a:off x="6480000" y="3780000"/>
            <a:ext cx="4932729" cy="1679923"/>
          </a:xfrm>
        </p:spPr>
        <p:txBody>
          <a:bodyPr/>
          <a:lstStyle>
            <a:lvl1pPr marL="0" indent="0" algn="l">
              <a:spcAft>
                <a:spcPts val="0"/>
              </a:spcAft>
              <a:buNone/>
              <a:defRPr sz="1600" b="0">
                <a:latin typeface="+mn-lt"/>
              </a:defRPr>
            </a:lvl1pPr>
            <a:lvl2pPr marL="0" indent="0" algn="l">
              <a:spcAft>
                <a:spcPts val="0"/>
              </a:spcAft>
              <a:buNone/>
              <a:defRPr sz="16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Footer Placeholder 5">
            <a:extLst>
              <a:ext uri="{FF2B5EF4-FFF2-40B4-BE49-F238E27FC236}">
                <a16:creationId xmlns:a16="http://schemas.microsoft.com/office/drawing/2014/main" id="{EEF6460A-0D6A-4327-B2BE-0C9712B6A575}"/>
              </a:ext>
            </a:extLst>
          </p:cNvPr>
          <p:cNvSpPr>
            <a:spLocks noGrp="1"/>
          </p:cNvSpPr>
          <p:nvPr>
            <p:ph type="ftr" sz="quarter" idx="11"/>
          </p:nvPr>
        </p:nvSpPr>
        <p:spPr>
          <a:xfrm>
            <a:off x="378619" y="6480175"/>
            <a:ext cx="4114844" cy="214158"/>
          </a:xfrm>
        </p:spPr>
        <p:txBody>
          <a:bodyPr/>
          <a:lstStyle/>
          <a:p>
            <a:endParaRPr lang="en-GB"/>
          </a:p>
        </p:txBody>
      </p:sp>
      <p:sp>
        <p:nvSpPr>
          <p:cNvPr id="15" name="Picture Placeholder 8">
            <a:extLst>
              <a:ext uri="{FF2B5EF4-FFF2-40B4-BE49-F238E27FC236}">
                <a16:creationId xmlns:a16="http://schemas.microsoft.com/office/drawing/2014/main" id="{149D3C08-5CC1-4098-8B8E-914BB34B610B}"/>
              </a:ext>
            </a:extLst>
          </p:cNvPr>
          <p:cNvSpPr>
            <a:spLocks noGrp="1"/>
          </p:cNvSpPr>
          <p:nvPr>
            <p:ph type="pic" sz="quarter" idx="13"/>
          </p:nvPr>
        </p:nvSpPr>
        <p:spPr>
          <a:xfrm>
            <a:off x="180000" y="180000"/>
            <a:ext cx="2725200" cy="2116800"/>
          </a:xfrm>
          <a:solidFill>
            <a:schemeClr val="bg1">
              <a:lumMod val="85000"/>
            </a:schemeClr>
          </a:solidFill>
        </p:spPr>
        <p:txBody>
          <a:bodyPr/>
          <a:lstStyle/>
          <a:p>
            <a:r>
              <a:rPr lang="en-US"/>
              <a:t>Click icon to add picture</a:t>
            </a:r>
            <a:endParaRPr lang="en-GB"/>
          </a:p>
        </p:txBody>
      </p:sp>
      <p:sp>
        <p:nvSpPr>
          <p:cNvPr id="16" name="Picture Placeholder 8">
            <a:extLst>
              <a:ext uri="{FF2B5EF4-FFF2-40B4-BE49-F238E27FC236}">
                <a16:creationId xmlns:a16="http://schemas.microsoft.com/office/drawing/2014/main" id="{2CD1EA3F-E357-4AD9-9CE2-D1FD206A90CF}"/>
              </a:ext>
            </a:extLst>
          </p:cNvPr>
          <p:cNvSpPr>
            <a:spLocks noGrp="1"/>
          </p:cNvSpPr>
          <p:nvPr>
            <p:ph type="pic" sz="quarter" idx="14"/>
          </p:nvPr>
        </p:nvSpPr>
        <p:spPr>
          <a:xfrm>
            <a:off x="3027474" y="180000"/>
            <a:ext cx="2725200" cy="2116800"/>
          </a:xfrm>
          <a:solidFill>
            <a:schemeClr val="bg1">
              <a:lumMod val="85000"/>
            </a:schemeClr>
          </a:solidFill>
        </p:spPr>
        <p:txBody>
          <a:bodyPr/>
          <a:lstStyle/>
          <a:p>
            <a:r>
              <a:rPr lang="en-US"/>
              <a:t>Click icon to add picture</a:t>
            </a:r>
            <a:endParaRPr lang="en-GB"/>
          </a:p>
        </p:txBody>
      </p:sp>
      <p:sp>
        <p:nvSpPr>
          <p:cNvPr id="17" name="Picture Placeholder 8">
            <a:extLst>
              <a:ext uri="{FF2B5EF4-FFF2-40B4-BE49-F238E27FC236}">
                <a16:creationId xmlns:a16="http://schemas.microsoft.com/office/drawing/2014/main" id="{50447BAF-8359-4A21-89C7-6B2FF2FBD78E}"/>
              </a:ext>
            </a:extLst>
          </p:cNvPr>
          <p:cNvSpPr>
            <a:spLocks noGrp="1"/>
          </p:cNvSpPr>
          <p:nvPr>
            <p:ph type="pic" sz="quarter" idx="15"/>
          </p:nvPr>
        </p:nvSpPr>
        <p:spPr>
          <a:xfrm>
            <a:off x="180000" y="2370600"/>
            <a:ext cx="2725200" cy="2116800"/>
          </a:xfrm>
          <a:solidFill>
            <a:schemeClr val="bg1">
              <a:lumMod val="85000"/>
            </a:schemeClr>
          </a:solidFill>
        </p:spPr>
        <p:txBody>
          <a:bodyPr/>
          <a:lstStyle/>
          <a:p>
            <a:r>
              <a:rPr lang="en-US"/>
              <a:t>Click icon to add picture</a:t>
            </a:r>
            <a:endParaRPr lang="en-GB"/>
          </a:p>
        </p:txBody>
      </p:sp>
      <p:sp>
        <p:nvSpPr>
          <p:cNvPr id="18" name="Picture Placeholder 8">
            <a:extLst>
              <a:ext uri="{FF2B5EF4-FFF2-40B4-BE49-F238E27FC236}">
                <a16:creationId xmlns:a16="http://schemas.microsoft.com/office/drawing/2014/main" id="{400F93BD-FB5F-4CF5-8A8E-48893055A04B}"/>
              </a:ext>
            </a:extLst>
          </p:cNvPr>
          <p:cNvSpPr>
            <a:spLocks noGrp="1"/>
          </p:cNvSpPr>
          <p:nvPr>
            <p:ph type="pic" sz="quarter" idx="16"/>
          </p:nvPr>
        </p:nvSpPr>
        <p:spPr>
          <a:xfrm>
            <a:off x="3027474" y="2370600"/>
            <a:ext cx="2725200" cy="2116800"/>
          </a:xfrm>
          <a:solidFill>
            <a:schemeClr val="bg1">
              <a:lumMod val="85000"/>
            </a:schemeClr>
          </a:solidFill>
        </p:spPr>
        <p:txBody>
          <a:bodyPr/>
          <a:lstStyle/>
          <a:p>
            <a:r>
              <a:rPr lang="en-US"/>
              <a:t>Click icon to add picture</a:t>
            </a:r>
            <a:endParaRPr lang="en-GB"/>
          </a:p>
        </p:txBody>
      </p:sp>
      <p:sp>
        <p:nvSpPr>
          <p:cNvPr id="19" name="Picture Placeholder 8">
            <a:extLst>
              <a:ext uri="{FF2B5EF4-FFF2-40B4-BE49-F238E27FC236}">
                <a16:creationId xmlns:a16="http://schemas.microsoft.com/office/drawing/2014/main" id="{F4393C47-4AA9-48E1-B379-92891715B012}"/>
              </a:ext>
            </a:extLst>
          </p:cNvPr>
          <p:cNvSpPr>
            <a:spLocks noGrp="1"/>
          </p:cNvSpPr>
          <p:nvPr>
            <p:ph type="pic" sz="quarter" idx="17"/>
          </p:nvPr>
        </p:nvSpPr>
        <p:spPr>
          <a:xfrm>
            <a:off x="180000" y="4561200"/>
            <a:ext cx="2725200" cy="2116800"/>
          </a:xfrm>
          <a:solidFill>
            <a:schemeClr val="bg1">
              <a:lumMod val="85000"/>
            </a:schemeClr>
          </a:solidFill>
        </p:spPr>
        <p:txBody>
          <a:bodyPr/>
          <a:lstStyle/>
          <a:p>
            <a:r>
              <a:rPr lang="en-US"/>
              <a:t>Click icon to add picture</a:t>
            </a:r>
            <a:endParaRPr lang="en-GB"/>
          </a:p>
        </p:txBody>
      </p:sp>
      <p:sp>
        <p:nvSpPr>
          <p:cNvPr id="20" name="Picture Placeholder 8">
            <a:extLst>
              <a:ext uri="{FF2B5EF4-FFF2-40B4-BE49-F238E27FC236}">
                <a16:creationId xmlns:a16="http://schemas.microsoft.com/office/drawing/2014/main" id="{2DB0B40F-9F70-4D1C-A539-9021055EF93A}"/>
              </a:ext>
            </a:extLst>
          </p:cNvPr>
          <p:cNvSpPr>
            <a:spLocks noGrp="1"/>
          </p:cNvSpPr>
          <p:nvPr>
            <p:ph type="pic" sz="quarter" idx="18"/>
          </p:nvPr>
        </p:nvSpPr>
        <p:spPr>
          <a:xfrm>
            <a:off x="3027474" y="4561200"/>
            <a:ext cx="2725200" cy="2116800"/>
          </a:xfrm>
          <a:solidFill>
            <a:schemeClr val="bg1">
              <a:lumMod val="85000"/>
            </a:schemeClr>
          </a:solidFill>
        </p:spPr>
        <p:txBody>
          <a:bodyPr/>
          <a:lstStyle/>
          <a:p>
            <a:r>
              <a:rPr lang="en-US"/>
              <a:t>Click icon to add picture</a:t>
            </a:r>
            <a:endParaRPr lang="en-GB"/>
          </a:p>
        </p:txBody>
      </p:sp>
      <p:grpSp>
        <p:nvGrpSpPr>
          <p:cNvPr id="10" name="Group 4">
            <a:extLst>
              <a:ext uri="{FF2B5EF4-FFF2-40B4-BE49-F238E27FC236}">
                <a16:creationId xmlns:a16="http://schemas.microsoft.com/office/drawing/2014/main" id="{E5EA412E-987D-4EE2-9357-13C184A987CE}"/>
              </a:ext>
            </a:extLst>
          </p:cNvPr>
          <p:cNvGrpSpPr>
            <a:grpSpLocks noChangeAspect="1"/>
          </p:cNvGrpSpPr>
          <p:nvPr userDrawn="1"/>
        </p:nvGrpSpPr>
        <p:grpSpPr bwMode="auto">
          <a:xfrm>
            <a:off x="9607375" y="5585698"/>
            <a:ext cx="2206800" cy="799157"/>
            <a:chOff x="0" y="769"/>
            <a:chExt cx="7685" cy="2783"/>
          </a:xfrm>
        </p:grpSpPr>
        <p:sp>
          <p:nvSpPr>
            <p:cNvPr id="22" name="Freeform 5">
              <a:extLst>
                <a:ext uri="{FF2B5EF4-FFF2-40B4-BE49-F238E27FC236}">
                  <a16:creationId xmlns:a16="http://schemas.microsoft.com/office/drawing/2014/main" id="{C3B7D2C5-EC35-4A86-B18C-A142F8E8DE87}"/>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6">
              <a:extLst>
                <a:ext uri="{FF2B5EF4-FFF2-40B4-BE49-F238E27FC236}">
                  <a16:creationId xmlns:a16="http://schemas.microsoft.com/office/drawing/2014/main" id="{880FADE3-7DAA-4999-817A-19E05309D330}"/>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7">
              <a:extLst>
                <a:ext uri="{FF2B5EF4-FFF2-40B4-BE49-F238E27FC236}">
                  <a16:creationId xmlns:a16="http://schemas.microsoft.com/office/drawing/2014/main" id="{F283EBBB-03DF-4320-8EA1-D510F0062640}"/>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8">
              <a:extLst>
                <a:ext uri="{FF2B5EF4-FFF2-40B4-BE49-F238E27FC236}">
                  <a16:creationId xmlns:a16="http://schemas.microsoft.com/office/drawing/2014/main" id="{9432C9A1-6062-4B80-9920-FF3BA2955097}"/>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9">
              <a:extLst>
                <a:ext uri="{FF2B5EF4-FFF2-40B4-BE49-F238E27FC236}">
                  <a16:creationId xmlns:a16="http://schemas.microsoft.com/office/drawing/2014/main" id="{8B62AADB-7BE3-4ADA-A7FF-0EB4F640E3CC}"/>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0">
              <a:extLst>
                <a:ext uri="{FF2B5EF4-FFF2-40B4-BE49-F238E27FC236}">
                  <a16:creationId xmlns:a16="http://schemas.microsoft.com/office/drawing/2014/main" id="{D6040754-E25D-49A1-A9C3-E745FFE5B4EB}"/>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1">
              <a:extLst>
                <a:ext uri="{FF2B5EF4-FFF2-40B4-BE49-F238E27FC236}">
                  <a16:creationId xmlns:a16="http://schemas.microsoft.com/office/drawing/2014/main" id="{07CB9FE2-043B-4D26-9B8E-D3A900EB1264}"/>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2">
              <a:extLst>
                <a:ext uri="{FF2B5EF4-FFF2-40B4-BE49-F238E27FC236}">
                  <a16:creationId xmlns:a16="http://schemas.microsoft.com/office/drawing/2014/main" id="{FA6197AE-1E20-4B33-A3C8-083C4DEAC326}"/>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3">
              <a:extLst>
                <a:ext uri="{FF2B5EF4-FFF2-40B4-BE49-F238E27FC236}">
                  <a16:creationId xmlns:a16="http://schemas.microsoft.com/office/drawing/2014/main" id="{14DB9344-4911-4955-8CBC-BB9940B36AA9}"/>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4">
              <a:extLst>
                <a:ext uri="{FF2B5EF4-FFF2-40B4-BE49-F238E27FC236}">
                  <a16:creationId xmlns:a16="http://schemas.microsoft.com/office/drawing/2014/main" id="{9EA2C9E8-5175-459F-8DCB-0E4415F51507}"/>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
              <a:extLst>
                <a:ext uri="{FF2B5EF4-FFF2-40B4-BE49-F238E27FC236}">
                  <a16:creationId xmlns:a16="http://schemas.microsoft.com/office/drawing/2014/main" id="{A4E53F1A-7731-45A2-99D8-7C30FA31458D}"/>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
              <a:extLst>
                <a:ext uri="{FF2B5EF4-FFF2-40B4-BE49-F238E27FC236}">
                  <a16:creationId xmlns:a16="http://schemas.microsoft.com/office/drawing/2014/main" id="{212A55EB-1D6D-435E-B54A-411DD1399709}"/>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7">
              <a:extLst>
                <a:ext uri="{FF2B5EF4-FFF2-40B4-BE49-F238E27FC236}">
                  <a16:creationId xmlns:a16="http://schemas.microsoft.com/office/drawing/2014/main" id="{24B72038-8375-4DBF-85DD-EE7BAAB3B304}"/>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8">
              <a:extLst>
                <a:ext uri="{FF2B5EF4-FFF2-40B4-BE49-F238E27FC236}">
                  <a16:creationId xmlns:a16="http://schemas.microsoft.com/office/drawing/2014/main" id="{30F216A2-C9DB-4B10-9565-034668983D30}"/>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9">
              <a:extLst>
                <a:ext uri="{FF2B5EF4-FFF2-40B4-BE49-F238E27FC236}">
                  <a16:creationId xmlns:a16="http://schemas.microsoft.com/office/drawing/2014/main" id="{473F2D44-5BC1-4AF0-B01A-ED1F6989A13F}"/>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20">
              <a:extLst>
                <a:ext uri="{FF2B5EF4-FFF2-40B4-BE49-F238E27FC236}">
                  <a16:creationId xmlns:a16="http://schemas.microsoft.com/office/drawing/2014/main" id="{D87BF919-EBCB-44D9-B467-853F4A4C7124}"/>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21">
              <a:extLst>
                <a:ext uri="{FF2B5EF4-FFF2-40B4-BE49-F238E27FC236}">
                  <a16:creationId xmlns:a16="http://schemas.microsoft.com/office/drawing/2014/main" id="{1E895BAE-48E3-478A-B43C-EE515161183D}"/>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Rectangle 22">
              <a:extLst>
                <a:ext uri="{FF2B5EF4-FFF2-40B4-BE49-F238E27FC236}">
                  <a16:creationId xmlns:a16="http://schemas.microsoft.com/office/drawing/2014/main" id="{3395E9E1-8C0A-4394-A4C5-25E324F03C95}"/>
                </a:ext>
              </a:extLst>
            </p:cNvPr>
            <p:cNvSpPr>
              <a:spLocks noChangeArrowheads="1"/>
            </p:cNvSpPr>
            <p:nvPr userDrawn="1"/>
          </p:nvSpPr>
          <p:spPr bwMode="auto">
            <a:xfrm>
              <a:off x="4334" y="3150"/>
              <a:ext cx="48"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3">
              <a:extLst>
                <a:ext uri="{FF2B5EF4-FFF2-40B4-BE49-F238E27FC236}">
                  <a16:creationId xmlns:a16="http://schemas.microsoft.com/office/drawing/2014/main" id="{A4713D30-5D2C-4B7F-9EA1-FA01BB3E4B3B}"/>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4">
              <a:extLst>
                <a:ext uri="{FF2B5EF4-FFF2-40B4-BE49-F238E27FC236}">
                  <a16:creationId xmlns:a16="http://schemas.microsoft.com/office/drawing/2014/main" id="{A3D0BEEF-95E9-47A4-B8FB-9F18EFCAD601}"/>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5">
              <a:extLst>
                <a:ext uri="{FF2B5EF4-FFF2-40B4-BE49-F238E27FC236}">
                  <a16:creationId xmlns:a16="http://schemas.microsoft.com/office/drawing/2014/main" id="{8F24D600-B017-487F-B532-72FF2D313D63}"/>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6">
              <a:extLst>
                <a:ext uri="{FF2B5EF4-FFF2-40B4-BE49-F238E27FC236}">
                  <a16:creationId xmlns:a16="http://schemas.microsoft.com/office/drawing/2014/main" id="{5A12B22C-6082-424B-ADF6-A8AE86EB23AD}"/>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7">
              <a:extLst>
                <a:ext uri="{FF2B5EF4-FFF2-40B4-BE49-F238E27FC236}">
                  <a16:creationId xmlns:a16="http://schemas.microsoft.com/office/drawing/2014/main" id="{8C35C37F-325D-4454-A813-BA981732A533}"/>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8">
              <a:extLst>
                <a:ext uri="{FF2B5EF4-FFF2-40B4-BE49-F238E27FC236}">
                  <a16:creationId xmlns:a16="http://schemas.microsoft.com/office/drawing/2014/main" id="{BD7C07B0-54C9-4971-813D-A1F8F508112C}"/>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9">
              <a:extLst>
                <a:ext uri="{FF2B5EF4-FFF2-40B4-BE49-F238E27FC236}">
                  <a16:creationId xmlns:a16="http://schemas.microsoft.com/office/drawing/2014/main" id="{EF0EA83A-925E-40CA-80DF-596D8F68ED87}"/>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30">
              <a:extLst>
                <a:ext uri="{FF2B5EF4-FFF2-40B4-BE49-F238E27FC236}">
                  <a16:creationId xmlns:a16="http://schemas.microsoft.com/office/drawing/2014/main" id="{FC7462AD-E44B-4886-A5C7-904A23BB262E}"/>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31">
              <a:extLst>
                <a:ext uri="{FF2B5EF4-FFF2-40B4-BE49-F238E27FC236}">
                  <a16:creationId xmlns:a16="http://schemas.microsoft.com/office/drawing/2014/main" id="{3377C1B1-6C5C-4EA6-81DD-4CE633E5A588}"/>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2">
              <a:extLst>
                <a:ext uri="{FF2B5EF4-FFF2-40B4-BE49-F238E27FC236}">
                  <a16:creationId xmlns:a16="http://schemas.microsoft.com/office/drawing/2014/main" id="{6A8E0935-D3D4-4B91-8A7F-24E0ECF014C8}"/>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Rectangle 33">
              <a:extLst>
                <a:ext uri="{FF2B5EF4-FFF2-40B4-BE49-F238E27FC236}">
                  <a16:creationId xmlns:a16="http://schemas.microsoft.com/office/drawing/2014/main" id="{E9EBFC6F-140D-446E-ABC7-D3750FBC01B6}"/>
                </a:ext>
              </a:extLst>
            </p:cNvPr>
            <p:cNvSpPr>
              <a:spLocks noChangeArrowheads="1"/>
            </p:cNvSpPr>
            <p:nvPr userDrawn="1"/>
          </p:nvSpPr>
          <p:spPr bwMode="auto">
            <a:xfrm>
              <a:off x="7113" y="3150"/>
              <a:ext cx="47"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34">
              <a:extLst>
                <a:ext uri="{FF2B5EF4-FFF2-40B4-BE49-F238E27FC236}">
                  <a16:creationId xmlns:a16="http://schemas.microsoft.com/office/drawing/2014/main" id="{0E2EA70D-7CAF-4430-B888-8BB57E82687E}"/>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35">
              <a:extLst>
                <a:ext uri="{FF2B5EF4-FFF2-40B4-BE49-F238E27FC236}">
                  <a16:creationId xmlns:a16="http://schemas.microsoft.com/office/drawing/2014/main" id="{1E98630A-BB82-4B8C-B4B7-E293770BCB04}"/>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795676683"/>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Narrow Imag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92600" y="377825"/>
            <a:ext cx="7521575" cy="850107"/>
          </a:xfrm>
        </p:spPr>
        <p:txBody>
          <a:bodyPr/>
          <a:lstStyle/>
          <a:p>
            <a:r>
              <a:rPr lang="en-US"/>
              <a:t>Click to edit Master title style</a:t>
            </a:r>
          </a:p>
        </p:txBody>
      </p:sp>
      <p:sp>
        <p:nvSpPr>
          <p:cNvPr id="3" name="Content Placeholder 2"/>
          <p:cNvSpPr>
            <a:spLocks noGrp="1"/>
          </p:cNvSpPr>
          <p:nvPr>
            <p:ph sz="half" idx="1"/>
          </p:nvPr>
        </p:nvSpPr>
        <p:spPr>
          <a:xfrm>
            <a:off x="4292600" y="1925636"/>
            <a:ext cx="7521575"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0" y="0"/>
            <a:ext cx="3986213" cy="6858000"/>
          </a:xfrm>
          <a:solidFill>
            <a:schemeClr val="bg1">
              <a:lumMod val="85000"/>
            </a:schemeClr>
          </a:solidFill>
        </p:spPr>
        <p:txBody>
          <a:bodyPr/>
          <a:lstStyle/>
          <a:p>
            <a:r>
              <a:rPr lang="en-US"/>
              <a:t>Click icon to add picture</a:t>
            </a:r>
            <a:endParaRPr lang="en-GB"/>
          </a:p>
        </p:txBody>
      </p:sp>
      <p:cxnSp>
        <p:nvCxnSpPr>
          <p:cNvPr id="10" name="Straight Connector 9">
            <a:extLst>
              <a:ext uri="{FF2B5EF4-FFF2-40B4-BE49-F238E27FC236}">
                <a16:creationId xmlns:a16="http://schemas.microsoft.com/office/drawing/2014/main" id="{4F3A664E-59DC-40BA-ACF6-BD40A3C20418}"/>
              </a:ext>
            </a:extLst>
          </p:cNvPr>
          <p:cNvCxnSpPr>
            <a:cxnSpLocks/>
          </p:cNvCxnSpPr>
          <p:nvPr userDrawn="1"/>
        </p:nvCxnSpPr>
        <p:spPr>
          <a:xfrm>
            <a:off x="4292600" y="1227932"/>
            <a:ext cx="7521575"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 name="Group 4">
            <a:extLst>
              <a:ext uri="{FF2B5EF4-FFF2-40B4-BE49-F238E27FC236}">
                <a16:creationId xmlns:a16="http://schemas.microsoft.com/office/drawing/2014/main" id="{F0DF745C-73B1-4319-AD4B-86D123945417}"/>
              </a:ext>
            </a:extLst>
          </p:cNvPr>
          <p:cNvGrpSpPr>
            <a:grpSpLocks noChangeAspect="1"/>
          </p:cNvGrpSpPr>
          <p:nvPr userDrawn="1"/>
        </p:nvGrpSpPr>
        <p:grpSpPr bwMode="auto">
          <a:xfrm>
            <a:off x="10296048" y="6238240"/>
            <a:ext cx="1266218" cy="446803"/>
            <a:chOff x="0" y="805"/>
            <a:chExt cx="7680" cy="2710"/>
          </a:xfrm>
        </p:grpSpPr>
        <p:sp>
          <p:nvSpPr>
            <p:cNvPr id="12" name="Freeform 5">
              <a:extLst>
                <a:ext uri="{FF2B5EF4-FFF2-40B4-BE49-F238E27FC236}">
                  <a16:creationId xmlns:a16="http://schemas.microsoft.com/office/drawing/2014/main" id="{E0C96927-0AD2-4D05-B2C0-1FBE50DEC07A}"/>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6">
              <a:extLst>
                <a:ext uri="{FF2B5EF4-FFF2-40B4-BE49-F238E27FC236}">
                  <a16:creationId xmlns:a16="http://schemas.microsoft.com/office/drawing/2014/main" id="{B52C6FC9-9EED-4DC8-A69F-809B56CF19BE}"/>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524800934"/>
      </p:ext>
    </p:extLst>
  </p:cSld>
  <p:clrMapOvr>
    <a:masterClrMapping/>
  </p:clrMapOvr>
  <p:transition>
    <p:fade/>
  </p:transition>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Large Imag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56399" y="377825"/>
            <a:ext cx="5157775" cy="850107"/>
          </a:xfrm>
        </p:spPr>
        <p:txBody>
          <a:bodyPr/>
          <a:lstStyle/>
          <a:p>
            <a:r>
              <a:rPr lang="en-US"/>
              <a:t>Click to edit Master title style</a:t>
            </a:r>
          </a:p>
        </p:txBody>
      </p:sp>
      <p:sp>
        <p:nvSpPr>
          <p:cNvPr id="3" name="Content Placeholder 2"/>
          <p:cNvSpPr>
            <a:spLocks noGrp="1"/>
          </p:cNvSpPr>
          <p:nvPr>
            <p:ph sz="half" idx="1"/>
          </p:nvPr>
        </p:nvSpPr>
        <p:spPr>
          <a:xfrm>
            <a:off x="6656399" y="1925636"/>
            <a:ext cx="5157775" cy="4132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9" name="Picture Placeholder 8">
            <a:extLst>
              <a:ext uri="{FF2B5EF4-FFF2-40B4-BE49-F238E27FC236}">
                <a16:creationId xmlns:a16="http://schemas.microsoft.com/office/drawing/2014/main" id="{29F55C70-09CB-44D7-B3B4-B2ED40D94E7F}"/>
              </a:ext>
            </a:extLst>
          </p:cNvPr>
          <p:cNvSpPr>
            <a:spLocks noGrp="1"/>
          </p:cNvSpPr>
          <p:nvPr>
            <p:ph type="pic" sz="quarter" idx="13"/>
          </p:nvPr>
        </p:nvSpPr>
        <p:spPr>
          <a:xfrm>
            <a:off x="0" y="0"/>
            <a:ext cx="6096000" cy="6858000"/>
          </a:xfrm>
          <a:solidFill>
            <a:schemeClr val="bg1">
              <a:lumMod val="85000"/>
            </a:schemeClr>
          </a:solidFill>
        </p:spPr>
        <p:txBody>
          <a:bodyPr/>
          <a:lstStyle/>
          <a:p>
            <a:r>
              <a:rPr lang="en-US"/>
              <a:t>Click icon to add picture</a:t>
            </a:r>
            <a:endParaRPr lang="en-GB"/>
          </a:p>
        </p:txBody>
      </p:sp>
      <p:cxnSp>
        <p:nvCxnSpPr>
          <p:cNvPr id="10" name="Straight Connector 9">
            <a:extLst>
              <a:ext uri="{FF2B5EF4-FFF2-40B4-BE49-F238E27FC236}">
                <a16:creationId xmlns:a16="http://schemas.microsoft.com/office/drawing/2014/main" id="{4F3A664E-59DC-40BA-ACF6-BD40A3C20418}"/>
              </a:ext>
            </a:extLst>
          </p:cNvPr>
          <p:cNvCxnSpPr>
            <a:cxnSpLocks/>
          </p:cNvCxnSpPr>
          <p:nvPr userDrawn="1"/>
        </p:nvCxnSpPr>
        <p:spPr>
          <a:xfrm>
            <a:off x="6656400" y="1227932"/>
            <a:ext cx="5157775"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 name="Group 4">
            <a:extLst>
              <a:ext uri="{FF2B5EF4-FFF2-40B4-BE49-F238E27FC236}">
                <a16:creationId xmlns:a16="http://schemas.microsoft.com/office/drawing/2014/main" id="{F0DF745C-73B1-4319-AD4B-86D123945417}"/>
              </a:ext>
            </a:extLst>
          </p:cNvPr>
          <p:cNvGrpSpPr>
            <a:grpSpLocks noChangeAspect="1"/>
          </p:cNvGrpSpPr>
          <p:nvPr userDrawn="1"/>
        </p:nvGrpSpPr>
        <p:grpSpPr bwMode="auto">
          <a:xfrm>
            <a:off x="10296048" y="6238240"/>
            <a:ext cx="1266218" cy="446803"/>
            <a:chOff x="0" y="805"/>
            <a:chExt cx="7680" cy="2710"/>
          </a:xfrm>
        </p:grpSpPr>
        <p:sp>
          <p:nvSpPr>
            <p:cNvPr id="12" name="Freeform 5">
              <a:extLst>
                <a:ext uri="{FF2B5EF4-FFF2-40B4-BE49-F238E27FC236}">
                  <a16:creationId xmlns:a16="http://schemas.microsoft.com/office/drawing/2014/main" id="{E0C96927-0AD2-4D05-B2C0-1FBE50DEC07A}"/>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6">
              <a:extLst>
                <a:ext uri="{FF2B5EF4-FFF2-40B4-BE49-F238E27FC236}">
                  <a16:creationId xmlns:a16="http://schemas.microsoft.com/office/drawing/2014/main" id="{B52C6FC9-9EED-4DC8-A69F-809B56CF19BE}"/>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39961227"/>
      </p:ext>
    </p:extLst>
  </p:cSld>
  <p:clrMapOvr>
    <a:masterClrMapping/>
  </p:clrMapOvr>
  <p:transition>
    <p:fade/>
  </p:transition>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allout/Quote Slide">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0AEE9-0A7F-4479-B507-8B8082AFB159}"/>
              </a:ext>
            </a:extLst>
          </p:cNvPr>
          <p:cNvSpPr>
            <a:spLocks noGrp="1"/>
          </p:cNvSpPr>
          <p:nvPr>
            <p:ph type="title"/>
          </p:nvPr>
        </p:nvSpPr>
        <p:spPr>
          <a:xfrm>
            <a:off x="377825" y="1227932"/>
            <a:ext cx="7839930" cy="4265503"/>
          </a:xfrm>
        </p:spPr>
        <p:txBody>
          <a:bodyPr anchor="t"/>
          <a:lstStyle>
            <a:lvl1pPr>
              <a:defRPr sz="3600">
                <a:solidFill>
                  <a:schemeClr val="bg1"/>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5D2A2D68-35A0-4566-A489-A0DCE0C90D34}"/>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6FE03DFB-39D8-48D7-A3E4-B542813DF43D}"/>
              </a:ext>
            </a:extLst>
          </p:cNvPr>
          <p:cNvSpPr>
            <a:spLocks noGrp="1"/>
          </p:cNvSpPr>
          <p:nvPr>
            <p:ph type="ftr" sz="quarter" idx="11"/>
          </p:nvPr>
        </p:nvSpPr>
        <p:spPr/>
        <p:txBody>
          <a:bodyPr/>
          <a:lstStyle>
            <a:lvl1pPr>
              <a:defRPr>
                <a:solidFill>
                  <a:srgbClr val="9EA7B3"/>
                </a:solidFill>
              </a:defRPr>
            </a:lvl1pPr>
          </a:lstStyle>
          <a:p>
            <a:endParaRPr lang="en-GB"/>
          </a:p>
        </p:txBody>
      </p:sp>
      <p:sp>
        <p:nvSpPr>
          <p:cNvPr id="5" name="Slide Number Placeholder 4">
            <a:extLst>
              <a:ext uri="{FF2B5EF4-FFF2-40B4-BE49-F238E27FC236}">
                <a16:creationId xmlns:a16="http://schemas.microsoft.com/office/drawing/2014/main" id="{DB422642-328A-4E13-BB21-565845D77077}"/>
              </a:ext>
            </a:extLst>
          </p:cNvPr>
          <p:cNvSpPr>
            <a:spLocks noGrp="1"/>
          </p:cNvSpPr>
          <p:nvPr>
            <p:ph type="sldNum" sz="quarter" idx="12"/>
          </p:nvPr>
        </p:nvSpPr>
        <p:spPr/>
        <p:txBody>
          <a:bodyPr/>
          <a:lstStyle/>
          <a:p>
            <a:fld id="{29CC380D-5F44-41E8-971E-CDD19ED6F8E3}" type="slidenum">
              <a:rPr lang="en-GB" smtClean="0"/>
              <a:pPr/>
              <a:t>‹#›</a:t>
            </a:fld>
            <a:endParaRPr lang="en-GB"/>
          </a:p>
        </p:txBody>
      </p:sp>
      <p:grpSp>
        <p:nvGrpSpPr>
          <p:cNvPr id="7" name="Group 4">
            <a:extLst>
              <a:ext uri="{FF2B5EF4-FFF2-40B4-BE49-F238E27FC236}">
                <a16:creationId xmlns:a16="http://schemas.microsoft.com/office/drawing/2014/main" id="{ABB4D373-D7E2-4CD9-807F-3A44C31DC00C}"/>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9" name="Freeform 5">
              <a:extLst>
                <a:ext uri="{FF2B5EF4-FFF2-40B4-BE49-F238E27FC236}">
                  <a16:creationId xmlns:a16="http://schemas.microsoft.com/office/drawing/2014/main" id="{D9724E71-465F-44FE-80B9-AD3B5404604F}"/>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6">
              <a:extLst>
                <a:ext uri="{FF2B5EF4-FFF2-40B4-BE49-F238E27FC236}">
                  <a16:creationId xmlns:a16="http://schemas.microsoft.com/office/drawing/2014/main" id="{143C9CF3-FC7C-493B-8ABE-F19CCCE13E3B}"/>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18551359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77825" y="1227932"/>
            <a:ext cx="9468000" cy="2152469"/>
          </a:xfrm>
        </p:spPr>
        <p:txBody>
          <a:bodyPr anchor="b"/>
          <a:lstStyle>
            <a:lvl1pPr>
              <a:defRPr sz="5750">
                <a:solidFill>
                  <a:schemeClr val="accent4"/>
                </a:solidFill>
              </a:defRPr>
            </a:lvl1pPr>
          </a:lstStyle>
          <a:p>
            <a:r>
              <a:rPr lang="en-US"/>
              <a:t>Click to edit Master title style</a:t>
            </a:r>
          </a:p>
        </p:txBody>
      </p:sp>
      <p:sp>
        <p:nvSpPr>
          <p:cNvPr id="3" name="Text Placeholder 2"/>
          <p:cNvSpPr>
            <a:spLocks noGrp="1"/>
          </p:cNvSpPr>
          <p:nvPr>
            <p:ph type="body" idx="1"/>
          </p:nvPr>
        </p:nvSpPr>
        <p:spPr>
          <a:xfrm>
            <a:off x="377825" y="3465000"/>
            <a:ext cx="4590000" cy="1500187"/>
          </a:xfrm>
        </p:spPr>
        <p:txBody>
          <a:bodyPr/>
          <a:lstStyle>
            <a:lvl1pPr marL="0" indent="0">
              <a:buNone/>
              <a:defRPr sz="1600">
                <a:solidFill>
                  <a:schemeClr val="accent4"/>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57137987-1AD3-4039-8514-9AA51B6AED03}"/>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D66E4FE8-85DD-4774-B156-4091163369E3}"/>
              </a:ext>
            </a:extLst>
          </p:cNvPr>
          <p:cNvSpPr>
            <a:spLocks noGrp="1"/>
          </p:cNvSpPr>
          <p:nvPr>
            <p:ph type="dt" sz="half" idx="10"/>
          </p:nvPr>
        </p:nvSpPr>
        <p:spPr/>
        <p:txBody>
          <a:bodyPr/>
          <a:lstStyle/>
          <a:p>
            <a:endParaRPr lang="en-GB"/>
          </a:p>
        </p:txBody>
      </p:sp>
      <p:sp>
        <p:nvSpPr>
          <p:cNvPr id="6" name="Slide Number Placeholder 5">
            <a:extLst>
              <a:ext uri="{FF2B5EF4-FFF2-40B4-BE49-F238E27FC236}">
                <a16:creationId xmlns:a16="http://schemas.microsoft.com/office/drawing/2014/main" id="{6C5ED9EA-C0CB-423E-8DFD-5E715DE60820}"/>
              </a:ext>
            </a:extLst>
          </p:cNvPr>
          <p:cNvSpPr>
            <a:spLocks noGrp="1"/>
          </p:cNvSpPr>
          <p:nvPr>
            <p:ph type="sldNum" sz="quarter" idx="11"/>
          </p:nvPr>
        </p:nvSpPr>
        <p:spPr/>
        <p:txBody>
          <a:bodyPr/>
          <a:lstStyle/>
          <a:p>
            <a:fld id="{29CC380D-5F44-41E8-971E-CDD19ED6F8E3}" type="slidenum">
              <a:rPr lang="en-GB" smtClean="0"/>
              <a:pPr/>
              <a:t>‹#›</a:t>
            </a:fld>
            <a:endParaRPr lang="en-GB"/>
          </a:p>
        </p:txBody>
      </p:sp>
      <p:grpSp>
        <p:nvGrpSpPr>
          <p:cNvPr id="9" name="Group 4">
            <a:extLst>
              <a:ext uri="{FF2B5EF4-FFF2-40B4-BE49-F238E27FC236}">
                <a16:creationId xmlns:a16="http://schemas.microsoft.com/office/drawing/2014/main" id="{170D990A-D884-4F82-B60A-AA83002D677C}"/>
              </a:ext>
            </a:extLst>
          </p:cNvPr>
          <p:cNvGrpSpPr>
            <a:grpSpLocks noChangeAspect="1"/>
          </p:cNvGrpSpPr>
          <p:nvPr userDrawn="1"/>
        </p:nvGrpSpPr>
        <p:grpSpPr bwMode="auto">
          <a:xfrm>
            <a:off x="10296048" y="6238240"/>
            <a:ext cx="1266218" cy="446803"/>
            <a:chOff x="0" y="805"/>
            <a:chExt cx="7680" cy="2710"/>
          </a:xfrm>
        </p:grpSpPr>
        <p:sp>
          <p:nvSpPr>
            <p:cNvPr id="10" name="Freeform 5">
              <a:extLst>
                <a:ext uri="{FF2B5EF4-FFF2-40B4-BE49-F238E27FC236}">
                  <a16:creationId xmlns:a16="http://schemas.microsoft.com/office/drawing/2014/main" id="{9C67AFBC-B7BA-451F-87E4-6EF7E587AF93}"/>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6">
              <a:extLst>
                <a:ext uri="{FF2B5EF4-FFF2-40B4-BE49-F238E27FC236}">
                  <a16:creationId xmlns:a16="http://schemas.microsoft.com/office/drawing/2014/main" id="{BCAE2019-1E02-4B6D-8EB7-97A9B128FCA7}"/>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7152990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ction Header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7825" y="1228725"/>
            <a:ext cx="9468000" cy="2151675"/>
          </a:xfrm>
        </p:spPr>
        <p:txBody>
          <a:bodyPr anchor="b"/>
          <a:lstStyle>
            <a:lvl1pPr>
              <a:defRPr sz="575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377825" y="3465000"/>
            <a:ext cx="4590000" cy="1500187"/>
          </a:xfrm>
        </p:spPr>
        <p:txBody>
          <a:bodyPr/>
          <a:lstStyle>
            <a:lvl1pPr marL="0" indent="0">
              <a:buNone/>
              <a:defRPr sz="1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3013989A-470D-4F86-A2CA-04215DCCBDC2}"/>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5A133C79-2FC5-49E8-8C90-CC225D4F96AF}"/>
              </a:ext>
            </a:extLst>
          </p:cNvPr>
          <p:cNvSpPr>
            <a:spLocks noGrp="1"/>
          </p:cNvSpPr>
          <p:nvPr>
            <p:ph type="dt" sz="half" idx="10"/>
          </p:nvPr>
        </p:nvSpPr>
        <p:spPr/>
        <p:txBody>
          <a:bodyPr/>
          <a:lstStyle/>
          <a:p>
            <a:endParaRPr lang="en-GB"/>
          </a:p>
        </p:txBody>
      </p:sp>
      <p:sp>
        <p:nvSpPr>
          <p:cNvPr id="6" name="Slide Number Placeholder 5">
            <a:extLst>
              <a:ext uri="{FF2B5EF4-FFF2-40B4-BE49-F238E27FC236}">
                <a16:creationId xmlns:a16="http://schemas.microsoft.com/office/drawing/2014/main" id="{835F714B-66A6-4215-944E-86DD4151B4B4}"/>
              </a:ext>
            </a:extLst>
          </p:cNvPr>
          <p:cNvSpPr>
            <a:spLocks noGrp="1"/>
          </p:cNvSpPr>
          <p:nvPr>
            <p:ph type="sldNum" sz="quarter" idx="11"/>
          </p:nvPr>
        </p:nvSpPr>
        <p:spPr/>
        <p:txBody>
          <a:bodyPr/>
          <a:lstStyle/>
          <a:p>
            <a:fld id="{29CC380D-5F44-41E8-971E-CDD19ED6F8E3}" type="slidenum">
              <a:rPr lang="en-GB" smtClean="0"/>
              <a:pPr/>
              <a:t>‹#›</a:t>
            </a:fld>
            <a:endParaRPr lang="en-GB"/>
          </a:p>
        </p:txBody>
      </p:sp>
      <p:grpSp>
        <p:nvGrpSpPr>
          <p:cNvPr id="9" name="Group 4">
            <a:extLst>
              <a:ext uri="{FF2B5EF4-FFF2-40B4-BE49-F238E27FC236}">
                <a16:creationId xmlns:a16="http://schemas.microsoft.com/office/drawing/2014/main" id="{0AB1AE46-918C-4B98-96B4-DCA6EE70166A}"/>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0" name="Freeform 5">
              <a:extLst>
                <a:ext uri="{FF2B5EF4-FFF2-40B4-BE49-F238E27FC236}">
                  <a16:creationId xmlns:a16="http://schemas.microsoft.com/office/drawing/2014/main" id="{B1D16CFE-EB52-485D-9AD0-64ECBC8BE3B3}"/>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6">
              <a:extLst>
                <a:ext uri="{FF2B5EF4-FFF2-40B4-BE49-F238E27FC236}">
                  <a16:creationId xmlns:a16="http://schemas.microsoft.com/office/drawing/2014/main" id="{61C6C110-82F7-4649-9905-B4FD277FE6FA}"/>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8404103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Header Blu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7825" y="1378816"/>
            <a:ext cx="9468000" cy="3214286"/>
          </a:xfrm>
        </p:spPr>
        <p:txBody>
          <a:bodyPr anchor="ctr"/>
          <a:lstStyle>
            <a:lvl1pPr>
              <a:defRPr sz="5750">
                <a:solidFill>
                  <a:schemeClr val="bg1"/>
                </a:solidFill>
              </a:defRPr>
            </a:lvl1pPr>
          </a:lstStyle>
          <a:p>
            <a:r>
              <a:rPr lang="en-US"/>
              <a:t>Click to edit Master title style</a:t>
            </a:r>
          </a:p>
        </p:txBody>
      </p:sp>
      <p:sp>
        <p:nvSpPr>
          <p:cNvPr id="4" name="Footer Placeholder 4">
            <a:extLst>
              <a:ext uri="{FF2B5EF4-FFF2-40B4-BE49-F238E27FC236}">
                <a16:creationId xmlns:a16="http://schemas.microsoft.com/office/drawing/2014/main" id="{ECB2F867-80D5-4072-B066-D1FABDA981C4}"/>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chemeClr val="bg2"/>
                </a:solidFill>
              </a:defRPr>
            </a:lvl1pPr>
          </a:lstStyle>
          <a:p>
            <a:endParaRPr lang="en-GB"/>
          </a:p>
        </p:txBody>
      </p:sp>
      <p:sp>
        <p:nvSpPr>
          <p:cNvPr id="3" name="Date Placeholder 2">
            <a:extLst>
              <a:ext uri="{FF2B5EF4-FFF2-40B4-BE49-F238E27FC236}">
                <a16:creationId xmlns:a16="http://schemas.microsoft.com/office/drawing/2014/main" id="{2C075C83-E75A-4761-ABDB-78F33525EEE4}"/>
              </a:ext>
            </a:extLst>
          </p:cNvPr>
          <p:cNvSpPr>
            <a:spLocks noGrp="1"/>
          </p:cNvSpPr>
          <p:nvPr>
            <p:ph type="dt" sz="half" idx="10"/>
          </p:nvPr>
        </p:nvSpPr>
        <p:spPr/>
        <p:txBody>
          <a:bodyPr/>
          <a:lstStyle/>
          <a:p>
            <a:endParaRPr lang="en-GB"/>
          </a:p>
        </p:txBody>
      </p:sp>
      <p:sp>
        <p:nvSpPr>
          <p:cNvPr id="5" name="Slide Number Placeholder 4">
            <a:extLst>
              <a:ext uri="{FF2B5EF4-FFF2-40B4-BE49-F238E27FC236}">
                <a16:creationId xmlns:a16="http://schemas.microsoft.com/office/drawing/2014/main" id="{906F4E22-A15E-451C-BD46-064AFF4BC03C}"/>
              </a:ext>
            </a:extLst>
          </p:cNvPr>
          <p:cNvSpPr>
            <a:spLocks noGrp="1"/>
          </p:cNvSpPr>
          <p:nvPr>
            <p:ph type="sldNum" sz="quarter" idx="11"/>
          </p:nvPr>
        </p:nvSpPr>
        <p:spPr/>
        <p:txBody>
          <a:bodyPr/>
          <a:lstStyle/>
          <a:p>
            <a:fld id="{29CC380D-5F44-41E8-971E-CDD19ED6F8E3}" type="slidenum">
              <a:rPr lang="en-GB" smtClean="0"/>
              <a:pPr/>
              <a:t>‹#›</a:t>
            </a:fld>
            <a:endParaRPr lang="en-GB"/>
          </a:p>
        </p:txBody>
      </p:sp>
      <p:grpSp>
        <p:nvGrpSpPr>
          <p:cNvPr id="7" name="Group 4">
            <a:extLst>
              <a:ext uri="{FF2B5EF4-FFF2-40B4-BE49-F238E27FC236}">
                <a16:creationId xmlns:a16="http://schemas.microsoft.com/office/drawing/2014/main" id="{51DFA47B-9DFB-47D5-B58F-F315A6B492BD}"/>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9" name="Freeform 5">
              <a:extLst>
                <a:ext uri="{FF2B5EF4-FFF2-40B4-BE49-F238E27FC236}">
                  <a16:creationId xmlns:a16="http://schemas.microsoft.com/office/drawing/2014/main" id="{4CFC8BFA-29C0-479B-99BD-1B08D3E3C3DF}"/>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6">
              <a:extLst>
                <a:ext uri="{FF2B5EF4-FFF2-40B4-BE49-F238E27FC236}">
                  <a16:creationId xmlns:a16="http://schemas.microsoft.com/office/drawing/2014/main" id="{3187E20C-B775-4D18-AEA5-37146A0D3D47}"/>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8537340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Image">
    <p:spTree>
      <p:nvGrpSpPr>
        <p:cNvPr id="1" name=""/>
        <p:cNvGrpSpPr/>
        <p:nvPr/>
      </p:nvGrpSpPr>
      <p:grpSpPr>
        <a:xfrm>
          <a:off x="0" y="0"/>
          <a:ext cx="0" cy="0"/>
          <a:chOff x="0" y="0"/>
          <a:chExt cx="0" cy="0"/>
        </a:xfrm>
      </p:grpSpPr>
      <p:sp>
        <p:nvSpPr>
          <p:cNvPr id="2" name="Title 1"/>
          <p:cNvSpPr>
            <a:spLocks noGrp="1"/>
          </p:cNvSpPr>
          <p:nvPr>
            <p:ph type="title"/>
          </p:nvPr>
        </p:nvSpPr>
        <p:spPr>
          <a:xfrm>
            <a:off x="377825" y="1227932"/>
            <a:ext cx="4590000" cy="2152469"/>
          </a:xfrm>
        </p:spPr>
        <p:txBody>
          <a:bodyPr anchor="b"/>
          <a:lstStyle>
            <a:lvl1pPr>
              <a:defRPr sz="5750">
                <a:solidFill>
                  <a:schemeClr val="accent4"/>
                </a:solidFill>
              </a:defRPr>
            </a:lvl1pPr>
          </a:lstStyle>
          <a:p>
            <a:r>
              <a:rPr lang="en-US"/>
              <a:t>Click to edit Master title style</a:t>
            </a:r>
          </a:p>
        </p:txBody>
      </p:sp>
      <p:sp>
        <p:nvSpPr>
          <p:cNvPr id="3" name="Text Placeholder 2"/>
          <p:cNvSpPr>
            <a:spLocks noGrp="1"/>
          </p:cNvSpPr>
          <p:nvPr>
            <p:ph type="body" idx="1"/>
          </p:nvPr>
        </p:nvSpPr>
        <p:spPr>
          <a:xfrm>
            <a:off x="377825" y="3465000"/>
            <a:ext cx="3608388" cy="1500187"/>
          </a:xfrm>
        </p:spPr>
        <p:txBody>
          <a:bodyPr/>
          <a:lstStyle>
            <a:lvl1pPr marL="0" indent="0">
              <a:buNone/>
              <a:defRPr sz="1600">
                <a:solidFill>
                  <a:schemeClr val="accent4"/>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Picture Placeholder 4">
            <a:extLst>
              <a:ext uri="{FF2B5EF4-FFF2-40B4-BE49-F238E27FC236}">
                <a16:creationId xmlns:a16="http://schemas.microsoft.com/office/drawing/2014/main" id="{DF22C6B2-3601-40B5-A63A-084FE28E5762}"/>
              </a:ext>
            </a:extLst>
          </p:cNvPr>
          <p:cNvSpPr>
            <a:spLocks noGrp="1"/>
          </p:cNvSpPr>
          <p:nvPr>
            <p:ph type="pic" sz="quarter" idx="13"/>
          </p:nvPr>
        </p:nvSpPr>
        <p:spPr>
          <a:xfrm>
            <a:off x="6096000" y="0"/>
            <a:ext cx="6096001" cy="6057900"/>
          </a:xfrm>
          <a:solidFill>
            <a:schemeClr val="bg1">
              <a:lumMod val="85000"/>
            </a:schemeClr>
          </a:solidFill>
        </p:spPr>
        <p:txBody>
          <a:bodyPr/>
          <a:lstStyle/>
          <a:p>
            <a:r>
              <a:rPr lang="en-US"/>
              <a:t>Click icon to add picture</a:t>
            </a:r>
            <a:endParaRPr lang="en-GB"/>
          </a:p>
        </p:txBody>
      </p:sp>
      <p:sp>
        <p:nvSpPr>
          <p:cNvPr id="11" name="Footer Placeholder 4">
            <a:extLst>
              <a:ext uri="{FF2B5EF4-FFF2-40B4-BE49-F238E27FC236}">
                <a16:creationId xmlns:a16="http://schemas.microsoft.com/office/drawing/2014/main" id="{1F0B42C7-DCFF-4F4E-A97A-71EE05490CEE}"/>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8525D11F-FD96-47DA-A915-74520DF8101A}"/>
              </a:ext>
            </a:extLst>
          </p:cNvPr>
          <p:cNvSpPr>
            <a:spLocks noGrp="1"/>
          </p:cNvSpPr>
          <p:nvPr>
            <p:ph type="dt" sz="half" idx="14"/>
          </p:nvPr>
        </p:nvSpPr>
        <p:spPr/>
        <p:txBody>
          <a:bodyPr/>
          <a:lstStyle/>
          <a:p>
            <a:endParaRPr lang="en-GB"/>
          </a:p>
        </p:txBody>
      </p:sp>
      <p:sp>
        <p:nvSpPr>
          <p:cNvPr id="5" name="Slide Number Placeholder 4">
            <a:extLst>
              <a:ext uri="{FF2B5EF4-FFF2-40B4-BE49-F238E27FC236}">
                <a16:creationId xmlns:a16="http://schemas.microsoft.com/office/drawing/2014/main" id="{1834C3B1-C6F3-47F5-BA77-FFE7372DA884}"/>
              </a:ext>
            </a:extLst>
          </p:cNvPr>
          <p:cNvSpPr>
            <a:spLocks noGrp="1"/>
          </p:cNvSpPr>
          <p:nvPr>
            <p:ph type="sldNum" sz="quarter" idx="15"/>
          </p:nvPr>
        </p:nvSpPr>
        <p:spPr/>
        <p:txBody>
          <a:bodyPr/>
          <a:lstStyle/>
          <a:p>
            <a:fld id="{29CC380D-5F44-41E8-971E-CDD19ED6F8E3}" type="slidenum">
              <a:rPr lang="en-GB" smtClean="0"/>
              <a:pPr/>
              <a:t>‹#›</a:t>
            </a:fld>
            <a:endParaRPr lang="en-GB"/>
          </a:p>
        </p:txBody>
      </p:sp>
      <p:grpSp>
        <p:nvGrpSpPr>
          <p:cNvPr id="10" name="Group 4">
            <a:extLst>
              <a:ext uri="{FF2B5EF4-FFF2-40B4-BE49-F238E27FC236}">
                <a16:creationId xmlns:a16="http://schemas.microsoft.com/office/drawing/2014/main" id="{4C868A4D-AD2C-4EE7-86E9-8276C07B98EE}"/>
              </a:ext>
            </a:extLst>
          </p:cNvPr>
          <p:cNvGrpSpPr>
            <a:grpSpLocks noChangeAspect="1"/>
          </p:cNvGrpSpPr>
          <p:nvPr userDrawn="1"/>
        </p:nvGrpSpPr>
        <p:grpSpPr bwMode="auto">
          <a:xfrm>
            <a:off x="10296048" y="6238240"/>
            <a:ext cx="1266218" cy="446803"/>
            <a:chOff x="0" y="805"/>
            <a:chExt cx="7680" cy="2710"/>
          </a:xfrm>
        </p:grpSpPr>
        <p:sp>
          <p:nvSpPr>
            <p:cNvPr id="12" name="Freeform 5">
              <a:extLst>
                <a:ext uri="{FF2B5EF4-FFF2-40B4-BE49-F238E27FC236}">
                  <a16:creationId xmlns:a16="http://schemas.microsoft.com/office/drawing/2014/main" id="{D544C41D-CC55-419B-8588-E8ADF362E8DA}"/>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6">
              <a:extLst>
                <a:ext uri="{FF2B5EF4-FFF2-40B4-BE49-F238E27FC236}">
                  <a16:creationId xmlns:a16="http://schemas.microsoft.com/office/drawing/2014/main" id="{0D5E6059-DBB5-452B-863B-4F301F00234A}"/>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1894221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Two Images">
    <p:spTree>
      <p:nvGrpSpPr>
        <p:cNvPr id="1" name=""/>
        <p:cNvGrpSpPr/>
        <p:nvPr/>
      </p:nvGrpSpPr>
      <p:grpSpPr>
        <a:xfrm>
          <a:off x="0" y="0"/>
          <a:ext cx="0" cy="0"/>
          <a:chOff x="0" y="0"/>
          <a:chExt cx="0" cy="0"/>
        </a:xfrm>
      </p:grpSpPr>
      <p:sp>
        <p:nvSpPr>
          <p:cNvPr id="2" name="Title 1"/>
          <p:cNvSpPr>
            <a:spLocks noGrp="1"/>
          </p:cNvSpPr>
          <p:nvPr>
            <p:ph type="title"/>
          </p:nvPr>
        </p:nvSpPr>
        <p:spPr>
          <a:xfrm>
            <a:off x="377825" y="1227932"/>
            <a:ext cx="4590000" cy="2152469"/>
          </a:xfrm>
        </p:spPr>
        <p:txBody>
          <a:bodyPr anchor="b"/>
          <a:lstStyle>
            <a:lvl1pPr>
              <a:defRPr sz="5750">
                <a:solidFill>
                  <a:schemeClr val="accent4"/>
                </a:solidFill>
              </a:defRPr>
            </a:lvl1pPr>
          </a:lstStyle>
          <a:p>
            <a:r>
              <a:rPr lang="en-US"/>
              <a:t>Click to edit Master title style</a:t>
            </a:r>
          </a:p>
        </p:txBody>
      </p:sp>
      <p:sp>
        <p:nvSpPr>
          <p:cNvPr id="3" name="Text Placeholder 2"/>
          <p:cNvSpPr>
            <a:spLocks noGrp="1"/>
          </p:cNvSpPr>
          <p:nvPr>
            <p:ph type="body" idx="1"/>
          </p:nvPr>
        </p:nvSpPr>
        <p:spPr>
          <a:xfrm>
            <a:off x="377825" y="3465000"/>
            <a:ext cx="3608388" cy="1500187"/>
          </a:xfrm>
        </p:spPr>
        <p:txBody>
          <a:bodyPr/>
          <a:lstStyle>
            <a:lvl1pPr marL="0" indent="0">
              <a:buNone/>
              <a:defRPr sz="1600">
                <a:solidFill>
                  <a:schemeClr val="accent4"/>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Picture Placeholder 4">
            <a:extLst>
              <a:ext uri="{FF2B5EF4-FFF2-40B4-BE49-F238E27FC236}">
                <a16:creationId xmlns:a16="http://schemas.microsoft.com/office/drawing/2014/main" id="{DF22C6B2-3601-40B5-A63A-084FE28E5762}"/>
              </a:ext>
            </a:extLst>
          </p:cNvPr>
          <p:cNvSpPr>
            <a:spLocks noGrp="1"/>
          </p:cNvSpPr>
          <p:nvPr>
            <p:ph type="pic" sz="quarter" idx="13"/>
          </p:nvPr>
        </p:nvSpPr>
        <p:spPr>
          <a:xfrm>
            <a:off x="8052000" y="0"/>
            <a:ext cx="4140000" cy="4384800"/>
          </a:xfrm>
          <a:solidFill>
            <a:schemeClr val="bg1">
              <a:lumMod val="85000"/>
            </a:schemeClr>
          </a:solidFill>
        </p:spPr>
        <p:txBody>
          <a:bodyPr/>
          <a:lstStyle/>
          <a:p>
            <a:r>
              <a:rPr lang="en-US"/>
              <a:t>Click icon to add picture</a:t>
            </a:r>
            <a:endParaRPr lang="en-GB"/>
          </a:p>
        </p:txBody>
      </p:sp>
      <p:sp>
        <p:nvSpPr>
          <p:cNvPr id="10" name="Picture Placeholder 4">
            <a:extLst>
              <a:ext uri="{FF2B5EF4-FFF2-40B4-BE49-F238E27FC236}">
                <a16:creationId xmlns:a16="http://schemas.microsoft.com/office/drawing/2014/main" id="{5BD02FF6-E8C6-4907-A5E5-4B6BC632719B}"/>
              </a:ext>
            </a:extLst>
          </p:cNvPr>
          <p:cNvSpPr>
            <a:spLocks noGrp="1"/>
          </p:cNvSpPr>
          <p:nvPr>
            <p:ph type="pic" sz="quarter" idx="14"/>
          </p:nvPr>
        </p:nvSpPr>
        <p:spPr>
          <a:xfrm>
            <a:off x="6096000" y="4384800"/>
            <a:ext cx="1956000" cy="1673100"/>
          </a:xfrm>
          <a:solidFill>
            <a:schemeClr val="bg1">
              <a:lumMod val="85000"/>
            </a:schemeClr>
          </a:solidFill>
        </p:spPr>
        <p:txBody>
          <a:bodyPr/>
          <a:lstStyle/>
          <a:p>
            <a:r>
              <a:rPr lang="en-US"/>
              <a:t>Click icon to add picture</a:t>
            </a:r>
            <a:endParaRPr lang="en-GB"/>
          </a:p>
        </p:txBody>
      </p:sp>
      <p:sp>
        <p:nvSpPr>
          <p:cNvPr id="12" name="Footer Placeholder 4">
            <a:extLst>
              <a:ext uri="{FF2B5EF4-FFF2-40B4-BE49-F238E27FC236}">
                <a16:creationId xmlns:a16="http://schemas.microsoft.com/office/drawing/2014/main" id="{699D0098-87B4-4DED-9DA5-AD58D81E01BB}"/>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65E5E86F-6198-45AB-BCDD-FC6699753BC8}"/>
              </a:ext>
            </a:extLst>
          </p:cNvPr>
          <p:cNvSpPr>
            <a:spLocks noGrp="1"/>
          </p:cNvSpPr>
          <p:nvPr>
            <p:ph type="dt" sz="half" idx="15"/>
          </p:nvPr>
        </p:nvSpPr>
        <p:spPr/>
        <p:txBody>
          <a:bodyPr/>
          <a:lstStyle/>
          <a:p>
            <a:endParaRPr lang="en-GB"/>
          </a:p>
        </p:txBody>
      </p:sp>
      <p:sp>
        <p:nvSpPr>
          <p:cNvPr id="5" name="Slide Number Placeholder 4">
            <a:extLst>
              <a:ext uri="{FF2B5EF4-FFF2-40B4-BE49-F238E27FC236}">
                <a16:creationId xmlns:a16="http://schemas.microsoft.com/office/drawing/2014/main" id="{A12BF005-0053-4482-9A86-685DBCA5907A}"/>
              </a:ext>
            </a:extLst>
          </p:cNvPr>
          <p:cNvSpPr>
            <a:spLocks noGrp="1"/>
          </p:cNvSpPr>
          <p:nvPr>
            <p:ph type="sldNum" sz="quarter" idx="16"/>
          </p:nvPr>
        </p:nvSpPr>
        <p:spPr/>
        <p:txBody>
          <a:bodyPr/>
          <a:lstStyle/>
          <a:p>
            <a:fld id="{29CC380D-5F44-41E8-971E-CDD19ED6F8E3}" type="slidenum">
              <a:rPr lang="en-GB" smtClean="0"/>
              <a:pPr/>
              <a:t>‹#›</a:t>
            </a:fld>
            <a:endParaRPr lang="en-GB"/>
          </a:p>
        </p:txBody>
      </p:sp>
      <p:grpSp>
        <p:nvGrpSpPr>
          <p:cNvPr id="11" name="Group 4">
            <a:extLst>
              <a:ext uri="{FF2B5EF4-FFF2-40B4-BE49-F238E27FC236}">
                <a16:creationId xmlns:a16="http://schemas.microsoft.com/office/drawing/2014/main" id="{74908BFB-6A94-40AF-93AF-841A6E43FCBB}"/>
              </a:ext>
            </a:extLst>
          </p:cNvPr>
          <p:cNvGrpSpPr>
            <a:grpSpLocks noChangeAspect="1"/>
          </p:cNvGrpSpPr>
          <p:nvPr userDrawn="1"/>
        </p:nvGrpSpPr>
        <p:grpSpPr bwMode="auto">
          <a:xfrm>
            <a:off x="10296048" y="6238240"/>
            <a:ext cx="1266218" cy="446803"/>
            <a:chOff x="0" y="805"/>
            <a:chExt cx="7680" cy="2710"/>
          </a:xfrm>
        </p:grpSpPr>
        <p:sp>
          <p:nvSpPr>
            <p:cNvPr id="14" name="Freeform 5">
              <a:extLst>
                <a:ext uri="{FF2B5EF4-FFF2-40B4-BE49-F238E27FC236}">
                  <a16:creationId xmlns:a16="http://schemas.microsoft.com/office/drawing/2014/main" id="{9DC9AC2B-DC0D-4636-B0A7-886FF8250B89}"/>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6">
              <a:extLst>
                <a:ext uri="{FF2B5EF4-FFF2-40B4-BE49-F238E27FC236}">
                  <a16:creationId xmlns:a16="http://schemas.microsoft.com/office/drawing/2014/main" id="{1D39DB38-9117-48A1-A53B-43FEA47EEDFA}"/>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33039120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Three Images">
    <p:spTree>
      <p:nvGrpSpPr>
        <p:cNvPr id="1" name=""/>
        <p:cNvGrpSpPr/>
        <p:nvPr/>
      </p:nvGrpSpPr>
      <p:grpSpPr>
        <a:xfrm>
          <a:off x="0" y="0"/>
          <a:ext cx="0" cy="0"/>
          <a:chOff x="0" y="0"/>
          <a:chExt cx="0" cy="0"/>
        </a:xfrm>
      </p:grpSpPr>
      <p:sp>
        <p:nvSpPr>
          <p:cNvPr id="2" name="Title 1"/>
          <p:cNvSpPr>
            <a:spLocks noGrp="1"/>
          </p:cNvSpPr>
          <p:nvPr>
            <p:ph type="title"/>
          </p:nvPr>
        </p:nvSpPr>
        <p:spPr>
          <a:xfrm>
            <a:off x="377825" y="1227932"/>
            <a:ext cx="4590000" cy="2152469"/>
          </a:xfrm>
        </p:spPr>
        <p:txBody>
          <a:bodyPr anchor="b"/>
          <a:lstStyle>
            <a:lvl1pPr>
              <a:defRPr sz="5750">
                <a:solidFill>
                  <a:schemeClr val="accent4"/>
                </a:solidFill>
              </a:defRPr>
            </a:lvl1pPr>
          </a:lstStyle>
          <a:p>
            <a:r>
              <a:rPr lang="en-US"/>
              <a:t>Click to edit Master title style</a:t>
            </a:r>
          </a:p>
        </p:txBody>
      </p:sp>
      <p:sp>
        <p:nvSpPr>
          <p:cNvPr id="3" name="Text Placeholder 2"/>
          <p:cNvSpPr>
            <a:spLocks noGrp="1"/>
          </p:cNvSpPr>
          <p:nvPr>
            <p:ph type="body" idx="1"/>
          </p:nvPr>
        </p:nvSpPr>
        <p:spPr>
          <a:xfrm>
            <a:off x="377825" y="3465000"/>
            <a:ext cx="3608388" cy="1500187"/>
          </a:xfrm>
        </p:spPr>
        <p:txBody>
          <a:bodyPr/>
          <a:lstStyle>
            <a:lvl1pPr marL="0" indent="0">
              <a:buNone/>
              <a:defRPr sz="1600">
                <a:solidFill>
                  <a:schemeClr val="accent4"/>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Picture Placeholder 4">
            <a:extLst>
              <a:ext uri="{FF2B5EF4-FFF2-40B4-BE49-F238E27FC236}">
                <a16:creationId xmlns:a16="http://schemas.microsoft.com/office/drawing/2014/main" id="{DF22C6B2-3601-40B5-A63A-084FE28E5762}"/>
              </a:ext>
            </a:extLst>
          </p:cNvPr>
          <p:cNvSpPr>
            <a:spLocks noGrp="1"/>
          </p:cNvSpPr>
          <p:nvPr>
            <p:ph type="pic" sz="quarter" idx="13"/>
          </p:nvPr>
        </p:nvSpPr>
        <p:spPr>
          <a:xfrm>
            <a:off x="6135000" y="-1"/>
            <a:ext cx="4140000" cy="3595125"/>
          </a:xfrm>
          <a:solidFill>
            <a:schemeClr val="bg1">
              <a:lumMod val="85000"/>
            </a:schemeClr>
          </a:solidFill>
        </p:spPr>
        <p:txBody>
          <a:bodyPr/>
          <a:lstStyle/>
          <a:p>
            <a:r>
              <a:rPr lang="en-US"/>
              <a:t>Click icon to add picture</a:t>
            </a:r>
            <a:endParaRPr lang="en-GB"/>
          </a:p>
        </p:txBody>
      </p:sp>
      <p:sp>
        <p:nvSpPr>
          <p:cNvPr id="10" name="Picture Placeholder 4">
            <a:extLst>
              <a:ext uri="{FF2B5EF4-FFF2-40B4-BE49-F238E27FC236}">
                <a16:creationId xmlns:a16="http://schemas.microsoft.com/office/drawing/2014/main" id="{5BD02FF6-E8C6-4907-A5E5-4B6BC632719B}"/>
              </a:ext>
            </a:extLst>
          </p:cNvPr>
          <p:cNvSpPr>
            <a:spLocks noGrp="1"/>
          </p:cNvSpPr>
          <p:nvPr>
            <p:ph type="pic" sz="quarter" idx="14"/>
          </p:nvPr>
        </p:nvSpPr>
        <p:spPr>
          <a:xfrm>
            <a:off x="10275000" y="3595125"/>
            <a:ext cx="1917000" cy="1705876"/>
          </a:xfrm>
          <a:solidFill>
            <a:schemeClr val="bg1">
              <a:lumMod val="85000"/>
            </a:schemeClr>
          </a:solidFill>
        </p:spPr>
        <p:txBody>
          <a:bodyPr/>
          <a:lstStyle/>
          <a:p>
            <a:r>
              <a:rPr lang="en-US"/>
              <a:t>Click icon to add picture</a:t>
            </a:r>
            <a:endParaRPr lang="en-GB"/>
          </a:p>
        </p:txBody>
      </p:sp>
      <p:sp>
        <p:nvSpPr>
          <p:cNvPr id="11" name="Picture Placeholder 4">
            <a:extLst>
              <a:ext uri="{FF2B5EF4-FFF2-40B4-BE49-F238E27FC236}">
                <a16:creationId xmlns:a16="http://schemas.microsoft.com/office/drawing/2014/main" id="{E1798D99-AE73-44D3-BA8B-DA609105C499}"/>
              </a:ext>
            </a:extLst>
          </p:cNvPr>
          <p:cNvSpPr>
            <a:spLocks noGrp="1"/>
          </p:cNvSpPr>
          <p:nvPr>
            <p:ph type="pic" sz="quarter" idx="15"/>
          </p:nvPr>
        </p:nvSpPr>
        <p:spPr>
          <a:xfrm>
            <a:off x="8930400" y="5301000"/>
            <a:ext cx="1344600" cy="1080750"/>
          </a:xfrm>
          <a:solidFill>
            <a:schemeClr val="bg1">
              <a:lumMod val="85000"/>
            </a:schemeClr>
          </a:solidFill>
        </p:spPr>
        <p:txBody>
          <a:bodyPr/>
          <a:lstStyle/>
          <a:p>
            <a:r>
              <a:rPr lang="en-US"/>
              <a:t>Click icon to add picture</a:t>
            </a:r>
            <a:endParaRPr lang="en-GB"/>
          </a:p>
        </p:txBody>
      </p:sp>
      <p:sp>
        <p:nvSpPr>
          <p:cNvPr id="12" name="Footer Placeholder 4">
            <a:extLst>
              <a:ext uri="{FF2B5EF4-FFF2-40B4-BE49-F238E27FC236}">
                <a16:creationId xmlns:a16="http://schemas.microsoft.com/office/drawing/2014/main" id="{F71E62B2-11ED-4F53-987A-D7C7F8C57040}"/>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9F7744A4-A844-44EE-8999-4199B276EDC6}"/>
              </a:ext>
            </a:extLst>
          </p:cNvPr>
          <p:cNvSpPr>
            <a:spLocks noGrp="1"/>
          </p:cNvSpPr>
          <p:nvPr>
            <p:ph type="dt" sz="half" idx="16"/>
          </p:nvPr>
        </p:nvSpPr>
        <p:spPr/>
        <p:txBody>
          <a:bodyPr/>
          <a:lstStyle/>
          <a:p>
            <a:endParaRPr lang="en-GB"/>
          </a:p>
        </p:txBody>
      </p:sp>
      <p:sp>
        <p:nvSpPr>
          <p:cNvPr id="5" name="Slide Number Placeholder 4">
            <a:extLst>
              <a:ext uri="{FF2B5EF4-FFF2-40B4-BE49-F238E27FC236}">
                <a16:creationId xmlns:a16="http://schemas.microsoft.com/office/drawing/2014/main" id="{70F4500E-998D-49D0-800E-1C1C50531D29}"/>
              </a:ext>
            </a:extLst>
          </p:cNvPr>
          <p:cNvSpPr>
            <a:spLocks noGrp="1"/>
          </p:cNvSpPr>
          <p:nvPr>
            <p:ph type="sldNum" sz="quarter" idx="17"/>
          </p:nvPr>
        </p:nvSpPr>
        <p:spPr/>
        <p:txBody>
          <a:bodyPr/>
          <a:lstStyle/>
          <a:p>
            <a:fld id="{29CC380D-5F44-41E8-971E-CDD19ED6F8E3}" type="slidenum">
              <a:rPr lang="en-GB" smtClean="0"/>
              <a:pPr/>
              <a:t>‹#›</a:t>
            </a:fld>
            <a:endParaRPr lang="en-GB"/>
          </a:p>
        </p:txBody>
      </p:sp>
      <p:grpSp>
        <p:nvGrpSpPr>
          <p:cNvPr id="14" name="Group 4">
            <a:extLst>
              <a:ext uri="{FF2B5EF4-FFF2-40B4-BE49-F238E27FC236}">
                <a16:creationId xmlns:a16="http://schemas.microsoft.com/office/drawing/2014/main" id="{627EF324-7BDD-46F1-9162-2F7D99C1C3B3}"/>
              </a:ext>
            </a:extLst>
          </p:cNvPr>
          <p:cNvGrpSpPr>
            <a:grpSpLocks noChangeAspect="1"/>
          </p:cNvGrpSpPr>
          <p:nvPr userDrawn="1"/>
        </p:nvGrpSpPr>
        <p:grpSpPr bwMode="auto">
          <a:xfrm>
            <a:off x="10296048" y="6238240"/>
            <a:ext cx="1266218" cy="446803"/>
            <a:chOff x="0" y="805"/>
            <a:chExt cx="7680" cy="2710"/>
          </a:xfrm>
        </p:grpSpPr>
        <p:sp>
          <p:nvSpPr>
            <p:cNvPr id="15" name="Freeform 5">
              <a:extLst>
                <a:ext uri="{FF2B5EF4-FFF2-40B4-BE49-F238E27FC236}">
                  <a16:creationId xmlns:a16="http://schemas.microsoft.com/office/drawing/2014/main" id="{39678629-7F65-46D8-8311-789DBE7B4242}"/>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6">
              <a:extLst>
                <a:ext uri="{FF2B5EF4-FFF2-40B4-BE49-F238E27FC236}">
                  <a16:creationId xmlns:a16="http://schemas.microsoft.com/office/drawing/2014/main" id="{B926F25C-D454-4D21-9DF7-43B608502B9A}"/>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9883121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Header Blank White">
    <p:spTree>
      <p:nvGrpSpPr>
        <p:cNvPr id="1" name=""/>
        <p:cNvGrpSpPr/>
        <p:nvPr/>
      </p:nvGrpSpPr>
      <p:grpSpPr>
        <a:xfrm>
          <a:off x="0" y="0"/>
          <a:ext cx="0" cy="0"/>
          <a:chOff x="0" y="0"/>
          <a:chExt cx="0" cy="0"/>
        </a:xfrm>
      </p:grpSpPr>
      <p:sp>
        <p:nvSpPr>
          <p:cNvPr id="2" name="Title 1"/>
          <p:cNvSpPr>
            <a:spLocks noGrp="1"/>
          </p:cNvSpPr>
          <p:nvPr>
            <p:ph type="title"/>
          </p:nvPr>
        </p:nvSpPr>
        <p:spPr>
          <a:xfrm>
            <a:off x="377825" y="1227932"/>
            <a:ext cx="4590000" cy="2152469"/>
          </a:xfrm>
        </p:spPr>
        <p:txBody>
          <a:bodyPr anchor="b"/>
          <a:lstStyle>
            <a:lvl1pPr>
              <a:defRPr sz="5750">
                <a:solidFill>
                  <a:schemeClr val="accent4"/>
                </a:solidFill>
              </a:defRPr>
            </a:lvl1pPr>
          </a:lstStyle>
          <a:p>
            <a:r>
              <a:rPr lang="en-US"/>
              <a:t>Click to edit Master title style</a:t>
            </a:r>
          </a:p>
        </p:txBody>
      </p:sp>
      <p:sp>
        <p:nvSpPr>
          <p:cNvPr id="3" name="Text Placeholder 2"/>
          <p:cNvSpPr>
            <a:spLocks noGrp="1"/>
          </p:cNvSpPr>
          <p:nvPr>
            <p:ph type="body" idx="1"/>
          </p:nvPr>
        </p:nvSpPr>
        <p:spPr>
          <a:xfrm>
            <a:off x="377825" y="3465000"/>
            <a:ext cx="3608388" cy="1500187"/>
          </a:xfrm>
        </p:spPr>
        <p:txBody>
          <a:bodyPr/>
          <a:lstStyle>
            <a:lvl1pPr marL="0" indent="0">
              <a:buNone/>
              <a:defRPr sz="1600">
                <a:solidFill>
                  <a:schemeClr val="accent4"/>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Footer Placeholder 4">
            <a:extLst>
              <a:ext uri="{FF2B5EF4-FFF2-40B4-BE49-F238E27FC236}">
                <a16:creationId xmlns:a16="http://schemas.microsoft.com/office/drawing/2014/main" id="{073E7B15-B6FE-4A26-B618-7F1B832EEDED}"/>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chemeClr val="bg2"/>
                </a:solidFill>
              </a:defRPr>
            </a:lvl1pPr>
          </a:lstStyle>
          <a:p>
            <a:endParaRPr lang="en-GB"/>
          </a:p>
        </p:txBody>
      </p:sp>
      <p:sp>
        <p:nvSpPr>
          <p:cNvPr id="4" name="Date Placeholder 3">
            <a:extLst>
              <a:ext uri="{FF2B5EF4-FFF2-40B4-BE49-F238E27FC236}">
                <a16:creationId xmlns:a16="http://schemas.microsoft.com/office/drawing/2014/main" id="{9C732525-AB43-49B8-8347-B08BBD124235}"/>
              </a:ext>
            </a:extLst>
          </p:cNvPr>
          <p:cNvSpPr>
            <a:spLocks noGrp="1"/>
          </p:cNvSpPr>
          <p:nvPr>
            <p:ph type="dt" sz="half" idx="10"/>
          </p:nvPr>
        </p:nvSpPr>
        <p:spPr/>
        <p:txBody>
          <a:bodyPr/>
          <a:lstStyle/>
          <a:p>
            <a:endParaRPr lang="en-GB"/>
          </a:p>
        </p:txBody>
      </p:sp>
      <p:sp>
        <p:nvSpPr>
          <p:cNvPr id="5" name="Slide Number Placeholder 4">
            <a:extLst>
              <a:ext uri="{FF2B5EF4-FFF2-40B4-BE49-F238E27FC236}">
                <a16:creationId xmlns:a16="http://schemas.microsoft.com/office/drawing/2014/main" id="{B0EEFF27-0AA0-4416-981F-E6A4670CCD7F}"/>
              </a:ext>
            </a:extLst>
          </p:cNvPr>
          <p:cNvSpPr>
            <a:spLocks noGrp="1"/>
          </p:cNvSpPr>
          <p:nvPr>
            <p:ph type="sldNum" sz="quarter" idx="11"/>
          </p:nvPr>
        </p:nvSpPr>
        <p:spPr/>
        <p:txBody>
          <a:bodyPr/>
          <a:lstStyle/>
          <a:p>
            <a:fld id="{29CC380D-5F44-41E8-971E-CDD19ED6F8E3}" type="slidenum">
              <a:rPr lang="en-GB" smtClean="0"/>
              <a:pPr/>
              <a:t>‹#›</a:t>
            </a:fld>
            <a:endParaRPr lang="en-GB"/>
          </a:p>
        </p:txBody>
      </p:sp>
      <p:grpSp>
        <p:nvGrpSpPr>
          <p:cNvPr id="9" name="Group 4">
            <a:extLst>
              <a:ext uri="{FF2B5EF4-FFF2-40B4-BE49-F238E27FC236}">
                <a16:creationId xmlns:a16="http://schemas.microsoft.com/office/drawing/2014/main" id="{73CAAE19-ADA6-4629-9105-96C48660C8B2}"/>
              </a:ext>
            </a:extLst>
          </p:cNvPr>
          <p:cNvGrpSpPr>
            <a:grpSpLocks noChangeAspect="1"/>
          </p:cNvGrpSpPr>
          <p:nvPr userDrawn="1"/>
        </p:nvGrpSpPr>
        <p:grpSpPr bwMode="auto">
          <a:xfrm>
            <a:off x="10296048" y="6238240"/>
            <a:ext cx="1266218" cy="446803"/>
            <a:chOff x="0" y="805"/>
            <a:chExt cx="7680" cy="2710"/>
          </a:xfrm>
        </p:grpSpPr>
        <p:sp>
          <p:nvSpPr>
            <p:cNvPr id="10" name="Freeform 5">
              <a:extLst>
                <a:ext uri="{FF2B5EF4-FFF2-40B4-BE49-F238E27FC236}">
                  <a16:creationId xmlns:a16="http://schemas.microsoft.com/office/drawing/2014/main" id="{C172962A-46B5-4F11-AD73-A0B90A9F353D}"/>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6">
              <a:extLst>
                <a:ext uri="{FF2B5EF4-FFF2-40B4-BE49-F238E27FC236}">
                  <a16:creationId xmlns:a16="http://schemas.microsoft.com/office/drawing/2014/main" id="{5BD063A6-1BE6-4259-B3F9-E67D9A6FBA17}"/>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6555886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Tree>
    <p:extLst>
      <p:ext uri="{BB962C8B-B14F-4D97-AF65-F5344CB8AC3E}">
        <p14:creationId xmlns:p14="http://schemas.microsoft.com/office/powerpoint/2010/main" val="3819060599"/>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Header Blank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7825" y="1228725"/>
            <a:ext cx="4590000" cy="2151675"/>
          </a:xfrm>
        </p:spPr>
        <p:txBody>
          <a:bodyPr anchor="b"/>
          <a:lstStyle>
            <a:lvl1pPr>
              <a:defRPr sz="575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377825" y="3465000"/>
            <a:ext cx="3608388" cy="1500187"/>
          </a:xfrm>
        </p:spPr>
        <p:txBody>
          <a:bodyPr/>
          <a:lstStyle>
            <a:lvl1pPr marL="0" indent="0">
              <a:buNone/>
              <a:defRPr sz="1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Footer Placeholder 4">
            <a:extLst>
              <a:ext uri="{FF2B5EF4-FFF2-40B4-BE49-F238E27FC236}">
                <a16:creationId xmlns:a16="http://schemas.microsoft.com/office/drawing/2014/main" id="{ACA5D602-19E5-4AD7-A798-9ABA97C87BC3}"/>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chemeClr val="bg2"/>
                </a:solidFill>
              </a:defRPr>
            </a:lvl1pPr>
          </a:lstStyle>
          <a:p>
            <a:endParaRPr lang="en-GB"/>
          </a:p>
        </p:txBody>
      </p:sp>
      <p:sp>
        <p:nvSpPr>
          <p:cNvPr id="4" name="Date Placeholder 3">
            <a:extLst>
              <a:ext uri="{FF2B5EF4-FFF2-40B4-BE49-F238E27FC236}">
                <a16:creationId xmlns:a16="http://schemas.microsoft.com/office/drawing/2014/main" id="{76AA2A05-C8DE-4BB6-A2EE-0A5AA8C5DCDF}"/>
              </a:ext>
            </a:extLst>
          </p:cNvPr>
          <p:cNvSpPr>
            <a:spLocks noGrp="1"/>
          </p:cNvSpPr>
          <p:nvPr>
            <p:ph type="dt" sz="half" idx="10"/>
          </p:nvPr>
        </p:nvSpPr>
        <p:spPr/>
        <p:txBody>
          <a:bodyPr/>
          <a:lstStyle/>
          <a:p>
            <a:endParaRPr lang="en-GB"/>
          </a:p>
        </p:txBody>
      </p:sp>
      <p:sp>
        <p:nvSpPr>
          <p:cNvPr id="5" name="Slide Number Placeholder 4">
            <a:extLst>
              <a:ext uri="{FF2B5EF4-FFF2-40B4-BE49-F238E27FC236}">
                <a16:creationId xmlns:a16="http://schemas.microsoft.com/office/drawing/2014/main" id="{FC23DA65-402A-4130-BFAD-85ADF5B74F02}"/>
              </a:ext>
            </a:extLst>
          </p:cNvPr>
          <p:cNvSpPr>
            <a:spLocks noGrp="1"/>
          </p:cNvSpPr>
          <p:nvPr>
            <p:ph type="sldNum" sz="quarter" idx="11"/>
          </p:nvPr>
        </p:nvSpPr>
        <p:spPr/>
        <p:txBody>
          <a:bodyPr/>
          <a:lstStyle/>
          <a:p>
            <a:fld id="{29CC380D-5F44-41E8-971E-CDD19ED6F8E3}" type="slidenum">
              <a:rPr lang="en-GB" smtClean="0"/>
              <a:pPr/>
              <a:t>‹#›</a:t>
            </a:fld>
            <a:endParaRPr lang="en-GB"/>
          </a:p>
        </p:txBody>
      </p:sp>
      <p:grpSp>
        <p:nvGrpSpPr>
          <p:cNvPr id="10" name="Group 4">
            <a:extLst>
              <a:ext uri="{FF2B5EF4-FFF2-40B4-BE49-F238E27FC236}">
                <a16:creationId xmlns:a16="http://schemas.microsoft.com/office/drawing/2014/main" id="{0425B664-67E8-45B4-813F-439052AB0594}"/>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1" name="Freeform 5">
              <a:extLst>
                <a:ext uri="{FF2B5EF4-FFF2-40B4-BE49-F238E27FC236}">
                  <a16:creationId xmlns:a16="http://schemas.microsoft.com/office/drawing/2014/main" id="{4891433F-F77A-4316-B50C-380BBA2E0B28}"/>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6">
              <a:extLst>
                <a:ext uri="{FF2B5EF4-FFF2-40B4-BE49-F238E27FC236}">
                  <a16:creationId xmlns:a16="http://schemas.microsoft.com/office/drawing/2014/main" id="{E5D3EC96-9CED-4555-844C-AB8DE19C18B9}"/>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75518717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x Image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4FD4B-0143-44B2-AF27-F38BEA0C9B7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BFDAD9-6320-48A9-B45C-F84E2C98332A}"/>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22855E69-8D16-4484-9996-C9113A31799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F07556-384E-4545-9AB5-A0F93C782A07}"/>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7" name="Picture Placeholder 6">
            <a:extLst>
              <a:ext uri="{FF2B5EF4-FFF2-40B4-BE49-F238E27FC236}">
                <a16:creationId xmlns:a16="http://schemas.microsoft.com/office/drawing/2014/main" id="{ED95A2FD-1DC7-4D29-86A8-51D546E3A2C4}"/>
              </a:ext>
            </a:extLst>
          </p:cNvPr>
          <p:cNvSpPr>
            <a:spLocks noGrp="1" noChangeAspect="1"/>
          </p:cNvSpPr>
          <p:nvPr>
            <p:ph type="pic" sz="quarter" idx="13"/>
          </p:nvPr>
        </p:nvSpPr>
        <p:spPr>
          <a:xfrm>
            <a:off x="2336400" y="1925638"/>
            <a:ext cx="1650600" cy="1650600"/>
          </a:xfrm>
          <a:solidFill>
            <a:schemeClr val="bg1">
              <a:lumMod val="85000"/>
            </a:schemeClr>
          </a:solidFill>
        </p:spPr>
        <p:txBody>
          <a:bodyPr/>
          <a:lstStyle/>
          <a:p>
            <a:r>
              <a:rPr lang="en-US"/>
              <a:t>Click icon to add picture</a:t>
            </a:r>
            <a:endParaRPr lang="en-GB"/>
          </a:p>
        </p:txBody>
      </p:sp>
      <p:sp>
        <p:nvSpPr>
          <p:cNvPr id="8" name="Picture Placeholder 6">
            <a:extLst>
              <a:ext uri="{FF2B5EF4-FFF2-40B4-BE49-F238E27FC236}">
                <a16:creationId xmlns:a16="http://schemas.microsoft.com/office/drawing/2014/main" id="{837F4A05-B3B3-429B-B6AF-4AAC8FF0B597}"/>
              </a:ext>
            </a:extLst>
          </p:cNvPr>
          <p:cNvSpPr>
            <a:spLocks noGrp="1" noChangeAspect="1"/>
          </p:cNvSpPr>
          <p:nvPr>
            <p:ph type="pic" sz="quarter" idx="14"/>
          </p:nvPr>
        </p:nvSpPr>
        <p:spPr>
          <a:xfrm>
            <a:off x="5270400" y="1925638"/>
            <a:ext cx="1650600" cy="1650600"/>
          </a:xfrm>
          <a:solidFill>
            <a:schemeClr val="bg1">
              <a:lumMod val="85000"/>
            </a:schemeClr>
          </a:solidFill>
        </p:spPr>
        <p:txBody>
          <a:bodyPr/>
          <a:lstStyle/>
          <a:p>
            <a:r>
              <a:rPr lang="en-US"/>
              <a:t>Click icon to add picture</a:t>
            </a:r>
            <a:endParaRPr lang="en-GB"/>
          </a:p>
        </p:txBody>
      </p:sp>
      <p:sp>
        <p:nvSpPr>
          <p:cNvPr id="9" name="Picture Placeholder 6">
            <a:extLst>
              <a:ext uri="{FF2B5EF4-FFF2-40B4-BE49-F238E27FC236}">
                <a16:creationId xmlns:a16="http://schemas.microsoft.com/office/drawing/2014/main" id="{A7E5C1B1-79BD-4C2B-8DF6-AAAFDC31D4EA}"/>
              </a:ext>
            </a:extLst>
          </p:cNvPr>
          <p:cNvSpPr>
            <a:spLocks noGrp="1" noChangeAspect="1"/>
          </p:cNvSpPr>
          <p:nvPr>
            <p:ph type="pic" sz="quarter" idx="15"/>
          </p:nvPr>
        </p:nvSpPr>
        <p:spPr>
          <a:xfrm>
            <a:off x="8204400" y="1925638"/>
            <a:ext cx="1650600" cy="1650600"/>
          </a:xfrm>
          <a:solidFill>
            <a:schemeClr val="bg1">
              <a:lumMod val="85000"/>
            </a:schemeClr>
          </a:solidFill>
        </p:spPr>
        <p:txBody>
          <a:bodyPr/>
          <a:lstStyle/>
          <a:p>
            <a:r>
              <a:rPr lang="en-US"/>
              <a:t>Click icon to add picture</a:t>
            </a:r>
            <a:endParaRPr lang="en-GB"/>
          </a:p>
        </p:txBody>
      </p:sp>
      <p:sp>
        <p:nvSpPr>
          <p:cNvPr id="12" name="Picture Placeholder 6">
            <a:extLst>
              <a:ext uri="{FF2B5EF4-FFF2-40B4-BE49-F238E27FC236}">
                <a16:creationId xmlns:a16="http://schemas.microsoft.com/office/drawing/2014/main" id="{3A1C0D48-6745-44FE-81AC-9E3EB1E2DECC}"/>
              </a:ext>
            </a:extLst>
          </p:cNvPr>
          <p:cNvSpPr>
            <a:spLocks noGrp="1" noChangeAspect="1"/>
          </p:cNvSpPr>
          <p:nvPr>
            <p:ph type="pic" sz="quarter" idx="18"/>
          </p:nvPr>
        </p:nvSpPr>
        <p:spPr>
          <a:xfrm>
            <a:off x="2336400" y="4053600"/>
            <a:ext cx="1650600" cy="1650600"/>
          </a:xfrm>
          <a:solidFill>
            <a:schemeClr val="bg1">
              <a:lumMod val="85000"/>
            </a:schemeClr>
          </a:solidFill>
        </p:spPr>
        <p:txBody>
          <a:bodyPr/>
          <a:lstStyle/>
          <a:p>
            <a:r>
              <a:rPr lang="en-US"/>
              <a:t>Click icon to add picture</a:t>
            </a:r>
            <a:endParaRPr lang="en-GB"/>
          </a:p>
        </p:txBody>
      </p:sp>
      <p:sp>
        <p:nvSpPr>
          <p:cNvPr id="13" name="Picture Placeholder 6">
            <a:extLst>
              <a:ext uri="{FF2B5EF4-FFF2-40B4-BE49-F238E27FC236}">
                <a16:creationId xmlns:a16="http://schemas.microsoft.com/office/drawing/2014/main" id="{62FA97E8-4519-4739-B895-55612F78257D}"/>
              </a:ext>
            </a:extLst>
          </p:cNvPr>
          <p:cNvSpPr>
            <a:spLocks noGrp="1" noChangeAspect="1"/>
          </p:cNvSpPr>
          <p:nvPr>
            <p:ph type="pic" sz="quarter" idx="19"/>
          </p:nvPr>
        </p:nvSpPr>
        <p:spPr>
          <a:xfrm>
            <a:off x="5270400" y="4053600"/>
            <a:ext cx="1650600" cy="1650600"/>
          </a:xfrm>
          <a:solidFill>
            <a:schemeClr val="bg1">
              <a:lumMod val="85000"/>
            </a:schemeClr>
          </a:solidFill>
        </p:spPr>
        <p:txBody>
          <a:bodyPr/>
          <a:lstStyle/>
          <a:p>
            <a:r>
              <a:rPr lang="en-US"/>
              <a:t>Click icon to add picture</a:t>
            </a:r>
            <a:endParaRPr lang="en-GB"/>
          </a:p>
        </p:txBody>
      </p:sp>
      <p:sp>
        <p:nvSpPr>
          <p:cNvPr id="14" name="Picture Placeholder 6">
            <a:extLst>
              <a:ext uri="{FF2B5EF4-FFF2-40B4-BE49-F238E27FC236}">
                <a16:creationId xmlns:a16="http://schemas.microsoft.com/office/drawing/2014/main" id="{B5432D3A-C3C9-4B63-96CD-241A721F1380}"/>
              </a:ext>
            </a:extLst>
          </p:cNvPr>
          <p:cNvSpPr>
            <a:spLocks noGrp="1" noChangeAspect="1"/>
          </p:cNvSpPr>
          <p:nvPr>
            <p:ph type="pic" sz="quarter" idx="20"/>
          </p:nvPr>
        </p:nvSpPr>
        <p:spPr>
          <a:xfrm>
            <a:off x="8204400" y="4053600"/>
            <a:ext cx="1650600" cy="1650600"/>
          </a:xfrm>
          <a:solidFill>
            <a:schemeClr val="bg1">
              <a:lumMod val="85000"/>
            </a:schemeClr>
          </a:solidFill>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B1A0F457-BA31-458F-B36F-869F673ADA62}"/>
              </a:ext>
            </a:extLst>
          </p:cNvPr>
          <p:cNvSpPr>
            <a:spLocks noGrp="1"/>
          </p:cNvSpPr>
          <p:nvPr>
            <p:ph type="body" sz="quarter" idx="23"/>
          </p:nvPr>
        </p:nvSpPr>
        <p:spPr>
          <a:xfrm>
            <a:off x="2336400" y="3576238"/>
            <a:ext cx="1650600" cy="252000"/>
          </a:xfrm>
        </p:spPr>
        <p:txBody>
          <a:bodyPr anchor="ctr"/>
          <a:lstStyle>
            <a:lvl1pPr algn="ctr">
              <a:spcAft>
                <a:spcPts val="0"/>
              </a:spcAft>
              <a:defRPr/>
            </a:lvl1pPr>
          </a:lstStyle>
          <a:p>
            <a:pPr lvl="0"/>
            <a:r>
              <a:rPr lang="en-US"/>
              <a:t>Click to edit Master text styles</a:t>
            </a:r>
          </a:p>
        </p:txBody>
      </p:sp>
      <p:sp>
        <p:nvSpPr>
          <p:cNvPr id="19" name="Text Placeholder 17">
            <a:extLst>
              <a:ext uri="{FF2B5EF4-FFF2-40B4-BE49-F238E27FC236}">
                <a16:creationId xmlns:a16="http://schemas.microsoft.com/office/drawing/2014/main" id="{5C675381-77C0-419D-99B9-16471F4F9AE1}"/>
              </a:ext>
            </a:extLst>
          </p:cNvPr>
          <p:cNvSpPr>
            <a:spLocks noGrp="1"/>
          </p:cNvSpPr>
          <p:nvPr>
            <p:ph type="body" sz="quarter" idx="24"/>
          </p:nvPr>
        </p:nvSpPr>
        <p:spPr>
          <a:xfrm>
            <a:off x="5270400" y="3576238"/>
            <a:ext cx="1650600" cy="252000"/>
          </a:xfrm>
        </p:spPr>
        <p:txBody>
          <a:bodyPr anchor="ctr"/>
          <a:lstStyle>
            <a:lvl1pPr algn="ctr">
              <a:spcAft>
                <a:spcPts val="0"/>
              </a:spcAft>
              <a:defRPr/>
            </a:lvl1pPr>
          </a:lstStyle>
          <a:p>
            <a:pPr lvl="0"/>
            <a:r>
              <a:rPr lang="en-US"/>
              <a:t>Click to edit Master text styles</a:t>
            </a:r>
          </a:p>
        </p:txBody>
      </p:sp>
      <p:sp>
        <p:nvSpPr>
          <p:cNvPr id="20" name="Text Placeholder 17">
            <a:extLst>
              <a:ext uri="{FF2B5EF4-FFF2-40B4-BE49-F238E27FC236}">
                <a16:creationId xmlns:a16="http://schemas.microsoft.com/office/drawing/2014/main" id="{B33EE2B0-3C6A-4F7E-BD70-00D5834A151A}"/>
              </a:ext>
            </a:extLst>
          </p:cNvPr>
          <p:cNvSpPr>
            <a:spLocks noGrp="1"/>
          </p:cNvSpPr>
          <p:nvPr>
            <p:ph type="body" sz="quarter" idx="25"/>
          </p:nvPr>
        </p:nvSpPr>
        <p:spPr>
          <a:xfrm>
            <a:off x="8204400" y="3576238"/>
            <a:ext cx="1650600" cy="252000"/>
          </a:xfrm>
        </p:spPr>
        <p:txBody>
          <a:bodyPr anchor="ctr"/>
          <a:lstStyle>
            <a:lvl1pPr algn="ctr">
              <a:spcAft>
                <a:spcPts val="0"/>
              </a:spcAft>
              <a:defRPr/>
            </a:lvl1pPr>
          </a:lstStyle>
          <a:p>
            <a:pPr lvl="0"/>
            <a:r>
              <a:rPr lang="en-US"/>
              <a:t>Click to edit Master text styles</a:t>
            </a:r>
          </a:p>
        </p:txBody>
      </p:sp>
      <p:sp>
        <p:nvSpPr>
          <p:cNvPr id="23" name="Text Placeholder 17">
            <a:extLst>
              <a:ext uri="{FF2B5EF4-FFF2-40B4-BE49-F238E27FC236}">
                <a16:creationId xmlns:a16="http://schemas.microsoft.com/office/drawing/2014/main" id="{DCE95CF4-5CBF-4291-A2EE-D5DE9E6B9DFA}"/>
              </a:ext>
            </a:extLst>
          </p:cNvPr>
          <p:cNvSpPr>
            <a:spLocks noGrp="1"/>
          </p:cNvSpPr>
          <p:nvPr>
            <p:ph type="body" sz="quarter" idx="28"/>
          </p:nvPr>
        </p:nvSpPr>
        <p:spPr>
          <a:xfrm>
            <a:off x="2336400" y="5714188"/>
            <a:ext cx="1650600" cy="252000"/>
          </a:xfrm>
        </p:spPr>
        <p:txBody>
          <a:bodyPr anchor="ctr"/>
          <a:lstStyle>
            <a:lvl1pPr algn="ctr">
              <a:spcAft>
                <a:spcPts val="0"/>
              </a:spcAft>
              <a:defRPr/>
            </a:lvl1pPr>
          </a:lstStyle>
          <a:p>
            <a:pPr lvl="0"/>
            <a:r>
              <a:rPr lang="en-US"/>
              <a:t>Click to edit Master text styles</a:t>
            </a:r>
          </a:p>
        </p:txBody>
      </p:sp>
      <p:sp>
        <p:nvSpPr>
          <p:cNvPr id="24" name="Text Placeholder 17">
            <a:extLst>
              <a:ext uri="{FF2B5EF4-FFF2-40B4-BE49-F238E27FC236}">
                <a16:creationId xmlns:a16="http://schemas.microsoft.com/office/drawing/2014/main" id="{5D1BABBE-6978-4D02-8163-974D5CE637CA}"/>
              </a:ext>
            </a:extLst>
          </p:cNvPr>
          <p:cNvSpPr>
            <a:spLocks noGrp="1"/>
          </p:cNvSpPr>
          <p:nvPr>
            <p:ph type="body" sz="quarter" idx="29"/>
          </p:nvPr>
        </p:nvSpPr>
        <p:spPr>
          <a:xfrm>
            <a:off x="5270400" y="5714188"/>
            <a:ext cx="1650600" cy="252000"/>
          </a:xfrm>
        </p:spPr>
        <p:txBody>
          <a:bodyPr anchor="ctr"/>
          <a:lstStyle>
            <a:lvl1pPr algn="ctr">
              <a:spcAft>
                <a:spcPts val="0"/>
              </a:spcAft>
              <a:defRPr/>
            </a:lvl1pPr>
          </a:lstStyle>
          <a:p>
            <a:pPr lvl="0"/>
            <a:r>
              <a:rPr lang="en-US"/>
              <a:t>Click to edit Master text styles</a:t>
            </a:r>
          </a:p>
        </p:txBody>
      </p:sp>
      <p:sp>
        <p:nvSpPr>
          <p:cNvPr id="25" name="Text Placeholder 17">
            <a:extLst>
              <a:ext uri="{FF2B5EF4-FFF2-40B4-BE49-F238E27FC236}">
                <a16:creationId xmlns:a16="http://schemas.microsoft.com/office/drawing/2014/main" id="{6638213F-5B32-4E08-8CF4-7C45D4AFBD89}"/>
              </a:ext>
            </a:extLst>
          </p:cNvPr>
          <p:cNvSpPr>
            <a:spLocks noGrp="1"/>
          </p:cNvSpPr>
          <p:nvPr>
            <p:ph type="body" sz="quarter" idx="30"/>
          </p:nvPr>
        </p:nvSpPr>
        <p:spPr>
          <a:xfrm>
            <a:off x="8204400" y="5714188"/>
            <a:ext cx="1650600" cy="252000"/>
          </a:xfrm>
        </p:spPr>
        <p:txBody>
          <a:bodyPr anchor="ctr"/>
          <a:lstStyle>
            <a:lvl1pPr algn="ctr">
              <a:spcAft>
                <a:spcPts val="0"/>
              </a:spcAft>
              <a:defRPr/>
            </a:lvl1pPr>
          </a:lstStyle>
          <a:p>
            <a:pPr lvl="0"/>
            <a:r>
              <a:rPr lang="en-US"/>
              <a:t>Click to edit Master text styles</a:t>
            </a:r>
          </a:p>
        </p:txBody>
      </p:sp>
    </p:spTree>
    <p:extLst>
      <p:ext uri="{BB962C8B-B14F-4D97-AF65-F5344CB8AC3E}">
        <p14:creationId xmlns:p14="http://schemas.microsoft.com/office/powerpoint/2010/main" val="119454414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n Image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4FD4B-0143-44B2-AF27-F38BEA0C9B78}"/>
              </a:ext>
            </a:extLst>
          </p:cNvPr>
          <p:cNvSpPr>
            <a:spLocks noGrp="1"/>
          </p:cNvSpPr>
          <p:nvPr>
            <p:ph type="title"/>
          </p:nvPr>
        </p:nvSpPr>
        <p:spPr>
          <a:xfrm>
            <a:off x="377825" y="377825"/>
            <a:ext cx="11436350" cy="850107"/>
          </a:xfr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BFDAD9-6320-48A9-B45C-F84E2C98332A}"/>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22855E69-8D16-4484-9996-C9113A31799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F07556-384E-4545-9AB5-A0F93C782A07}"/>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7" name="Picture Placeholder 6">
            <a:extLst>
              <a:ext uri="{FF2B5EF4-FFF2-40B4-BE49-F238E27FC236}">
                <a16:creationId xmlns:a16="http://schemas.microsoft.com/office/drawing/2014/main" id="{ED95A2FD-1DC7-4D29-86A8-51D546E3A2C4}"/>
              </a:ext>
            </a:extLst>
          </p:cNvPr>
          <p:cNvSpPr>
            <a:spLocks noGrp="1" noChangeAspect="1"/>
          </p:cNvSpPr>
          <p:nvPr>
            <p:ph type="pic" sz="quarter" idx="13"/>
          </p:nvPr>
        </p:nvSpPr>
        <p:spPr>
          <a:xfrm>
            <a:off x="1359000" y="1925638"/>
            <a:ext cx="1650600" cy="1650600"/>
          </a:xfrm>
          <a:solidFill>
            <a:schemeClr val="bg1">
              <a:lumMod val="85000"/>
            </a:schemeClr>
          </a:solidFill>
        </p:spPr>
        <p:txBody>
          <a:bodyPr/>
          <a:lstStyle/>
          <a:p>
            <a:r>
              <a:rPr lang="en-US"/>
              <a:t>Click icon to add picture</a:t>
            </a:r>
            <a:endParaRPr lang="en-GB"/>
          </a:p>
        </p:txBody>
      </p:sp>
      <p:sp>
        <p:nvSpPr>
          <p:cNvPr id="8" name="Picture Placeholder 6">
            <a:extLst>
              <a:ext uri="{FF2B5EF4-FFF2-40B4-BE49-F238E27FC236}">
                <a16:creationId xmlns:a16="http://schemas.microsoft.com/office/drawing/2014/main" id="{837F4A05-B3B3-429B-B6AF-4AAC8FF0B597}"/>
              </a:ext>
            </a:extLst>
          </p:cNvPr>
          <p:cNvSpPr>
            <a:spLocks noGrp="1" noChangeAspect="1"/>
          </p:cNvSpPr>
          <p:nvPr>
            <p:ph type="pic" sz="quarter" idx="14"/>
          </p:nvPr>
        </p:nvSpPr>
        <p:spPr>
          <a:xfrm>
            <a:off x="3314700" y="1925638"/>
            <a:ext cx="1650600" cy="1650600"/>
          </a:xfrm>
          <a:solidFill>
            <a:schemeClr val="bg1">
              <a:lumMod val="85000"/>
            </a:schemeClr>
          </a:solidFill>
        </p:spPr>
        <p:txBody>
          <a:bodyPr/>
          <a:lstStyle/>
          <a:p>
            <a:r>
              <a:rPr lang="en-US"/>
              <a:t>Click icon to add picture</a:t>
            </a:r>
            <a:endParaRPr lang="en-GB"/>
          </a:p>
        </p:txBody>
      </p:sp>
      <p:sp>
        <p:nvSpPr>
          <p:cNvPr id="9" name="Picture Placeholder 6">
            <a:extLst>
              <a:ext uri="{FF2B5EF4-FFF2-40B4-BE49-F238E27FC236}">
                <a16:creationId xmlns:a16="http://schemas.microsoft.com/office/drawing/2014/main" id="{A7E5C1B1-79BD-4C2B-8DF6-AAAFDC31D4EA}"/>
              </a:ext>
            </a:extLst>
          </p:cNvPr>
          <p:cNvSpPr>
            <a:spLocks noGrp="1" noChangeAspect="1"/>
          </p:cNvSpPr>
          <p:nvPr>
            <p:ph type="pic" sz="quarter" idx="15"/>
          </p:nvPr>
        </p:nvSpPr>
        <p:spPr>
          <a:xfrm>
            <a:off x="5270400" y="1925638"/>
            <a:ext cx="1650600" cy="1650600"/>
          </a:xfrm>
          <a:solidFill>
            <a:schemeClr val="bg1">
              <a:lumMod val="85000"/>
            </a:schemeClr>
          </a:solidFill>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B1A0F457-BA31-458F-B36F-869F673ADA62}"/>
              </a:ext>
            </a:extLst>
          </p:cNvPr>
          <p:cNvSpPr>
            <a:spLocks noGrp="1"/>
          </p:cNvSpPr>
          <p:nvPr>
            <p:ph type="body" sz="quarter" idx="23"/>
          </p:nvPr>
        </p:nvSpPr>
        <p:spPr>
          <a:xfrm>
            <a:off x="1359000" y="3576238"/>
            <a:ext cx="1650600" cy="252000"/>
          </a:xfrm>
        </p:spPr>
        <p:txBody>
          <a:bodyPr anchor="ctr"/>
          <a:lstStyle>
            <a:lvl1pPr algn="ctr">
              <a:spcAft>
                <a:spcPts val="0"/>
              </a:spcAft>
              <a:defRPr/>
            </a:lvl1pPr>
          </a:lstStyle>
          <a:p>
            <a:pPr lvl="0"/>
            <a:r>
              <a:rPr lang="en-US"/>
              <a:t>Click to edit Master text styles</a:t>
            </a:r>
          </a:p>
        </p:txBody>
      </p:sp>
      <p:sp>
        <p:nvSpPr>
          <p:cNvPr id="19" name="Text Placeholder 17">
            <a:extLst>
              <a:ext uri="{FF2B5EF4-FFF2-40B4-BE49-F238E27FC236}">
                <a16:creationId xmlns:a16="http://schemas.microsoft.com/office/drawing/2014/main" id="{5C675381-77C0-419D-99B9-16471F4F9AE1}"/>
              </a:ext>
            </a:extLst>
          </p:cNvPr>
          <p:cNvSpPr>
            <a:spLocks noGrp="1"/>
          </p:cNvSpPr>
          <p:nvPr>
            <p:ph type="body" sz="quarter" idx="24"/>
          </p:nvPr>
        </p:nvSpPr>
        <p:spPr>
          <a:xfrm>
            <a:off x="3314700" y="3576238"/>
            <a:ext cx="1650600" cy="252000"/>
          </a:xfrm>
        </p:spPr>
        <p:txBody>
          <a:bodyPr anchor="ctr"/>
          <a:lstStyle>
            <a:lvl1pPr algn="ctr">
              <a:spcAft>
                <a:spcPts val="0"/>
              </a:spcAft>
              <a:defRPr/>
            </a:lvl1pPr>
          </a:lstStyle>
          <a:p>
            <a:pPr lvl="0"/>
            <a:r>
              <a:rPr lang="en-US"/>
              <a:t>Click to edit Master text styles</a:t>
            </a:r>
          </a:p>
        </p:txBody>
      </p:sp>
      <p:sp>
        <p:nvSpPr>
          <p:cNvPr id="20" name="Text Placeholder 17">
            <a:extLst>
              <a:ext uri="{FF2B5EF4-FFF2-40B4-BE49-F238E27FC236}">
                <a16:creationId xmlns:a16="http://schemas.microsoft.com/office/drawing/2014/main" id="{B33EE2B0-3C6A-4F7E-BD70-00D5834A151A}"/>
              </a:ext>
            </a:extLst>
          </p:cNvPr>
          <p:cNvSpPr>
            <a:spLocks noGrp="1"/>
          </p:cNvSpPr>
          <p:nvPr>
            <p:ph type="body" sz="quarter" idx="25"/>
          </p:nvPr>
        </p:nvSpPr>
        <p:spPr>
          <a:xfrm>
            <a:off x="5270400" y="3576238"/>
            <a:ext cx="1650600" cy="252000"/>
          </a:xfrm>
        </p:spPr>
        <p:txBody>
          <a:bodyPr anchor="ctr"/>
          <a:lstStyle>
            <a:lvl1pPr algn="ctr">
              <a:spcAft>
                <a:spcPts val="0"/>
              </a:spcAft>
              <a:defRPr/>
            </a:lvl1pPr>
          </a:lstStyle>
          <a:p>
            <a:pPr lvl="0"/>
            <a:r>
              <a:rPr lang="en-US"/>
              <a:t>Click to edit Master text styles</a:t>
            </a:r>
          </a:p>
        </p:txBody>
      </p:sp>
      <p:sp>
        <p:nvSpPr>
          <p:cNvPr id="21" name="Picture Placeholder 6">
            <a:extLst>
              <a:ext uri="{FF2B5EF4-FFF2-40B4-BE49-F238E27FC236}">
                <a16:creationId xmlns:a16="http://schemas.microsoft.com/office/drawing/2014/main" id="{F0F2B2CB-3337-458C-8742-CD64EDBB5A7B}"/>
              </a:ext>
            </a:extLst>
          </p:cNvPr>
          <p:cNvSpPr>
            <a:spLocks noGrp="1" noChangeAspect="1"/>
          </p:cNvSpPr>
          <p:nvPr>
            <p:ph type="pic" sz="quarter" idx="26"/>
          </p:nvPr>
        </p:nvSpPr>
        <p:spPr>
          <a:xfrm>
            <a:off x="7226100" y="1925638"/>
            <a:ext cx="1650600" cy="1650600"/>
          </a:xfrm>
          <a:solidFill>
            <a:schemeClr val="bg1">
              <a:lumMod val="85000"/>
            </a:schemeClr>
          </a:solidFill>
        </p:spPr>
        <p:txBody>
          <a:bodyPr/>
          <a:lstStyle/>
          <a:p>
            <a:r>
              <a:rPr lang="en-US"/>
              <a:t>Click icon to add picture</a:t>
            </a:r>
            <a:endParaRPr lang="en-GB"/>
          </a:p>
        </p:txBody>
      </p:sp>
      <p:sp>
        <p:nvSpPr>
          <p:cNvPr id="22" name="Picture Placeholder 6">
            <a:extLst>
              <a:ext uri="{FF2B5EF4-FFF2-40B4-BE49-F238E27FC236}">
                <a16:creationId xmlns:a16="http://schemas.microsoft.com/office/drawing/2014/main" id="{06226EB7-DC79-4415-9F31-120925FC7DB0}"/>
              </a:ext>
            </a:extLst>
          </p:cNvPr>
          <p:cNvSpPr>
            <a:spLocks noGrp="1" noChangeAspect="1"/>
          </p:cNvSpPr>
          <p:nvPr>
            <p:ph type="pic" sz="quarter" idx="27"/>
          </p:nvPr>
        </p:nvSpPr>
        <p:spPr>
          <a:xfrm>
            <a:off x="9181800" y="1925638"/>
            <a:ext cx="1650600" cy="1650600"/>
          </a:xfrm>
          <a:solidFill>
            <a:schemeClr val="bg1">
              <a:lumMod val="85000"/>
            </a:schemeClr>
          </a:solidFill>
        </p:spPr>
        <p:txBody>
          <a:bodyPr/>
          <a:lstStyle/>
          <a:p>
            <a:r>
              <a:rPr lang="en-US"/>
              <a:t>Click icon to add picture</a:t>
            </a:r>
            <a:endParaRPr lang="en-GB"/>
          </a:p>
        </p:txBody>
      </p:sp>
      <p:sp>
        <p:nvSpPr>
          <p:cNvPr id="26" name="Text Placeholder 17">
            <a:extLst>
              <a:ext uri="{FF2B5EF4-FFF2-40B4-BE49-F238E27FC236}">
                <a16:creationId xmlns:a16="http://schemas.microsoft.com/office/drawing/2014/main" id="{8BD9D58A-9730-4689-82FF-3880AD4EB557}"/>
              </a:ext>
            </a:extLst>
          </p:cNvPr>
          <p:cNvSpPr>
            <a:spLocks noGrp="1"/>
          </p:cNvSpPr>
          <p:nvPr>
            <p:ph type="body" sz="quarter" idx="28"/>
          </p:nvPr>
        </p:nvSpPr>
        <p:spPr>
          <a:xfrm>
            <a:off x="7226100" y="3576238"/>
            <a:ext cx="1650600" cy="252000"/>
          </a:xfrm>
        </p:spPr>
        <p:txBody>
          <a:bodyPr anchor="ctr"/>
          <a:lstStyle>
            <a:lvl1pPr algn="ctr">
              <a:spcAft>
                <a:spcPts val="0"/>
              </a:spcAft>
              <a:defRPr/>
            </a:lvl1pPr>
          </a:lstStyle>
          <a:p>
            <a:pPr lvl="0"/>
            <a:r>
              <a:rPr lang="en-US"/>
              <a:t>Click to edit Master text styles</a:t>
            </a:r>
          </a:p>
        </p:txBody>
      </p:sp>
      <p:sp>
        <p:nvSpPr>
          <p:cNvPr id="27" name="Text Placeholder 17">
            <a:extLst>
              <a:ext uri="{FF2B5EF4-FFF2-40B4-BE49-F238E27FC236}">
                <a16:creationId xmlns:a16="http://schemas.microsoft.com/office/drawing/2014/main" id="{84FA9470-3E08-4A55-BB56-6A291847C13A}"/>
              </a:ext>
            </a:extLst>
          </p:cNvPr>
          <p:cNvSpPr>
            <a:spLocks noGrp="1"/>
          </p:cNvSpPr>
          <p:nvPr>
            <p:ph type="body" sz="quarter" idx="29"/>
          </p:nvPr>
        </p:nvSpPr>
        <p:spPr>
          <a:xfrm>
            <a:off x="9181800" y="3576238"/>
            <a:ext cx="1650600" cy="252000"/>
          </a:xfrm>
        </p:spPr>
        <p:txBody>
          <a:bodyPr anchor="ctr"/>
          <a:lstStyle>
            <a:lvl1pPr algn="ctr">
              <a:spcAft>
                <a:spcPts val="0"/>
              </a:spcAft>
              <a:defRPr/>
            </a:lvl1pPr>
          </a:lstStyle>
          <a:p>
            <a:pPr lvl="0"/>
            <a:r>
              <a:rPr lang="en-US"/>
              <a:t>Click to edit Master text styles</a:t>
            </a:r>
          </a:p>
        </p:txBody>
      </p:sp>
      <p:sp>
        <p:nvSpPr>
          <p:cNvPr id="28" name="Picture Placeholder 6">
            <a:extLst>
              <a:ext uri="{FF2B5EF4-FFF2-40B4-BE49-F238E27FC236}">
                <a16:creationId xmlns:a16="http://schemas.microsoft.com/office/drawing/2014/main" id="{74F72C97-0B91-4D13-BC93-502C0DDA63D5}"/>
              </a:ext>
            </a:extLst>
          </p:cNvPr>
          <p:cNvSpPr>
            <a:spLocks noGrp="1" noChangeAspect="1"/>
          </p:cNvSpPr>
          <p:nvPr>
            <p:ph type="pic" sz="quarter" idx="30"/>
          </p:nvPr>
        </p:nvSpPr>
        <p:spPr>
          <a:xfrm>
            <a:off x="1359000" y="4053600"/>
            <a:ext cx="1650600" cy="1650600"/>
          </a:xfrm>
          <a:solidFill>
            <a:schemeClr val="bg1">
              <a:lumMod val="85000"/>
            </a:schemeClr>
          </a:solidFill>
        </p:spPr>
        <p:txBody>
          <a:bodyPr/>
          <a:lstStyle/>
          <a:p>
            <a:r>
              <a:rPr lang="en-US"/>
              <a:t>Click icon to add picture</a:t>
            </a:r>
            <a:endParaRPr lang="en-GB"/>
          </a:p>
        </p:txBody>
      </p:sp>
      <p:sp>
        <p:nvSpPr>
          <p:cNvPr id="29" name="Picture Placeholder 6">
            <a:extLst>
              <a:ext uri="{FF2B5EF4-FFF2-40B4-BE49-F238E27FC236}">
                <a16:creationId xmlns:a16="http://schemas.microsoft.com/office/drawing/2014/main" id="{CA834CB8-8309-40CC-85CB-E847DDFEAA88}"/>
              </a:ext>
            </a:extLst>
          </p:cNvPr>
          <p:cNvSpPr>
            <a:spLocks noGrp="1" noChangeAspect="1"/>
          </p:cNvSpPr>
          <p:nvPr>
            <p:ph type="pic" sz="quarter" idx="31"/>
          </p:nvPr>
        </p:nvSpPr>
        <p:spPr>
          <a:xfrm>
            <a:off x="3314700" y="4053600"/>
            <a:ext cx="1650600" cy="1650600"/>
          </a:xfrm>
          <a:solidFill>
            <a:schemeClr val="bg1">
              <a:lumMod val="85000"/>
            </a:schemeClr>
          </a:solidFill>
        </p:spPr>
        <p:txBody>
          <a:bodyPr/>
          <a:lstStyle/>
          <a:p>
            <a:r>
              <a:rPr lang="en-US"/>
              <a:t>Click icon to add picture</a:t>
            </a:r>
            <a:endParaRPr lang="en-GB"/>
          </a:p>
        </p:txBody>
      </p:sp>
      <p:sp>
        <p:nvSpPr>
          <p:cNvPr id="30" name="Picture Placeholder 6">
            <a:extLst>
              <a:ext uri="{FF2B5EF4-FFF2-40B4-BE49-F238E27FC236}">
                <a16:creationId xmlns:a16="http://schemas.microsoft.com/office/drawing/2014/main" id="{A434F088-0196-49C1-B53B-EC3AFBDEA6FB}"/>
              </a:ext>
            </a:extLst>
          </p:cNvPr>
          <p:cNvSpPr>
            <a:spLocks noGrp="1" noChangeAspect="1"/>
          </p:cNvSpPr>
          <p:nvPr>
            <p:ph type="pic" sz="quarter" idx="32"/>
          </p:nvPr>
        </p:nvSpPr>
        <p:spPr>
          <a:xfrm>
            <a:off x="5270400" y="4053600"/>
            <a:ext cx="1650600" cy="1650600"/>
          </a:xfrm>
          <a:solidFill>
            <a:schemeClr val="bg1">
              <a:lumMod val="85000"/>
            </a:schemeClr>
          </a:solidFill>
        </p:spPr>
        <p:txBody>
          <a:bodyPr/>
          <a:lstStyle/>
          <a:p>
            <a:r>
              <a:rPr lang="en-US"/>
              <a:t>Click icon to add picture</a:t>
            </a:r>
            <a:endParaRPr lang="en-GB"/>
          </a:p>
        </p:txBody>
      </p:sp>
      <p:sp>
        <p:nvSpPr>
          <p:cNvPr id="31" name="Text Placeholder 17">
            <a:extLst>
              <a:ext uri="{FF2B5EF4-FFF2-40B4-BE49-F238E27FC236}">
                <a16:creationId xmlns:a16="http://schemas.microsoft.com/office/drawing/2014/main" id="{AFE4E092-B0F3-402B-9C53-055B7286B5B0}"/>
              </a:ext>
            </a:extLst>
          </p:cNvPr>
          <p:cNvSpPr>
            <a:spLocks noGrp="1"/>
          </p:cNvSpPr>
          <p:nvPr>
            <p:ph type="body" sz="quarter" idx="33"/>
          </p:nvPr>
        </p:nvSpPr>
        <p:spPr>
          <a:xfrm>
            <a:off x="1359000" y="5714188"/>
            <a:ext cx="1650600" cy="252000"/>
          </a:xfrm>
        </p:spPr>
        <p:txBody>
          <a:bodyPr anchor="ctr"/>
          <a:lstStyle>
            <a:lvl1pPr algn="ctr">
              <a:defRPr/>
            </a:lvl1pPr>
          </a:lstStyle>
          <a:p>
            <a:pPr lvl="0"/>
            <a:r>
              <a:rPr lang="en-US"/>
              <a:t>Click to edit Master text styles</a:t>
            </a:r>
          </a:p>
        </p:txBody>
      </p:sp>
      <p:sp>
        <p:nvSpPr>
          <p:cNvPr id="32" name="Text Placeholder 17">
            <a:extLst>
              <a:ext uri="{FF2B5EF4-FFF2-40B4-BE49-F238E27FC236}">
                <a16:creationId xmlns:a16="http://schemas.microsoft.com/office/drawing/2014/main" id="{D0EEFE8D-FB7E-4184-B179-6802E6985B26}"/>
              </a:ext>
            </a:extLst>
          </p:cNvPr>
          <p:cNvSpPr>
            <a:spLocks noGrp="1"/>
          </p:cNvSpPr>
          <p:nvPr>
            <p:ph type="body" sz="quarter" idx="34"/>
          </p:nvPr>
        </p:nvSpPr>
        <p:spPr>
          <a:xfrm>
            <a:off x="3314700" y="5714188"/>
            <a:ext cx="1650600" cy="252000"/>
          </a:xfrm>
        </p:spPr>
        <p:txBody>
          <a:bodyPr anchor="ctr"/>
          <a:lstStyle>
            <a:lvl1pPr algn="ctr">
              <a:defRPr/>
            </a:lvl1pPr>
          </a:lstStyle>
          <a:p>
            <a:pPr lvl="0"/>
            <a:r>
              <a:rPr lang="en-US"/>
              <a:t>Click to edit Master text styles</a:t>
            </a:r>
          </a:p>
        </p:txBody>
      </p:sp>
      <p:sp>
        <p:nvSpPr>
          <p:cNvPr id="33" name="Text Placeholder 17">
            <a:extLst>
              <a:ext uri="{FF2B5EF4-FFF2-40B4-BE49-F238E27FC236}">
                <a16:creationId xmlns:a16="http://schemas.microsoft.com/office/drawing/2014/main" id="{13E886F9-8EBE-418C-A9C2-637AD0660219}"/>
              </a:ext>
            </a:extLst>
          </p:cNvPr>
          <p:cNvSpPr>
            <a:spLocks noGrp="1"/>
          </p:cNvSpPr>
          <p:nvPr>
            <p:ph type="body" sz="quarter" idx="35"/>
          </p:nvPr>
        </p:nvSpPr>
        <p:spPr>
          <a:xfrm>
            <a:off x="5270400" y="5714188"/>
            <a:ext cx="1650600" cy="252000"/>
          </a:xfrm>
        </p:spPr>
        <p:txBody>
          <a:bodyPr anchor="ctr"/>
          <a:lstStyle>
            <a:lvl1pPr algn="ctr">
              <a:defRPr/>
            </a:lvl1pPr>
          </a:lstStyle>
          <a:p>
            <a:pPr lvl="0"/>
            <a:r>
              <a:rPr lang="en-US"/>
              <a:t>Click to edit Master text styles</a:t>
            </a:r>
          </a:p>
        </p:txBody>
      </p:sp>
      <p:sp>
        <p:nvSpPr>
          <p:cNvPr id="34" name="Picture Placeholder 6">
            <a:extLst>
              <a:ext uri="{FF2B5EF4-FFF2-40B4-BE49-F238E27FC236}">
                <a16:creationId xmlns:a16="http://schemas.microsoft.com/office/drawing/2014/main" id="{4E3663E3-789A-40E1-BABF-D31E612525FE}"/>
              </a:ext>
            </a:extLst>
          </p:cNvPr>
          <p:cNvSpPr>
            <a:spLocks noGrp="1" noChangeAspect="1"/>
          </p:cNvSpPr>
          <p:nvPr>
            <p:ph type="pic" sz="quarter" idx="36"/>
          </p:nvPr>
        </p:nvSpPr>
        <p:spPr>
          <a:xfrm>
            <a:off x="7226100" y="4053600"/>
            <a:ext cx="1650600" cy="1650600"/>
          </a:xfrm>
          <a:solidFill>
            <a:schemeClr val="bg1">
              <a:lumMod val="85000"/>
            </a:schemeClr>
          </a:solidFill>
        </p:spPr>
        <p:txBody>
          <a:bodyPr/>
          <a:lstStyle/>
          <a:p>
            <a:r>
              <a:rPr lang="en-US"/>
              <a:t>Click icon to add picture</a:t>
            </a:r>
            <a:endParaRPr lang="en-GB"/>
          </a:p>
        </p:txBody>
      </p:sp>
      <p:sp>
        <p:nvSpPr>
          <p:cNvPr id="35" name="Picture Placeholder 6">
            <a:extLst>
              <a:ext uri="{FF2B5EF4-FFF2-40B4-BE49-F238E27FC236}">
                <a16:creationId xmlns:a16="http://schemas.microsoft.com/office/drawing/2014/main" id="{36EF7152-E16E-465A-A125-AF45D3A0E37A}"/>
              </a:ext>
            </a:extLst>
          </p:cNvPr>
          <p:cNvSpPr>
            <a:spLocks noGrp="1" noChangeAspect="1"/>
          </p:cNvSpPr>
          <p:nvPr>
            <p:ph type="pic" sz="quarter" idx="37"/>
          </p:nvPr>
        </p:nvSpPr>
        <p:spPr>
          <a:xfrm>
            <a:off x="9181800" y="4053600"/>
            <a:ext cx="1650600" cy="1650600"/>
          </a:xfrm>
          <a:solidFill>
            <a:schemeClr val="bg1">
              <a:lumMod val="85000"/>
            </a:schemeClr>
          </a:solidFill>
        </p:spPr>
        <p:txBody>
          <a:bodyPr/>
          <a:lstStyle/>
          <a:p>
            <a:r>
              <a:rPr lang="en-US"/>
              <a:t>Click icon to add picture</a:t>
            </a:r>
            <a:endParaRPr lang="en-GB"/>
          </a:p>
        </p:txBody>
      </p:sp>
      <p:sp>
        <p:nvSpPr>
          <p:cNvPr id="36" name="Text Placeholder 17">
            <a:extLst>
              <a:ext uri="{FF2B5EF4-FFF2-40B4-BE49-F238E27FC236}">
                <a16:creationId xmlns:a16="http://schemas.microsoft.com/office/drawing/2014/main" id="{A01E7611-82DD-4924-934D-F8701B5CD98A}"/>
              </a:ext>
            </a:extLst>
          </p:cNvPr>
          <p:cNvSpPr>
            <a:spLocks noGrp="1"/>
          </p:cNvSpPr>
          <p:nvPr>
            <p:ph type="body" sz="quarter" idx="38"/>
          </p:nvPr>
        </p:nvSpPr>
        <p:spPr>
          <a:xfrm>
            <a:off x="7226100" y="5714188"/>
            <a:ext cx="1650600" cy="252000"/>
          </a:xfrm>
        </p:spPr>
        <p:txBody>
          <a:bodyPr anchor="ctr"/>
          <a:lstStyle>
            <a:lvl1pPr algn="ctr">
              <a:defRPr/>
            </a:lvl1pPr>
          </a:lstStyle>
          <a:p>
            <a:pPr lvl="0"/>
            <a:r>
              <a:rPr lang="en-US"/>
              <a:t>Click to edit Master text styles</a:t>
            </a:r>
          </a:p>
        </p:txBody>
      </p:sp>
      <p:sp>
        <p:nvSpPr>
          <p:cNvPr id="37" name="Text Placeholder 17">
            <a:extLst>
              <a:ext uri="{FF2B5EF4-FFF2-40B4-BE49-F238E27FC236}">
                <a16:creationId xmlns:a16="http://schemas.microsoft.com/office/drawing/2014/main" id="{5E1CA1F3-9B65-483E-B0E7-D4BB7ACD4FCD}"/>
              </a:ext>
            </a:extLst>
          </p:cNvPr>
          <p:cNvSpPr>
            <a:spLocks noGrp="1"/>
          </p:cNvSpPr>
          <p:nvPr>
            <p:ph type="body" sz="quarter" idx="39"/>
          </p:nvPr>
        </p:nvSpPr>
        <p:spPr>
          <a:xfrm>
            <a:off x="9181800" y="5714188"/>
            <a:ext cx="1650600" cy="252000"/>
          </a:xfrm>
        </p:spPr>
        <p:txBody>
          <a:bodyPr anchor="ctr"/>
          <a:lstStyle>
            <a:lvl1pPr algn="ctr">
              <a:defRPr/>
            </a:lvl1pPr>
          </a:lstStyle>
          <a:p>
            <a:pPr lvl="0"/>
            <a:r>
              <a:rPr lang="en-US"/>
              <a:t>Click to edit Master text styles</a:t>
            </a:r>
          </a:p>
        </p:txBody>
      </p:sp>
    </p:spTree>
    <p:extLst>
      <p:ext uri="{BB962C8B-B14F-4D97-AF65-F5344CB8AC3E}">
        <p14:creationId xmlns:p14="http://schemas.microsoft.com/office/powerpoint/2010/main" val="3090638520"/>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rge Image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C3E1F-B93C-43BE-95FC-0E6BE53DB1B9}"/>
              </a:ext>
            </a:extLst>
          </p:cNvPr>
          <p:cNvSpPr>
            <a:spLocks noGrp="1"/>
          </p:cNvSpPr>
          <p:nvPr>
            <p:ph type="title"/>
          </p:nvPr>
        </p:nvSpPr>
        <p:spPr>
          <a:xfrm>
            <a:off x="377825" y="5004001"/>
            <a:ext cx="3600000" cy="1053900"/>
          </a:xfrm>
        </p:spPr>
        <p:txBody>
          <a:bodyPr anchor="t"/>
          <a:lstStyle/>
          <a:p>
            <a:r>
              <a:rPr lang="en-US"/>
              <a:t>Click to edit Master title style</a:t>
            </a:r>
            <a:endParaRPr lang="en-GB"/>
          </a:p>
        </p:txBody>
      </p:sp>
      <p:sp>
        <p:nvSpPr>
          <p:cNvPr id="3" name="Date Placeholder 2">
            <a:extLst>
              <a:ext uri="{FF2B5EF4-FFF2-40B4-BE49-F238E27FC236}">
                <a16:creationId xmlns:a16="http://schemas.microsoft.com/office/drawing/2014/main" id="{6E010F0D-A983-4160-86AD-209E0D38C99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36F525F3-B2B6-4542-956B-C67A77F16FB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CE82B12-C03F-4C3B-A37D-2ABAB8B6D5D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6" name="Content Placeholder 2">
            <a:extLst>
              <a:ext uri="{FF2B5EF4-FFF2-40B4-BE49-F238E27FC236}">
                <a16:creationId xmlns:a16="http://schemas.microsoft.com/office/drawing/2014/main" id="{3B16427B-9B77-48C4-9A8F-FDA993BCAD3F}"/>
              </a:ext>
            </a:extLst>
          </p:cNvPr>
          <p:cNvSpPr>
            <a:spLocks noGrp="1"/>
          </p:cNvSpPr>
          <p:nvPr>
            <p:ph sz="half" idx="1"/>
          </p:nvPr>
        </p:nvSpPr>
        <p:spPr>
          <a:xfrm>
            <a:off x="4296000" y="5004000"/>
            <a:ext cx="3600000" cy="105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3ED3EE21-B105-4761-ACD1-C5BEE2805BD9}"/>
              </a:ext>
            </a:extLst>
          </p:cNvPr>
          <p:cNvSpPr>
            <a:spLocks noGrp="1"/>
          </p:cNvSpPr>
          <p:nvPr>
            <p:ph sz="half" idx="13"/>
          </p:nvPr>
        </p:nvSpPr>
        <p:spPr>
          <a:xfrm>
            <a:off x="8214175" y="5004000"/>
            <a:ext cx="3600000" cy="105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6">
            <a:extLst>
              <a:ext uri="{FF2B5EF4-FFF2-40B4-BE49-F238E27FC236}">
                <a16:creationId xmlns:a16="http://schemas.microsoft.com/office/drawing/2014/main" id="{E7F3E19A-DFC7-42BB-8D77-9CC547ED650D}"/>
              </a:ext>
            </a:extLst>
          </p:cNvPr>
          <p:cNvSpPr>
            <a:spLocks noGrp="1"/>
          </p:cNvSpPr>
          <p:nvPr>
            <p:ph type="pic" sz="quarter" idx="14"/>
          </p:nvPr>
        </p:nvSpPr>
        <p:spPr>
          <a:xfrm>
            <a:off x="0" y="0"/>
            <a:ext cx="11814175" cy="4597200"/>
          </a:xfrm>
          <a:solidFill>
            <a:schemeClr val="bg1">
              <a:lumMod val="85000"/>
            </a:schemeClr>
          </a:solidFill>
        </p:spPr>
        <p:txBody>
          <a:bodyPr/>
          <a:lstStyle/>
          <a:p>
            <a:r>
              <a:rPr lang="en-US"/>
              <a:t>Click icon to add picture</a:t>
            </a:r>
            <a:endParaRPr lang="en-GB"/>
          </a:p>
        </p:txBody>
      </p:sp>
    </p:spTree>
    <p:extLst>
      <p:ext uri="{BB962C8B-B14F-4D97-AF65-F5344CB8AC3E}">
        <p14:creationId xmlns:p14="http://schemas.microsoft.com/office/powerpoint/2010/main" val="22374908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Multiple Images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C3E1F-B93C-43BE-95FC-0E6BE53DB1B9}"/>
              </a:ext>
            </a:extLst>
          </p:cNvPr>
          <p:cNvSpPr>
            <a:spLocks noGrp="1"/>
          </p:cNvSpPr>
          <p:nvPr>
            <p:ph type="title"/>
          </p:nvPr>
        </p:nvSpPr>
        <p:spPr>
          <a:xfrm>
            <a:off x="377825" y="5004001"/>
            <a:ext cx="3600000" cy="1053900"/>
          </a:xfrm>
        </p:spPr>
        <p:txBody>
          <a:bodyPr anchor="t"/>
          <a:lstStyle/>
          <a:p>
            <a:r>
              <a:rPr lang="en-US"/>
              <a:t>Click to edit Master title style</a:t>
            </a:r>
            <a:endParaRPr lang="en-GB"/>
          </a:p>
        </p:txBody>
      </p:sp>
      <p:sp>
        <p:nvSpPr>
          <p:cNvPr id="3" name="Date Placeholder 2">
            <a:extLst>
              <a:ext uri="{FF2B5EF4-FFF2-40B4-BE49-F238E27FC236}">
                <a16:creationId xmlns:a16="http://schemas.microsoft.com/office/drawing/2014/main" id="{6E010F0D-A983-4160-86AD-209E0D38C99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36F525F3-B2B6-4542-956B-C67A77F16FB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CE82B12-C03F-4C3B-A37D-2ABAB8B6D5D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6" name="Content Placeholder 2">
            <a:extLst>
              <a:ext uri="{FF2B5EF4-FFF2-40B4-BE49-F238E27FC236}">
                <a16:creationId xmlns:a16="http://schemas.microsoft.com/office/drawing/2014/main" id="{3B16427B-9B77-48C4-9A8F-FDA993BCAD3F}"/>
              </a:ext>
            </a:extLst>
          </p:cNvPr>
          <p:cNvSpPr>
            <a:spLocks noGrp="1"/>
          </p:cNvSpPr>
          <p:nvPr>
            <p:ph sz="half" idx="1"/>
          </p:nvPr>
        </p:nvSpPr>
        <p:spPr>
          <a:xfrm>
            <a:off x="4296000" y="5004000"/>
            <a:ext cx="3600000" cy="105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3ED3EE21-B105-4761-ACD1-C5BEE2805BD9}"/>
              </a:ext>
            </a:extLst>
          </p:cNvPr>
          <p:cNvSpPr>
            <a:spLocks noGrp="1"/>
          </p:cNvSpPr>
          <p:nvPr>
            <p:ph sz="half" idx="13"/>
          </p:nvPr>
        </p:nvSpPr>
        <p:spPr>
          <a:xfrm>
            <a:off x="8214175" y="5004000"/>
            <a:ext cx="3600000" cy="105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6">
            <a:extLst>
              <a:ext uri="{FF2B5EF4-FFF2-40B4-BE49-F238E27FC236}">
                <a16:creationId xmlns:a16="http://schemas.microsoft.com/office/drawing/2014/main" id="{E7F3E19A-DFC7-42BB-8D77-9CC547ED650D}"/>
              </a:ext>
            </a:extLst>
          </p:cNvPr>
          <p:cNvSpPr>
            <a:spLocks noGrp="1"/>
          </p:cNvSpPr>
          <p:nvPr>
            <p:ph type="pic" sz="quarter" idx="14"/>
          </p:nvPr>
        </p:nvSpPr>
        <p:spPr>
          <a:xfrm>
            <a:off x="377825" y="377825"/>
            <a:ext cx="2775600" cy="2167200"/>
          </a:xfrm>
          <a:solidFill>
            <a:schemeClr val="bg1">
              <a:lumMod val="85000"/>
            </a:schemeClr>
          </a:solidFill>
        </p:spPr>
        <p:txBody>
          <a:bodyPr/>
          <a:lstStyle/>
          <a:p>
            <a:r>
              <a:rPr lang="en-US"/>
              <a:t>Click icon to add picture</a:t>
            </a:r>
            <a:endParaRPr lang="en-GB"/>
          </a:p>
        </p:txBody>
      </p:sp>
      <p:sp>
        <p:nvSpPr>
          <p:cNvPr id="9" name="Picture Placeholder 6">
            <a:extLst>
              <a:ext uri="{FF2B5EF4-FFF2-40B4-BE49-F238E27FC236}">
                <a16:creationId xmlns:a16="http://schemas.microsoft.com/office/drawing/2014/main" id="{0061F575-6BDD-40A0-B4C1-0823AE11E632}"/>
              </a:ext>
            </a:extLst>
          </p:cNvPr>
          <p:cNvSpPr>
            <a:spLocks noGrp="1"/>
          </p:cNvSpPr>
          <p:nvPr>
            <p:ph type="pic" sz="quarter" idx="15"/>
          </p:nvPr>
        </p:nvSpPr>
        <p:spPr>
          <a:xfrm>
            <a:off x="3264742" y="377825"/>
            <a:ext cx="2775600" cy="2167200"/>
          </a:xfrm>
          <a:solidFill>
            <a:schemeClr val="bg1">
              <a:lumMod val="85000"/>
            </a:schemeClr>
          </a:solidFill>
        </p:spPr>
        <p:txBody>
          <a:bodyPr/>
          <a:lstStyle/>
          <a:p>
            <a:r>
              <a:rPr lang="en-US"/>
              <a:t>Click icon to add picture</a:t>
            </a:r>
            <a:endParaRPr lang="en-GB"/>
          </a:p>
        </p:txBody>
      </p:sp>
      <p:sp>
        <p:nvSpPr>
          <p:cNvPr id="10" name="Picture Placeholder 6">
            <a:extLst>
              <a:ext uri="{FF2B5EF4-FFF2-40B4-BE49-F238E27FC236}">
                <a16:creationId xmlns:a16="http://schemas.microsoft.com/office/drawing/2014/main" id="{07E6A55F-41D0-4C19-AA9F-66CBA132944E}"/>
              </a:ext>
            </a:extLst>
          </p:cNvPr>
          <p:cNvSpPr>
            <a:spLocks noGrp="1"/>
          </p:cNvSpPr>
          <p:nvPr>
            <p:ph type="pic" sz="quarter" idx="16"/>
          </p:nvPr>
        </p:nvSpPr>
        <p:spPr>
          <a:xfrm>
            <a:off x="6151659" y="377825"/>
            <a:ext cx="2775600" cy="2167200"/>
          </a:xfrm>
          <a:solidFill>
            <a:schemeClr val="bg1">
              <a:lumMod val="85000"/>
            </a:schemeClr>
          </a:solidFill>
        </p:spPr>
        <p:txBody>
          <a:bodyPr/>
          <a:lstStyle/>
          <a:p>
            <a:r>
              <a:rPr lang="en-US"/>
              <a:t>Click icon to add picture</a:t>
            </a:r>
            <a:endParaRPr lang="en-GB"/>
          </a:p>
        </p:txBody>
      </p:sp>
      <p:sp>
        <p:nvSpPr>
          <p:cNvPr id="11" name="Picture Placeholder 6">
            <a:extLst>
              <a:ext uri="{FF2B5EF4-FFF2-40B4-BE49-F238E27FC236}">
                <a16:creationId xmlns:a16="http://schemas.microsoft.com/office/drawing/2014/main" id="{37F76CA7-FA50-46BB-94FE-8FDB12571824}"/>
              </a:ext>
            </a:extLst>
          </p:cNvPr>
          <p:cNvSpPr>
            <a:spLocks noGrp="1"/>
          </p:cNvSpPr>
          <p:nvPr>
            <p:ph type="pic" sz="quarter" idx="17"/>
          </p:nvPr>
        </p:nvSpPr>
        <p:spPr>
          <a:xfrm>
            <a:off x="9038575" y="377825"/>
            <a:ext cx="2775600" cy="2167200"/>
          </a:xfrm>
          <a:solidFill>
            <a:schemeClr val="bg1">
              <a:lumMod val="85000"/>
            </a:schemeClr>
          </a:solidFill>
        </p:spPr>
        <p:txBody>
          <a:bodyPr/>
          <a:lstStyle/>
          <a:p>
            <a:r>
              <a:rPr lang="en-US"/>
              <a:t>Click icon to add picture</a:t>
            </a:r>
            <a:endParaRPr lang="en-GB"/>
          </a:p>
        </p:txBody>
      </p:sp>
      <p:sp>
        <p:nvSpPr>
          <p:cNvPr id="12" name="Picture Placeholder 6">
            <a:extLst>
              <a:ext uri="{FF2B5EF4-FFF2-40B4-BE49-F238E27FC236}">
                <a16:creationId xmlns:a16="http://schemas.microsoft.com/office/drawing/2014/main" id="{8B91DBF2-83B0-4D7A-BE47-DDB7E9E87649}"/>
              </a:ext>
            </a:extLst>
          </p:cNvPr>
          <p:cNvSpPr>
            <a:spLocks noGrp="1"/>
          </p:cNvSpPr>
          <p:nvPr>
            <p:ph type="pic" sz="quarter" idx="18"/>
          </p:nvPr>
        </p:nvSpPr>
        <p:spPr>
          <a:xfrm>
            <a:off x="377825" y="2690912"/>
            <a:ext cx="2775600" cy="2167200"/>
          </a:xfrm>
          <a:solidFill>
            <a:schemeClr val="bg1">
              <a:lumMod val="85000"/>
            </a:schemeClr>
          </a:solidFill>
        </p:spPr>
        <p:txBody>
          <a:bodyPr/>
          <a:lstStyle/>
          <a:p>
            <a:r>
              <a:rPr lang="en-US"/>
              <a:t>Click icon to add picture</a:t>
            </a:r>
            <a:endParaRPr lang="en-GB"/>
          </a:p>
        </p:txBody>
      </p:sp>
      <p:sp>
        <p:nvSpPr>
          <p:cNvPr id="13" name="Picture Placeholder 6">
            <a:extLst>
              <a:ext uri="{FF2B5EF4-FFF2-40B4-BE49-F238E27FC236}">
                <a16:creationId xmlns:a16="http://schemas.microsoft.com/office/drawing/2014/main" id="{B16D8BA9-B27F-44E4-AD31-E2F3C1C77AB2}"/>
              </a:ext>
            </a:extLst>
          </p:cNvPr>
          <p:cNvSpPr>
            <a:spLocks noGrp="1"/>
          </p:cNvSpPr>
          <p:nvPr>
            <p:ph type="pic" sz="quarter" idx="19"/>
          </p:nvPr>
        </p:nvSpPr>
        <p:spPr>
          <a:xfrm>
            <a:off x="3264742" y="2690912"/>
            <a:ext cx="2775600" cy="2167200"/>
          </a:xfrm>
          <a:solidFill>
            <a:schemeClr val="bg1">
              <a:lumMod val="85000"/>
            </a:schemeClr>
          </a:solidFill>
        </p:spPr>
        <p:txBody>
          <a:bodyPr/>
          <a:lstStyle/>
          <a:p>
            <a:r>
              <a:rPr lang="en-US"/>
              <a:t>Click icon to add picture</a:t>
            </a:r>
            <a:endParaRPr lang="en-GB"/>
          </a:p>
        </p:txBody>
      </p:sp>
      <p:sp>
        <p:nvSpPr>
          <p:cNvPr id="14" name="Picture Placeholder 6">
            <a:extLst>
              <a:ext uri="{FF2B5EF4-FFF2-40B4-BE49-F238E27FC236}">
                <a16:creationId xmlns:a16="http://schemas.microsoft.com/office/drawing/2014/main" id="{95C2C717-1F08-4A5F-BAC4-5F85B8DC7953}"/>
              </a:ext>
            </a:extLst>
          </p:cNvPr>
          <p:cNvSpPr>
            <a:spLocks noGrp="1"/>
          </p:cNvSpPr>
          <p:nvPr>
            <p:ph type="pic" sz="quarter" idx="20"/>
          </p:nvPr>
        </p:nvSpPr>
        <p:spPr>
          <a:xfrm>
            <a:off x="6151659" y="2690912"/>
            <a:ext cx="2775600" cy="2167200"/>
          </a:xfrm>
          <a:solidFill>
            <a:schemeClr val="bg1">
              <a:lumMod val="85000"/>
            </a:schemeClr>
          </a:solidFill>
        </p:spPr>
        <p:txBody>
          <a:bodyPr/>
          <a:lstStyle/>
          <a:p>
            <a:r>
              <a:rPr lang="en-US"/>
              <a:t>Click icon to add picture</a:t>
            </a:r>
            <a:endParaRPr lang="en-GB"/>
          </a:p>
        </p:txBody>
      </p:sp>
      <p:sp>
        <p:nvSpPr>
          <p:cNvPr id="15" name="Picture Placeholder 6">
            <a:extLst>
              <a:ext uri="{FF2B5EF4-FFF2-40B4-BE49-F238E27FC236}">
                <a16:creationId xmlns:a16="http://schemas.microsoft.com/office/drawing/2014/main" id="{FFE67741-C379-4556-8D96-822D44EE08AD}"/>
              </a:ext>
            </a:extLst>
          </p:cNvPr>
          <p:cNvSpPr>
            <a:spLocks noGrp="1"/>
          </p:cNvSpPr>
          <p:nvPr>
            <p:ph type="pic" sz="quarter" idx="21"/>
          </p:nvPr>
        </p:nvSpPr>
        <p:spPr>
          <a:xfrm>
            <a:off x="9038575" y="2690912"/>
            <a:ext cx="2775600" cy="2167200"/>
          </a:xfrm>
          <a:solidFill>
            <a:schemeClr val="bg1">
              <a:lumMod val="85000"/>
            </a:schemeClr>
          </a:solidFill>
        </p:spPr>
        <p:txBody>
          <a:bodyPr/>
          <a:lstStyle/>
          <a:p>
            <a:r>
              <a:rPr lang="en-US"/>
              <a:t>Click icon to add picture</a:t>
            </a:r>
            <a:endParaRPr lang="en-GB"/>
          </a:p>
        </p:txBody>
      </p:sp>
      <p:grpSp>
        <p:nvGrpSpPr>
          <p:cNvPr id="16" name="Group 4">
            <a:extLst>
              <a:ext uri="{FF2B5EF4-FFF2-40B4-BE49-F238E27FC236}">
                <a16:creationId xmlns:a16="http://schemas.microsoft.com/office/drawing/2014/main" id="{307E5CD1-25B9-4BBF-80BA-0501297CCA37}"/>
              </a:ext>
            </a:extLst>
          </p:cNvPr>
          <p:cNvGrpSpPr>
            <a:grpSpLocks noChangeAspect="1"/>
          </p:cNvGrpSpPr>
          <p:nvPr userDrawn="1"/>
        </p:nvGrpSpPr>
        <p:grpSpPr bwMode="auto">
          <a:xfrm>
            <a:off x="10296048" y="6238240"/>
            <a:ext cx="1266218" cy="446803"/>
            <a:chOff x="0" y="805"/>
            <a:chExt cx="7680" cy="2710"/>
          </a:xfrm>
        </p:grpSpPr>
        <p:sp>
          <p:nvSpPr>
            <p:cNvPr id="17" name="Freeform 5">
              <a:extLst>
                <a:ext uri="{FF2B5EF4-FFF2-40B4-BE49-F238E27FC236}">
                  <a16:creationId xmlns:a16="http://schemas.microsoft.com/office/drawing/2014/main" id="{7F10AA2A-7B8C-40BD-92E7-C27A6B333B3A}"/>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6">
              <a:extLst>
                <a:ext uri="{FF2B5EF4-FFF2-40B4-BE49-F238E27FC236}">
                  <a16:creationId xmlns:a16="http://schemas.microsoft.com/office/drawing/2014/main" id="{33E623B6-D47B-4AD8-AFF5-7E0F2CEB9D2E}"/>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6938533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Large Image with Content and Image">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F1B9233A-DF33-49E3-8950-75A72BB6ABA6}"/>
              </a:ext>
            </a:extLst>
          </p:cNvPr>
          <p:cNvSpPr>
            <a:spLocks noGrp="1"/>
          </p:cNvSpPr>
          <p:nvPr>
            <p:ph type="pic" sz="quarter" idx="15"/>
          </p:nvPr>
        </p:nvSpPr>
        <p:spPr>
          <a:xfrm>
            <a:off x="8877600" y="4597200"/>
            <a:ext cx="3314400" cy="2260800"/>
          </a:xfrm>
          <a:solidFill>
            <a:schemeClr val="bg1">
              <a:lumMod val="85000"/>
            </a:schemeClr>
          </a:solidFill>
        </p:spPr>
        <p:txBody>
          <a:bodyPr/>
          <a:lstStyle/>
          <a:p>
            <a:r>
              <a:rPr lang="en-US"/>
              <a:t>Click icon to add picture</a:t>
            </a:r>
            <a:endParaRPr lang="en-GB"/>
          </a:p>
        </p:txBody>
      </p:sp>
      <p:sp>
        <p:nvSpPr>
          <p:cNvPr id="2" name="Title 1">
            <a:extLst>
              <a:ext uri="{FF2B5EF4-FFF2-40B4-BE49-F238E27FC236}">
                <a16:creationId xmlns:a16="http://schemas.microsoft.com/office/drawing/2014/main" id="{539C3E1F-B93C-43BE-95FC-0E6BE53DB1B9}"/>
              </a:ext>
            </a:extLst>
          </p:cNvPr>
          <p:cNvSpPr>
            <a:spLocks noGrp="1"/>
          </p:cNvSpPr>
          <p:nvPr>
            <p:ph type="title"/>
          </p:nvPr>
        </p:nvSpPr>
        <p:spPr>
          <a:xfrm>
            <a:off x="377825" y="5004001"/>
            <a:ext cx="3600000" cy="1053900"/>
          </a:xfrm>
        </p:spPr>
        <p:txBody>
          <a:bodyPr anchor="t"/>
          <a:lstStyle/>
          <a:p>
            <a:r>
              <a:rPr lang="en-US"/>
              <a:t>Click to edit Master title style</a:t>
            </a:r>
            <a:endParaRPr lang="en-GB"/>
          </a:p>
        </p:txBody>
      </p:sp>
      <p:sp>
        <p:nvSpPr>
          <p:cNvPr id="6" name="Content Placeholder 2">
            <a:extLst>
              <a:ext uri="{FF2B5EF4-FFF2-40B4-BE49-F238E27FC236}">
                <a16:creationId xmlns:a16="http://schemas.microsoft.com/office/drawing/2014/main" id="{3B16427B-9B77-48C4-9A8F-FDA993BCAD3F}"/>
              </a:ext>
            </a:extLst>
          </p:cNvPr>
          <p:cNvSpPr>
            <a:spLocks noGrp="1"/>
          </p:cNvSpPr>
          <p:nvPr>
            <p:ph sz="half" idx="1"/>
          </p:nvPr>
        </p:nvSpPr>
        <p:spPr>
          <a:xfrm>
            <a:off x="4296000" y="5004000"/>
            <a:ext cx="3600000" cy="10533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6">
            <a:extLst>
              <a:ext uri="{FF2B5EF4-FFF2-40B4-BE49-F238E27FC236}">
                <a16:creationId xmlns:a16="http://schemas.microsoft.com/office/drawing/2014/main" id="{E7F3E19A-DFC7-42BB-8D77-9CC547ED650D}"/>
              </a:ext>
            </a:extLst>
          </p:cNvPr>
          <p:cNvSpPr>
            <a:spLocks noGrp="1"/>
          </p:cNvSpPr>
          <p:nvPr>
            <p:ph type="pic" sz="quarter" idx="14"/>
          </p:nvPr>
        </p:nvSpPr>
        <p:spPr>
          <a:xfrm>
            <a:off x="0" y="0"/>
            <a:ext cx="8877600" cy="4597200"/>
          </a:xfrm>
          <a:solidFill>
            <a:schemeClr val="bg1">
              <a:lumMod val="85000"/>
            </a:schemeClr>
          </a:solidFill>
        </p:spPr>
        <p:txBody>
          <a:bodyPr/>
          <a:lstStyle/>
          <a:p>
            <a:r>
              <a:rPr lang="en-US"/>
              <a:t>Click icon to add picture</a:t>
            </a:r>
            <a:endParaRPr lang="en-GB"/>
          </a:p>
        </p:txBody>
      </p:sp>
      <p:sp>
        <p:nvSpPr>
          <p:cNvPr id="7" name="Footer Placeholder 4">
            <a:extLst>
              <a:ext uri="{FF2B5EF4-FFF2-40B4-BE49-F238E27FC236}">
                <a16:creationId xmlns:a16="http://schemas.microsoft.com/office/drawing/2014/main" id="{5CF7A6AE-FA80-4C09-887C-D512261AAC39}"/>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Tree>
    <p:extLst>
      <p:ext uri="{BB962C8B-B14F-4D97-AF65-F5344CB8AC3E}">
        <p14:creationId xmlns:p14="http://schemas.microsoft.com/office/powerpoint/2010/main" val="359362905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Large Image with Content Left">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E7F3E19A-DFC7-42BB-8D77-9CC547ED650D}"/>
              </a:ext>
            </a:extLst>
          </p:cNvPr>
          <p:cNvSpPr>
            <a:spLocks noGrp="1"/>
          </p:cNvSpPr>
          <p:nvPr>
            <p:ph type="pic" sz="quarter" idx="14"/>
          </p:nvPr>
        </p:nvSpPr>
        <p:spPr>
          <a:xfrm>
            <a:off x="385419" y="0"/>
            <a:ext cx="7200000" cy="6057900"/>
          </a:xfrm>
          <a:solidFill>
            <a:schemeClr val="bg1">
              <a:lumMod val="85000"/>
            </a:schemeClr>
          </a:solidFill>
        </p:spPr>
        <p:txBody>
          <a:bodyPr/>
          <a:lstStyle/>
          <a:p>
            <a:r>
              <a:rPr lang="en-US"/>
              <a:t>Click icon to add picture</a:t>
            </a:r>
            <a:endParaRPr lang="en-GB"/>
          </a:p>
        </p:txBody>
      </p:sp>
      <p:sp>
        <p:nvSpPr>
          <p:cNvPr id="2" name="Title 1">
            <a:extLst>
              <a:ext uri="{FF2B5EF4-FFF2-40B4-BE49-F238E27FC236}">
                <a16:creationId xmlns:a16="http://schemas.microsoft.com/office/drawing/2014/main" id="{539C3E1F-B93C-43BE-95FC-0E6BE53DB1B9}"/>
              </a:ext>
            </a:extLst>
          </p:cNvPr>
          <p:cNvSpPr>
            <a:spLocks noGrp="1"/>
          </p:cNvSpPr>
          <p:nvPr>
            <p:ph type="title"/>
          </p:nvPr>
        </p:nvSpPr>
        <p:spPr>
          <a:xfrm>
            <a:off x="8217754" y="1387799"/>
            <a:ext cx="3596421" cy="1220400"/>
          </a:xfrm>
        </p:spPr>
        <p:txBody>
          <a:bodyPr anchor="t"/>
          <a:lstStyle/>
          <a:p>
            <a:r>
              <a:rPr lang="en-US"/>
              <a:t>Click to edit Master title style</a:t>
            </a:r>
            <a:endParaRPr lang="en-GB"/>
          </a:p>
        </p:txBody>
      </p:sp>
      <p:sp>
        <p:nvSpPr>
          <p:cNvPr id="3" name="Date Placeholder 2">
            <a:extLst>
              <a:ext uri="{FF2B5EF4-FFF2-40B4-BE49-F238E27FC236}">
                <a16:creationId xmlns:a16="http://schemas.microsoft.com/office/drawing/2014/main" id="{6E010F0D-A983-4160-86AD-209E0D38C99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36F525F3-B2B6-4542-956B-C67A77F16FB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CE82B12-C03F-4C3B-A37D-2ABAB8B6D5D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6" name="Content Placeholder 2">
            <a:extLst>
              <a:ext uri="{FF2B5EF4-FFF2-40B4-BE49-F238E27FC236}">
                <a16:creationId xmlns:a16="http://schemas.microsoft.com/office/drawing/2014/main" id="{3B16427B-9B77-48C4-9A8F-FDA993BCAD3F}"/>
              </a:ext>
            </a:extLst>
          </p:cNvPr>
          <p:cNvSpPr>
            <a:spLocks noGrp="1"/>
          </p:cNvSpPr>
          <p:nvPr>
            <p:ph sz="half" idx="1"/>
          </p:nvPr>
        </p:nvSpPr>
        <p:spPr>
          <a:xfrm>
            <a:off x="8217754" y="2778919"/>
            <a:ext cx="3600000" cy="32789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9" name="Group 4">
            <a:extLst>
              <a:ext uri="{FF2B5EF4-FFF2-40B4-BE49-F238E27FC236}">
                <a16:creationId xmlns:a16="http://schemas.microsoft.com/office/drawing/2014/main" id="{07CF41E7-75FC-4DB3-8041-46DB8140C3CB}"/>
              </a:ext>
            </a:extLst>
          </p:cNvPr>
          <p:cNvGrpSpPr>
            <a:grpSpLocks noChangeAspect="1"/>
          </p:cNvGrpSpPr>
          <p:nvPr userDrawn="1"/>
        </p:nvGrpSpPr>
        <p:grpSpPr bwMode="auto">
          <a:xfrm>
            <a:off x="10296048" y="6238240"/>
            <a:ext cx="1266218" cy="446803"/>
            <a:chOff x="0" y="805"/>
            <a:chExt cx="7680" cy="2710"/>
          </a:xfrm>
        </p:grpSpPr>
        <p:sp>
          <p:nvSpPr>
            <p:cNvPr id="11" name="Freeform 5">
              <a:extLst>
                <a:ext uri="{FF2B5EF4-FFF2-40B4-BE49-F238E27FC236}">
                  <a16:creationId xmlns:a16="http://schemas.microsoft.com/office/drawing/2014/main" id="{60B8E44C-F447-44C9-BBEC-79DB1DCC12D3}"/>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6">
              <a:extLst>
                <a:ext uri="{FF2B5EF4-FFF2-40B4-BE49-F238E27FC236}">
                  <a16:creationId xmlns:a16="http://schemas.microsoft.com/office/drawing/2014/main" id="{8B302F08-CC0A-4836-8020-66F8B908322B}"/>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66129304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Large Image with Content Right">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E7F3E19A-DFC7-42BB-8D77-9CC547ED650D}"/>
              </a:ext>
            </a:extLst>
          </p:cNvPr>
          <p:cNvSpPr>
            <a:spLocks noGrp="1"/>
          </p:cNvSpPr>
          <p:nvPr>
            <p:ph type="pic" sz="quarter" idx="14"/>
          </p:nvPr>
        </p:nvSpPr>
        <p:spPr>
          <a:xfrm>
            <a:off x="4617754" y="0"/>
            <a:ext cx="7200000" cy="6057900"/>
          </a:xfrm>
          <a:solidFill>
            <a:schemeClr val="bg1">
              <a:lumMod val="85000"/>
            </a:schemeClr>
          </a:solidFill>
        </p:spPr>
        <p:txBody>
          <a:bodyPr/>
          <a:lstStyle/>
          <a:p>
            <a:r>
              <a:rPr lang="en-US"/>
              <a:t>Click icon to add picture</a:t>
            </a:r>
            <a:endParaRPr lang="en-GB"/>
          </a:p>
        </p:txBody>
      </p:sp>
      <p:sp>
        <p:nvSpPr>
          <p:cNvPr id="2" name="Title 1">
            <a:extLst>
              <a:ext uri="{FF2B5EF4-FFF2-40B4-BE49-F238E27FC236}">
                <a16:creationId xmlns:a16="http://schemas.microsoft.com/office/drawing/2014/main" id="{539C3E1F-B93C-43BE-95FC-0E6BE53DB1B9}"/>
              </a:ext>
            </a:extLst>
          </p:cNvPr>
          <p:cNvSpPr>
            <a:spLocks noGrp="1"/>
          </p:cNvSpPr>
          <p:nvPr>
            <p:ph type="title"/>
          </p:nvPr>
        </p:nvSpPr>
        <p:spPr>
          <a:xfrm>
            <a:off x="378000" y="1387800"/>
            <a:ext cx="3596421" cy="1221757"/>
          </a:xfrm>
        </p:spPr>
        <p:txBody>
          <a:bodyPr anchor="t"/>
          <a:lstStyle/>
          <a:p>
            <a:r>
              <a:rPr lang="en-US"/>
              <a:t>Click to edit Master title style</a:t>
            </a:r>
            <a:endParaRPr lang="en-GB"/>
          </a:p>
        </p:txBody>
      </p:sp>
      <p:sp>
        <p:nvSpPr>
          <p:cNvPr id="3" name="Date Placeholder 2">
            <a:extLst>
              <a:ext uri="{FF2B5EF4-FFF2-40B4-BE49-F238E27FC236}">
                <a16:creationId xmlns:a16="http://schemas.microsoft.com/office/drawing/2014/main" id="{6E010F0D-A983-4160-86AD-209E0D38C99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36F525F3-B2B6-4542-956B-C67A77F16FB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CE82B12-C03F-4C3B-A37D-2ABAB8B6D5D2}"/>
              </a:ext>
            </a:extLst>
          </p:cNvPr>
          <p:cNvSpPr>
            <a:spLocks noGrp="1"/>
          </p:cNvSpPr>
          <p:nvPr>
            <p:ph type="sldNum" sz="quarter" idx="12"/>
          </p:nvPr>
        </p:nvSpPr>
        <p:spPr/>
        <p:txBody>
          <a:bodyPr/>
          <a:lstStyle/>
          <a:p>
            <a:fld id="{29CC380D-5F44-41E8-971E-CDD19ED6F8E3}" type="slidenum">
              <a:rPr lang="en-GB" smtClean="0"/>
              <a:pPr/>
              <a:t>‹#›</a:t>
            </a:fld>
            <a:endParaRPr lang="en-GB"/>
          </a:p>
        </p:txBody>
      </p:sp>
      <p:sp>
        <p:nvSpPr>
          <p:cNvPr id="6" name="Content Placeholder 2">
            <a:extLst>
              <a:ext uri="{FF2B5EF4-FFF2-40B4-BE49-F238E27FC236}">
                <a16:creationId xmlns:a16="http://schemas.microsoft.com/office/drawing/2014/main" id="{3B16427B-9B77-48C4-9A8F-FDA993BCAD3F}"/>
              </a:ext>
            </a:extLst>
          </p:cNvPr>
          <p:cNvSpPr>
            <a:spLocks noGrp="1"/>
          </p:cNvSpPr>
          <p:nvPr>
            <p:ph sz="half" idx="1"/>
          </p:nvPr>
        </p:nvSpPr>
        <p:spPr>
          <a:xfrm>
            <a:off x="378000" y="2778919"/>
            <a:ext cx="3600000" cy="32789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9" name="Group 4">
            <a:extLst>
              <a:ext uri="{FF2B5EF4-FFF2-40B4-BE49-F238E27FC236}">
                <a16:creationId xmlns:a16="http://schemas.microsoft.com/office/drawing/2014/main" id="{95157E05-2E30-4BD1-BA16-03BC5CAB5B1A}"/>
              </a:ext>
            </a:extLst>
          </p:cNvPr>
          <p:cNvGrpSpPr>
            <a:grpSpLocks noChangeAspect="1"/>
          </p:cNvGrpSpPr>
          <p:nvPr userDrawn="1"/>
        </p:nvGrpSpPr>
        <p:grpSpPr bwMode="auto">
          <a:xfrm>
            <a:off x="10296048" y="6238240"/>
            <a:ext cx="1266218" cy="446803"/>
            <a:chOff x="0" y="805"/>
            <a:chExt cx="7680" cy="2710"/>
          </a:xfrm>
        </p:grpSpPr>
        <p:sp>
          <p:nvSpPr>
            <p:cNvPr id="11" name="Freeform 5">
              <a:extLst>
                <a:ext uri="{FF2B5EF4-FFF2-40B4-BE49-F238E27FC236}">
                  <a16:creationId xmlns:a16="http://schemas.microsoft.com/office/drawing/2014/main" id="{06ACF4EE-402B-4108-ACD9-5C6DB32CF517}"/>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6">
              <a:extLst>
                <a:ext uri="{FF2B5EF4-FFF2-40B4-BE49-F238E27FC236}">
                  <a16:creationId xmlns:a16="http://schemas.microsoft.com/office/drawing/2014/main" id="{F7B558BC-70F7-4C9B-A1C8-3B90A5685B96}"/>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55451003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Slide Image and Caption">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F30EF0-1BA1-49CF-B35E-118E146B5E20}"/>
              </a:ext>
            </a:extLst>
          </p:cNvPr>
          <p:cNvSpPr>
            <a:spLocks noGrp="1"/>
          </p:cNvSpPr>
          <p:nvPr>
            <p:ph type="dt" sz="half" idx="10"/>
          </p:nvPr>
        </p:nvSpPr>
        <p:spPr/>
        <p:txBody>
          <a:bodyPr/>
          <a:lstStyle>
            <a:lvl1pPr>
              <a:defRPr>
                <a:solidFill>
                  <a:schemeClr val="bg1"/>
                </a:solidFill>
              </a:defRPr>
            </a:lvl1pPr>
          </a:lstStyle>
          <a:p>
            <a:endParaRPr lang="en-GB"/>
          </a:p>
        </p:txBody>
      </p:sp>
      <p:sp>
        <p:nvSpPr>
          <p:cNvPr id="4" name="Footer Placeholder 3">
            <a:extLst>
              <a:ext uri="{FF2B5EF4-FFF2-40B4-BE49-F238E27FC236}">
                <a16:creationId xmlns:a16="http://schemas.microsoft.com/office/drawing/2014/main" id="{5EE08C3D-9B0C-4E74-9AB5-9E79B4458543}"/>
              </a:ext>
            </a:extLst>
          </p:cNvPr>
          <p:cNvSpPr>
            <a:spLocks noGrp="1"/>
          </p:cNvSpPr>
          <p:nvPr>
            <p:ph type="ftr" sz="quarter" idx="11"/>
          </p:nvPr>
        </p:nvSpPr>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B99ACBD4-335A-44B8-985A-019168B92E11}"/>
              </a:ext>
            </a:extLst>
          </p:cNvPr>
          <p:cNvSpPr>
            <a:spLocks noGrp="1"/>
          </p:cNvSpPr>
          <p:nvPr>
            <p:ph type="sldNum" sz="quarter" idx="12"/>
          </p:nvPr>
        </p:nvSpPr>
        <p:spPr/>
        <p:txBody>
          <a:bodyPr/>
          <a:lstStyle>
            <a:lvl1pPr>
              <a:defRPr>
                <a:solidFill>
                  <a:schemeClr val="bg1"/>
                </a:solidFill>
              </a:defRPr>
            </a:lvl1pPr>
          </a:lstStyle>
          <a:p>
            <a:fld id="{29CC380D-5F44-41E8-971E-CDD19ED6F8E3}" type="slidenum">
              <a:rPr lang="en-GB" smtClean="0"/>
              <a:pPr/>
              <a:t>‹#›</a:t>
            </a:fld>
            <a:endParaRPr lang="en-GB"/>
          </a:p>
        </p:txBody>
      </p:sp>
      <p:sp>
        <p:nvSpPr>
          <p:cNvPr id="6" name="Picture Placeholder 9">
            <a:extLst>
              <a:ext uri="{FF2B5EF4-FFF2-40B4-BE49-F238E27FC236}">
                <a16:creationId xmlns:a16="http://schemas.microsoft.com/office/drawing/2014/main" id="{A29767D4-6CBA-4EAD-AEB1-73F0D103F504}"/>
              </a:ext>
            </a:extLst>
          </p:cNvPr>
          <p:cNvSpPr>
            <a:spLocks noGrp="1"/>
          </p:cNvSpPr>
          <p:nvPr>
            <p:ph type="pic" sz="quarter" idx="14"/>
          </p:nvPr>
        </p:nvSpPr>
        <p:spPr>
          <a:xfrm>
            <a:off x="-472" y="-3332"/>
            <a:ext cx="12192632" cy="6861331"/>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4334 h 6862334"/>
              <a:gd name="connsiteX1" fmla="*/ 3826612 w 9144000"/>
              <a:gd name="connsiteY1" fmla="*/ 0 h 6862334"/>
              <a:gd name="connsiteX2" fmla="*/ 9144000 w 9144000"/>
              <a:gd name="connsiteY2" fmla="*/ 4334 h 6862334"/>
              <a:gd name="connsiteX3" fmla="*/ 9144000 w 9144000"/>
              <a:gd name="connsiteY3" fmla="*/ 6862334 h 6862334"/>
              <a:gd name="connsiteX4" fmla="*/ 0 w 9144000"/>
              <a:gd name="connsiteY4" fmla="*/ 6862334 h 6862334"/>
              <a:gd name="connsiteX5" fmla="*/ 0 w 9144000"/>
              <a:gd name="connsiteY5" fmla="*/ 4334 h 6862334"/>
              <a:gd name="connsiteX0" fmla="*/ 4334 w 9148334"/>
              <a:gd name="connsiteY0" fmla="*/ 4334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4334 w 9148334"/>
              <a:gd name="connsiteY6" fmla="*/ 4334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8607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8607 h 6862334"/>
              <a:gd name="connsiteX0" fmla="*/ 3826612 w 9148334"/>
              <a:gd name="connsiteY0" fmla="*/ 3744700 h 6862334"/>
              <a:gd name="connsiteX1" fmla="*/ 3830946 w 9148334"/>
              <a:gd name="connsiteY1" fmla="*/ 0 h 6862334"/>
              <a:gd name="connsiteX2" fmla="*/ 9148334 w 9148334"/>
              <a:gd name="connsiteY2" fmla="*/ 4334 h 6862334"/>
              <a:gd name="connsiteX3" fmla="*/ 9148334 w 9148334"/>
              <a:gd name="connsiteY3" fmla="*/ 6862334 h 6862334"/>
              <a:gd name="connsiteX4" fmla="*/ 4334 w 9148334"/>
              <a:gd name="connsiteY4" fmla="*/ 6862334 h 6862334"/>
              <a:gd name="connsiteX5" fmla="*/ 0 w 9148334"/>
              <a:gd name="connsiteY5" fmla="*/ 3744273 h 6862334"/>
              <a:gd name="connsiteX6" fmla="*/ 3826612 w 9148334"/>
              <a:gd name="connsiteY6" fmla="*/ 3744700 h 6862334"/>
              <a:gd name="connsiteX0" fmla="*/ 3822752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22752 w 9144474"/>
              <a:gd name="connsiteY6" fmla="*/ 3744700 h 6862334"/>
              <a:gd name="connsiteX0" fmla="*/ 3818844 w 9144474"/>
              <a:gd name="connsiteY0" fmla="*/ 3744700 h 6862334"/>
              <a:gd name="connsiteX1" fmla="*/ 3827086 w 9144474"/>
              <a:gd name="connsiteY1" fmla="*/ 0 h 6862334"/>
              <a:gd name="connsiteX2" fmla="*/ 9144474 w 9144474"/>
              <a:gd name="connsiteY2" fmla="*/ 4334 h 6862334"/>
              <a:gd name="connsiteX3" fmla="*/ 9144474 w 9144474"/>
              <a:gd name="connsiteY3" fmla="*/ 6862334 h 6862334"/>
              <a:gd name="connsiteX4" fmla="*/ 474 w 9144474"/>
              <a:gd name="connsiteY4" fmla="*/ 6862334 h 6862334"/>
              <a:gd name="connsiteX5" fmla="*/ 48 w 9144474"/>
              <a:gd name="connsiteY5" fmla="*/ 3744273 h 6862334"/>
              <a:gd name="connsiteX6" fmla="*/ 3818844 w 9144474"/>
              <a:gd name="connsiteY6" fmla="*/ 3744700 h 6862334"/>
              <a:gd name="connsiteX0" fmla="*/ 3818844 w 9144474"/>
              <a:gd name="connsiteY0" fmla="*/ 3740792 h 6858426"/>
              <a:gd name="connsiteX1" fmla="*/ 3819270 w 9144474"/>
              <a:gd name="connsiteY1" fmla="*/ 0 h 6858426"/>
              <a:gd name="connsiteX2" fmla="*/ 9144474 w 9144474"/>
              <a:gd name="connsiteY2" fmla="*/ 426 h 6858426"/>
              <a:gd name="connsiteX3" fmla="*/ 9144474 w 9144474"/>
              <a:gd name="connsiteY3" fmla="*/ 6858426 h 6858426"/>
              <a:gd name="connsiteX4" fmla="*/ 474 w 9144474"/>
              <a:gd name="connsiteY4" fmla="*/ 6858426 h 6858426"/>
              <a:gd name="connsiteX5" fmla="*/ 48 w 9144474"/>
              <a:gd name="connsiteY5" fmla="*/ 3740365 h 6858426"/>
              <a:gd name="connsiteX6" fmla="*/ 3818844 w 9144474"/>
              <a:gd name="connsiteY6" fmla="*/ 3740792 h 6858426"/>
              <a:gd name="connsiteX0" fmla="*/ 3818844 w 12163899"/>
              <a:gd name="connsiteY0" fmla="*/ 3740792 h 6858426"/>
              <a:gd name="connsiteX1" fmla="*/ 3819270 w 12163899"/>
              <a:gd name="connsiteY1" fmla="*/ 0 h 6858426"/>
              <a:gd name="connsiteX2" fmla="*/ 12163899 w 12163899"/>
              <a:gd name="connsiteY2" fmla="*/ 426 h 6858426"/>
              <a:gd name="connsiteX3" fmla="*/ 9144474 w 12163899"/>
              <a:gd name="connsiteY3" fmla="*/ 6858426 h 6858426"/>
              <a:gd name="connsiteX4" fmla="*/ 474 w 12163899"/>
              <a:gd name="connsiteY4" fmla="*/ 6858426 h 6858426"/>
              <a:gd name="connsiteX5" fmla="*/ 48 w 12163899"/>
              <a:gd name="connsiteY5" fmla="*/ 3740365 h 6858426"/>
              <a:gd name="connsiteX6" fmla="*/ 3818844 w 12163899"/>
              <a:gd name="connsiteY6" fmla="*/ 3740792 h 6858426"/>
              <a:gd name="connsiteX0" fmla="*/ 3818844 w 12192474"/>
              <a:gd name="connsiteY0" fmla="*/ 3740792 h 6858426"/>
              <a:gd name="connsiteX1" fmla="*/ 3819270 w 12192474"/>
              <a:gd name="connsiteY1" fmla="*/ 0 h 6858426"/>
              <a:gd name="connsiteX2" fmla="*/ 12163899 w 12192474"/>
              <a:gd name="connsiteY2" fmla="*/ 426 h 6858426"/>
              <a:gd name="connsiteX3" fmla="*/ 12192474 w 12192474"/>
              <a:gd name="connsiteY3" fmla="*/ 6858426 h 6858426"/>
              <a:gd name="connsiteX4" fmla="*/ 474 w 12192474"/>
              <a:gd name="connsiteY4" fmla="*/ 6858426 h 6858426"/>
              <a:gd name="connsiteX5" fmla="*/ 48 w 12192474"/>
              <a:gd name="connsiteY5" fmla="*/ 3740365 h 6858426"/>
              <a:gd name="connsiteX6" fmla="*/ 3818844 w 12192474"/>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3696"/>
              <a:gd name="connsiteY0" fmla="*/ 3740792 h 6858426"/>
              <a:gd name="connsiteX1" fmla="*/ 3819270 w 12193696"/>
              <a:gd name="connsiteY1" fmla="*/ 0 h 6858426"/>
              <a:gd name="connsiteX2" fmla="*/ 12193696 w 12193696"/>
              <a:gd name="connsiteY2" fmla="*/ 426 h 6858426"/>
              <a:gd name="connsiteX3" fmla="*/ 12192474 w 12193696"/>
              <a:gd name="connsiteY3" fmla="*/ 6858426 h 6858426"/>
              <a:gd name="connsiteX4" fmla="*/ 474 w 12193696"/>
              <a:gd name="connsiteY4" fmla="*/ 6858426 h 6858426"/>
              <a:gd name="connsiteX5" fmla="*/ 48 w 12193696"/>
              <a:gd name="connsiteY5" fmla="*/ 3740365 h 6858426"/>
              <a:gd name="connsiteX6" fmla="*/ 3818844 w 12193696"/>
              <a:gd name="connsiteY6" fmla="*/ 3740792 h 6858426"/>
              <a:gd name="connsiteX0" fmla="*/ 3818844 w 12192508"/>
              <a:gd name="connsiteY0" fmla="*/ 3740792 h 6858426"/>
              <a:gd name="connsiteX1" fmla="*/ 3819270 w 12192508"/>
              <a:gd name="connsiteY1" fmla="*/ 0 h 6858426"/>
              <a:gd name="connsiteX2" fmla="*/ 12189971 w 12192508"/>
              <a:gd name="connsiteY2" fmla="*/ 426 h 6858426"/>
              <a:gd name="connsiteX3" fmla="*/ 12192474 w 12192508"/>
              <a:gd name="connsiteY3" fmla="*/ 6858426 h 6858426"/>
              <a:gd name="connsiteX4" fmla="*/ 474 w 12192508"/>
              <a:gd name="connsiteY4" fmla="*/ 6858426 h 6858426"/>
              <a:gd name="connsiteX5" fmla="*/ 48 w 12192508"/>
              <a:gd name="connsiteY5" fmla="*/ 3740365 h 6858426"/>
              <a:gd name="connsiteX6" fmla="*/ 3818844 w 12192508"/>
              <a:gd name="connsiteY6" fmla="*/ 3740792 h 6858426"/>
              <a:gd name="connsiteX0" fmla="*/ 3818844 w 12192633"/>
              <a:gd name="connsiteY0" fmla="*/ 3740792 h 6858426"/>
              <a:gd name="connsiteX1" fmla="*/ 3819270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3818844 w 12192633"/>
              <a:gd name="connsiteY0" fmla="*/ 3740366 h 6858000"/>
              <a:gd name="connsiteX1" fmla="*/ 4590795 w 12192633"/>
              <a:gd name="connsiteY1" fmla="*/ 9099 h 6858000"/>
              <a:gd name="connsiteX2" fmla="*/ 12192633 w 12192633"/>
              <a:gd name="connsiteY2" fmla="*/ 0 h 6858000"/>
              <a:gd name="connsiteX3" fmla="*/ 12192474 w 12192633"/>
              <a:gd name="connsiteY3" fmla="*/ 6858000 h 6858000"/>
              <a:gd name="connsiteX4" fmla="*/ 474 w 12192633"/>
              <a:gd name="connsiteY4" fmla="*/ 6858000 h 6858000"/>
              <a:gd name="connsiteX5" fmla="*/ 48 w 12192633"/>
              <a:gd name="connsiteY5" fmla="*/ 3739939 h 6858000"/>
              <a:gd name="connsiteX6" fmla="*/ 3818844 w 12192633"/>
              <a:gd name="connsiteY6" fmla="*/ 3740366 h 6858000"/>
              <a:gd name="connsiteX0" fmla="*/ 3818844 w 12192633"/>
              <a:gd name="connsiteY0" fmla="*/ 374079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3818844 w 12192633"/>
              <a:gd name="connsiteY6" fmla="*/ 3740792 h 6858426"/>
              <a:gd name="connsiteX0" fmla="*/ 4590369 w 12192633"/>
              <a:gd name="connsiteY0" fmla="*/ 4026542 h 6858426"/>
              <a:gd name="connsiteX1" fmla="*/ 4590795 w 12192633"/>
              <a:gd name="connsiteY1" fmla="*/ 0 h 6858426"/>
              <a:gd name="connsiteX2" fmla="*/ 12192633 w 12192633"/>
              <a:gd name="connsiteY2" fmla="*/ 426 h 6858426"/>
              <a:gd name="connsiteX3" fmla="*/ 12192474 w 12192633"/>
              <a:gd name="connsiteY3" fmla="*/ 6858426 h 6858426"/>
              <a:gd name="connsiteX4" fmla="*/ 474 w 12192633"/>
              <a:gd name="connsiteY4" fmla="*/ 6858426 h 6858426"/>
              <a:gd name="connsiteX5" fmla="*/ 48 w 12192633"/>
              <a:gd name="connsiteY5" fmla="*/ 3740365 h 6858426"/>
              <a:gd name="connsiteX6" fmla="*/ 4590369 w 12192633"/>
              <a:gd name="connsiteY6" fmla="*/ 4026542 h 6858426"/>
              <a:gd name="connsiteX0" fmla="*/ 4590017 w 12192281"/>
              <a:gd name="connsiteY0" fmla="*/ 4026542 h 6858426"/>
              <a:gd name="connsiteX1" fmla="*/ 4590443 w 12192281"/>
              <a:gd name="connsiteY1" fmla="*/ 0 h 6858426"/>
              <a:gd name="connsiteX2" fmla="*/ 12192281 w 12192281"/>
              <a:gd name="connsiteY2" fmla="*/ 426 h 6858426"/>
              <a:gd name="connsiteX3" fmla="*/ 12192122 w 12192281"/>
              <a:gd name="connsiteY3" fmla="*/ 6858426 h 6858426"/>
              <a:gd name="connsiteX4" fmla="*/ 122 w 12192281"/>
              <a:gd name="connsiteY4" fmla="*/ 6858426 h 6858426"/>
              <a:gd name="connsiteX5" fmla="*/ 9221 w 12192281"/>
              <a:gd name="connsiteY5" fmla="*/ 4054690 h 6858426"/>
              <a:gd name="connsiteX6" fmla="*/ 4590017 w 12192281"/>
              <a:gd name="connsiteY6" fmla="*/ 4026542 h 6858426"/>
              <a:gd name="connsiteX0" fmla="*/ 4590368 w 12192632"/>
              <a:gd name="connsiteY0" fmla="*/ 402654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26542 h 6858426"/>
              <a:gd name="connsiteX0" fmla="*/ 4590368 w 12192632"/>
              <a:gd name="connsiteY0" fmla="*/ 403606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36067 h 6858426"/>
              <a:gd name="connsiteX0" fmla="*/ 4590368 w 12192632"/>
              <a:gd name="connsiteY0" fmla="*/ 4045592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5592 h 6858426"/>
              <a:gd name="connsiteX0" fmla="*/ 4590368 w 12192632"/>
              <a:gd name="connsiteY0" fmla="*/ 4055117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55117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54690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4696 h 6858426"/>
              <a:gd name="connsiteX6" fmla="*/ 4590368 w 12192632"/>
              <a:gd name="connsiteY6" fmla="*/ 4041793 h 6858426"/>
              <a:gd name="connsiteX0" fmla="*/ 4590368 w 12192632"/>
              <a:gd name="connsiteY0" fmla="*/ 4041793 h 6858426"/>
              <a:gd name="connsiteX1" fmla="*/ 4590794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90368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90368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1793 h 6858426"/>
              <a:gd name="connsiteX1" fmla="*/ 4587462 w 12192632"/>
              <a:gd name="connsiteY1" fmla="*/ 0 h 6858426"/>
              <a:gd name="connsiteX2" fmla="*/ 12192632 w 12192632"/>
              <a:gd name="connsiteY2" fmla="*/ 426 h 6858426"/>
              <a:gd name="connsiteX3" fmla="*/ 12192473 w 12192632"/>
              <a:gd name="connsiteY3" fmla="*/ 6858426 h 6858426"/>
              <a:gd name="connsiteX4" fmla="*/ 473 w 12192632"/>
              <a:gd name="connsiteY4" fmla="*/ 6858426 h 6858426"/>
              <a:gd name="connsiteX5" fmla="*/ 47 w 12192632"/>
              <a:gd name="connsiteY5" fmla="*/ 4041365 h 6858426"/>
              <a:gd name="connsiteX6" fmla="*/ 4587036 w 12192632"/>
              <a:gd name="connsiteY6" fmla="*/ 4041793 h 6858426"/>
              <a:gd name="connsiteX0" fmla="*/ 4587036 w 12192632"/>
              <a:gd name="connsiteY0" fmla="*/ 4044698 h 6861331"/>
              <a:gd name="connsiteX1" fmla="*/ 4587462 w 12192632"/>
              <a:gd name="connsiteY1" fmla="*/ 2905 h 6861331"/>
              <a:gd name="connsiteX2" fmla="*/ 12192632 w 12192632"/>
              <a:gd name="connsiteY2" fmla="*/ 0 h 6861331"/>
              <a:gd name="connsiteX3" fmla="*/ 12192473 w 12192632"/>
              <a:gd name="connsiteY3" fmla="*/ 6861331 h 6861331"/>
              <a:gd name="connsiteX4" fmla="*/ 473 w 12192632"/>
              <a:gd name="connsiteY4" fmla="*/ 6861331 h 6861331"/>
              <a:gd name="connsiteX5" fmla="*/ 47 w 12192632"/>
              <a:gd name="connsiteY5" fmla="*/ 4044270 h 6861331"/>
              <a:gd name="connsiteX6" fmla="*/ 4587036 w 12192632"/>
              <a:gd name="connsiteY6" fmla="*/ 4044698 h 686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632" h="6861331">
                <a:moveTo>
                  <a:pt x="4587036" y="4044698"/>
                </a:moveTo>
                <a:cubicBezTo>
                  <a:pt x="4588481" y="2795162"/>
                  <a:pt x="4586017" y="1252441"/>
                  <a:pt x="4587462" y="2905"/>
                </a:cubicBezTo>
                <a:lnTo>
                  <a:pt x="12192632" y="0"/>
                </a:lnTo>
                <a:cubicBezTo>
                  <a:pt x="12192225" y="2286000"/>
                  <a:pt x="12192880" y="4575331"/>
                  <a:pt x="12192473" y="6861331"/>
                </a:cubicBezTo>
                <a:lnTo>
                  <a:pt x="473" y="6861331"/>
                </a:lnTo>
                <a:cubicBezTo>
                  <a:pt x="-972" y="5821977"/>
                  <a:pt x="1492" y="5083624"/>
                  <a:pt x="47" y="4044270"/>
                </a:cubicBezTo>
                <a:lnTo>
                  <a:pt x="4587036" y="4044698"/>
                </a:lnTo>
                <a:close/>
              </a:path>
            </a:pathLst>
          </a:custGeom>
          <a:solidFill>
            <a:schemeClr val="bg1">
              <a:lumMod val="85000"/>
            </a:schemeClr>
          </a:solidFill>
        </p:spPr>
        <p:txBody>
          <a:bodyPr/>
          <a:lstStyle>
            <a:lvl1pPr algn="r">
              <a:defRPr/>
            </a:lvl1pPr>
          </a:lstStyle>
          <a:p>
            <a:r>
              <a:rPr lang="en-US"/>
              <a:t>Click icon to add picture</a:t>
            </a:r>
            <a:endParaRPr lang="en-GB"/>
          </a:p>
        </p:txBody>
      </p:sp>
      <p:sp>
        <p:nvSpPr>
          <p:cNvPr id="8" name="Content Placeholder 2">
            <a:extLst>
              <a:ext uri="{FF2B5EF4-FFF2-40B4-BE49-F238E27FC236}">
                <a16:creationId xmlns:a16="http://schemas.microsoft.com/office/drawing/2014/main" id="{F17F807A-F369-4FBC-B5EB-675732DA4D1E}"/>
              </a:ext>
            </a:extLst>
          </p:cNvPr>
          <p:cNvSpPr>
            <a:spLocks noGrp="1"/>
          </p:cNvSpPr>
          <p:nvPr>
            <p:ph idx="1"/>
          </p:nvPr>
        </p:nvSpPr>
        <p:spPr>
          <a:xfrm>
            <a:off x="431798" y="377826"/>
            <a:ext cx="3860802" cy="305117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500319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2952000"/>
            <a:ext cx="4932000" cy="1503000"/>
          </a:xfrm>
        </p:spPr>
        <p:txBody>
          <a:bodyPr anchor="t"/>
          <a:lstStyle>
            <a:lvl1pPr algn="l">
              <a:defRPr sz="5750">
                <a:solidFill>
                  <a:schemeClr val="accent4"/>
                </a:solidFill>
                <a:latin typeface="+mj-lt"/>
              </a:defRPr>
            </a:lvl1pPr>
          </a:lstStyle>
          <a:p>
            <a:r>
              <a:rPr lang="en-US"/>
              <a:t>Click to edit Master title style</a:t>
            </a:r>
          </a:p>
        </p:txBody>
      </p:sp>
      <p:sp>
        <p:nvSpPr>
          <p:cNvPr id="9" name="Text Placeholder 8">
            <a:extLst>
              <a:ext uri="{FF2B5EF4-FFF2-40B4-BE49-F238E27FC236}">
                <a16:creationId xmlns:a16="http://schemas.microsoft.com/office/drawing/2014/main" id="{859BCDAA-3E86-4330-AE34-33DA3205BC85}"/>
              </a:ext>
            </a:extLst>
          </p:cNvPr>
          <p:cNvSpPr>
            <a:spLocks noGrp="1"/>
          </p:cNvSpPr>
          <p:nvPr>
            <p:ph type="body" sz="quarter" idx="10"/>
          </p:nvPr>
        </p:nvSpPr>
        <p:spPr>
          <a:xfrm>
            <a:off x="377825" y="5011200"/>
            <a:ext cx="3607594" cy="1370550"/>
          </a:xfrm>
        </p:spPr>
        <p:txBody>
          <a:bodyPr anchor="b"/>
          <a:lstStyle>
            <a:lvl1pPr>
              <a:spcAft>
                <a:spcPts val="0"/>
              </a:spcAft>
              <a:defRPr sz="1200">
                <a:solidFill>
                  <a:schemeClr val="accent4"/>
                </a:solidFill>
              </a:defRPr>
            </a:lvl1pPr>
            <a:lvl2pPr marL="0" indent="0">
              <a:spcAft>
                <a:spcPts val="0"/>
              </a:spcAft>
              <a:buNone/>
              <a:defRPr sz="1200" b="1">
                <a:solidFill>
                  <a:schemeClr val="accent4"/>
                </a:solidFill>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5" name="Footer Placeholder 4">
            <a:extLst>
              <a:ext uri="{FF2B5EF4-FFF2-40B4-BE49-F238E27FC236}">
                <a16:creationId xmlns:a16="http://schemas.microsoft.com/office/drawing/2014/main" id="{884E0A01-DDD8-40C4-8091-30F2078FD312}"/>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grpSp>
        <p:nvGrpSpPr>
          <p:cNvPr id="14" name="Group 4">
            <a:extLst>
              <a:ext uri="{FF2B5EF4-FFF2-40B4-BE49-F238E27FC236}">
                <a16:creationId xmlns:a16="http://schemas.microsoft.com/office/drawing/2014/main" id="{79384545-965E-4CE5-909B-76052D373E16}"/>
              </a:ext>
            </a:extLst>
          </p:cNvPr>
          <p:cNvGrpSpPr>
            <a:grpSpLocks noChangeAspect="1"/>
          </p:cNvGrpSpPr>
          <p:nvPr userDrawn="1"/>
        </p:nvGrpSpPr>
        <p:grpSpPr bwMode="auto">
          <a:xfrm>
            <a:off x="9607375" y="5585698"/>
            <a:ext cx="2206800" cy="799157"/>
            <a:chOff x="0" y="769"/>
            <a:chExt cx="7685" cy="2783"/>
          </a:xfrm>
        </p:grpSpPr>
        <p:sp>
          <p:nvSpPr>
            <p:cNvPr id="15" name="Freeform 5">
              <a:extLst>
                <a:ext uri="{FF2B5EF4-FFF2-40B4-BE49-F238E27FC236}">
                  <a16:creationId xmlns:a16="http://schemas.microsoft.com/office/drawing/2014/main" id="{18E6B2BE-36FC-46F2-8D20-B64CF3D47A40}"/>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6">
              <a:extLst>
                <a:ext uri="{FF2B5EF4-FFF2-40B4-BE49-F238E27FC236}">
                  <a16:creationId xmlns:a16="http://schemas.microsoft.com/office/drawing/2014/main" id="{88AFF8C5-CE70-4011-B9D2-F218D4D1FB6B}"/>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7">
              <a:extLst>
                <a:ext uri="{FF2B5EF4-FFF2-40B4-BE49-F238E27FC236}">
                  <a16:creationId xmlns:a16="http://schemas.microsoft.com/office/drawing/2014/main" id="{525FE15C-4677-46FF-98DD-1033EEF45D17}"/>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8">
              <a:extLst>
                <a:ext uri="{FF2B5EF4-FFF2-40B4-BE49-F238E27FC236}">
                  <a16:creationId xmlns:a16="http://schemas.microsoft.com/office/drawing/2014/main" id="{164A4571-47BF-4370-B6E5-42B8355429DA}"/>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9">
              <a:extLst>
                <a:ext uri="{FF2B5EF4-FFF2-40B4-BE49-F238E27FC236}">
                  <a16:creationId xmlns:a16="http://schemas.microsoft.com/office/drawing/2014/main" id="{FBE5E2A4-208F-4D5C-B516-E6BA50BD198B}"/>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0">
              <a:extLst>
                <a:ext uri="{FF2B5EF4-FFF2-40B4-BE49-F238E27FC236}">
                  <a16:creationId xmlns:a16="http://schemas.microsoft.com/office/drawing/2014/main" id="{09F3778B-447C-4FC0-89D6-EA0A257E902E}"/>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1">
              <a:extLst>
                <a:ext uri="{FF2B5EF4-FFF2-40B4-BE49-F238E27FC236}">
                  <a16:creationId xmlns:a16="http://schemas.microsoft.com/office/drawing/2014/main" id="{3B7DB514-AEE0-47B9-BE25-97D3DD9D4F07}"/>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2">
              <a:extLst>
                <a:ext uri="{FF2B5EF4-FFF2-40B4-BE49-F238E27FC236}">
                  <a16:creationId xmlns:a16="http://schemas.microsoft.com/office/drawing/2014/main" id="{092A6CB7-AA3E-4E97-82E9-DCA230524FB5}"/>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3">
              <a:extLst>
                <a:ext uri="{FF2B5EF4-FFF2-40B4-BE49-F238E27FC236}">
                  <a16:creationId xmlns:a16="http://schemas.microsoft.com/office/drawing/2014/main" id="{F89ED05F-142E-43E6-998D-5D0B38346F4B}"/>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4">
              <a:extLst>
                <a:ext uri="{FF2B5EF4-FFF2-40B4-BE49-F238E27FC236}">
                  <a16:creationId xmlns:a16="http://schemas.microsoft.com/office/drawing/2014/main" id="{7B06AA79-AB85-4309-822E-F996D9DAD64E}"/>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
              <a:extLst>
                <a:ext uri="{FF2B5EF4-FFF2-40B4-BE49-F238E27FC236}">
                  <a16:creationId xmlns:a16="http://schemas.microsoft.com/office/drawing/2014/main" id="{79113AD9-E6C7-4572-825C-C1D6CE52D873}"/>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
              <a:extLst>
                <a:ext uri="{FF2B5EF4-FFF2-40B4-BE49-F238E27FC236}">
                  <a16:creationId xmlns:a16="http://schemas.microsoft.com/office/drawing/2014/main" id="{D7A83D87-ED47-4C06-9CC2-57419E345D17}"/>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7">
              <a:extLst>
                <a:ext uri="{FF2B5EF4-FFF2-40B4-BE49-F238E27FC236}">
                  <a16:creationId xmlns:a16="http://schemas.microsoft.com/office/drawing/2014/main" id="{BBE52CF6-0332-4A52-A8BC-4A9921319A67}"/>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8">
              <a:extLst>
                <a:ext uri="{FF2B5EF4-FFF2-40B4-BE49-F238E27FC236}">
                  <a16:creationId xmlns:a16="http://schemas.microsoft.com/office/drawing/2014/main" id="{F3713399-64F9-497D-B758-993B131C85C9}"/>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9">
              <a:extLst>
                <a:ext uri="{FF2B5EF4-FFF2-40B4-BE49-F238E27FC236}">
                  <a16:creationId xmlns:a16="http://schemas.microsoft.com/office/drawing/2014/main" id="{BF30CFB7-A226-4F96-9FFF-AC89209A5365}"/>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20">
              <a:extLst>
                <a:ext uri="{FF2B5EF4-FFF2-40B4-BE49-F238E27FC236}">
                  <a16:creationId xmlns:a16="http://schemas.microsoft.com/office/drawing/2014/main" id="{6DCC3B3E-0C27-4D57-88F8-6741BC46F5B0}"/>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21">
              <a:extLst>
                <a:ext uri="{FF2B5EF4-FFF2-40B4-BE49-F238E27FC236}">
                  <a16:creationId xmlns:a16="http://schemas.microsoft.com/office/drawing/2014/main" id="{28380B08-E698-4100-95E4-046CB6A467C1}"/>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Rectangle 22">
              <a:extLst>
                <a:ext uri="{FF2B5EF4-FFF2-40B4-BE49-F238E27FC236}">
                  <a16:creationId xmlns:a16="http://schemas.microsoft.com/office/drawing/2014/main" id="{20A30016-61B7-4285-B8A0-26619325E954}"/>
                </a:ext>
              </a:extLst>
            </p:cNvPr>
            <p:cNvSpPr>
              <a:spLocks noChangeArrowheads="1"/>
            </p:cNvSpPr>
            <p:nvPr userDrawn="1"/>
          </p:nvSpPr>
          <p:spPr bwMode="auto">
            <a:xfrm>
              <a:off x="4334" y="3150"/>
              <a:ext cx="48"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23">
              <a:extLst>
                <a:ext uri="{FF2B5EF4-FFF2-40B4-BE49-F238E27FC236}">
                  <a16:creationId xmlns:a16="http://schemas.microsoft.com/office/drawing/2014/main" id="{0F800D32-719A-4A6E-B3A4-D03DECAF7610}"/>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24">
              <a:extLst>
                <a:ext uri="{FF2B5EF4-FFF2-40B4-BE49-F238E27FC236}">
                  <a16:creationId xmlns:a16="http://schemas.microsoft.com/office/drawing/2014/main" id="{6442BEB5-F64A-4801-AA22-A5F993D02F8A}"/>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25">
              <a:extLst>
                <a:ext uri="{FF2B5EF4-FFF2-40B4-BE49-F238E27FC236}">
                  <a16:creationId xmlns:a16="http://schemas.microsoft.com/office/drawing/2014/main" id="{66F0F5E4-44EC-41E7-B65D-59DA31737D73}"/>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26">
              <a:extLst>
                <a:ext uri="{FF2B5EF4-FFF2-40B4-BE49-F238E27FC236}">
                  <a16:creationId xmlns:a16="http://schemas.microsoft.com/office/drawing/2014/main" id="{4C71E00F-590D-4548-8983-AFC0ED47AE2C}"/>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27">
              <a:extLst>
                <a:ext uri="{FF2B5EF4-FFF2-40B4-BE49-F238E27FC236}">
                  <a16:creationId xmlns:a16="http://schemas.microsoft.com/office/drawing/2014/main" id="{B988EB81-AD86-48D2-B041-4B05B0A4A2AF}"/>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28">
              <a:extLst>
                <a:ext uri="{FF2B5EF4-FFF2-40B4-BE49-F238E27FC236}">
                  <a16:creationId xmlns:a16="http://schemas.microsoft.com/office/drawing/2014/main" id="{F02C3E54-87F8-4A87-84BA-E9850098F4C0}"/>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9">
              <a:extLst>
                <a:ext uri="{FF2B5EF4-FFF2-40B4-BE49-F238E27FC236}">
                  <a16:creationId xmlns:a16="http://schemas.microsoft.com/office/drawing/2014/main" id="{D8549D96-E191-401D-B1F2-CEE3DEB5A1F2}"/>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30">
              <a:extLst>
                <a:ext uri="{FF2B5EF4-FFF2-40B4-BE49-F238E27FC236}">
                  <a16:creationId xmlns:a16="http://schemas.microsoft.com/office/drawing/2014/main" id="{19DC9EDD-F7FD-4652-B6B5-765E2A2C53C4}"/>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31">
              <a:extLst>
                <a:ext uri="{FF2B5EF4-FFF2-40B4-BE49-F238E27FC236}">
                  <a16:creationId xmlns:a16="http://schemas.microsoft.com/office/drawing/2014/main" id="{DF1D3125-7421-44CC-899D-53B00FF9E046}"/>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32">
              <a:extLst>
                <a:ext uri="{FF2B5EF4-FFF2-40B4-BE49-F238E27FC236}">
                  <a16:creationId xmlns:a16="http://schemas.microsoft.com/office/drawing/2014/main" id="{93BD2773-EB48-4DEE-9B11-D239653E5DD5}"/>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Rectangle 33">
              <a:extLst>
                <a:ext uri="{FF2B5EF4-FFF2-40B4-BE49-F238E27FC236}">
                  <a16:creationId xmlns:a16="http://schemas.microsoft.com/office/drawing/2014/main" id="{C4C728A2-F4E2-4DF7-B93B-D9DDE3972649}"/>
                </a:ext>
              </a:extLst>
            </p:cNvPr>
            <p:cNvSpPr>
              <a:spLocks noChangeArrowheads="1"/>
            </p:cNvSpPr>
            <p:nvPr userDrawn="1"/>
          </p:nvSpPr>
          <p:spPr bwMode="auto">
            <a:xfrm>
              <a:off x="7113" y="3150"/>
              <a:ext cx="47"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34">
              <a:extLst>
                <a:ext uri="{FF2B5EF4-FFF2-40B4-BE49-F238E27FC236}">
                  <a16:creationId xmlns:a16="http://schemas.microsoft.com/office/drawing/2014/main" id="{DEEFD180-B46C-4E3D-AC6D-A8B0F866683D}"/>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35">
              <a:extLst>
                <a:ext uri="{FF2B5EF4-FFF2-40B4-BE49-F238E27FC236}">
                  <a16:creationId xmlns:a16="http://schemas.microsoft.com/office/drawing/2014/main" id="{9AC8A198-E8F0-4610-BDA9-BCE5982C7E18}"/>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384297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CC380D-5F44-41E8-971E-CDD19ED6F8E3}" type="slidenum">
              <a:rPr lang="en-GB" smtClean="0"/>
              <a:pPr/>
              <a:t>‹#›</a:t>
            </a:fld>
            <a:endParaRPr lang="en-GB"/>
          </a:p>
        </p:txBody>
      </p:sp>
      <p:cxnSp>
        <p:nvCxnSpPr>
          <p:cNvPr id="9" name="Straight Connector 8">
            <a:extLst>
              <a:ext uri="{FF2B5EF4-FFF2-40B4-BE49-F238E27FC236}">
                <a16:creationId xmlns:a16="http://schemas.microsoft.com/office/drawing/2014/main" id="{6AC93332-FCA3-4054-A844-0AC0A2544D34}"/>
              </a:ext>
            </a:extLst>
          </p:cNvPr>
          <p:cNvCxnSpPr/>
          <p:nvPr userDrawn="1"/>
        </p:nvCxnSpPr>
        <p:spPr>
          <a:xfrm>
            <a:off x="377825" y="1227932"/>
            <a:ext cx="1143635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FE2FACF5-A60D-44FC-A578-FD005792C140}"/>
              </a:ext>
            </a:extLst>
          </p:cNvPr>
          <p:cNvSpPr>
            <a:spLocks noGrp="1"/>
          </p:cNvSpPr>
          <p:nvPr>
            <p:ph idx="1"/>
          </p:nvPr>
        </p:nvSpPr>
        <p:spPr>
          <a:xfrm>
            <a:off x="377825" y="1925638"/>
            <a:ext cx="11436350" cy="4132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accent4"/>
                </a:solidFill>
              </a:defRPr>
            </a:lvl6pPr>
            <a:lvl7pPr>
              <a:defRPr>
                <a:solidFill>
                  <a:schemeClr val="bg1"/>
                </a:solidFill>
              </a:defRPr>
            </a:lvl7pPr>
            <a:lvl8pPr>
              <a:defRPr>
                <a:solidFill>
                  <a:schemeClr val="bg1"/>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5" name="Group 4">
            <a:extLst>
              <a:ext uri="{FF2B5EF4-FFF2-40B4-BE49-F238E27FC236}">
                <a16:creationId xmlns:a16="http://schemas.microsoft.com/office/drawing/2014/main" id="{B3774DC5-4E9D-47D1-8672-0BBBB9E266FD}"/>
              </a:ext>
            </a:extLst>
          </p:cNvPr>
          <p:cNvGrpSpPr>
            <a:grpSpLocks noChangeAspect="1"/>
          </p:cNvGrpSpPr>
          <p:nvPr userDrawn="1"/>
        </p:nvGrpSpPr>
        <p:grpSpPr bwMode="auto">
          <a:xfrm>
            <a:off x="10296048" y="6238240"/>
            <a:ext cx="1266218" cy="446803"/>
            <a:chOff x="0" y="805"/>
            <a:chExt cx="7680" cy="2710"/>
          </a:xfrm>
          <a:solidFill>
            <a:schemeClr val="bg1"/>
          </a:solidFill>
        </p:grpSpPr>
        <p:sp>
          <p:nvSpPr>
            <p:cNvPr id="16" name="Freeform 5">
              <a:extLst>
                <a:ext uri="{FF2B5EF4-FFF2-40B4-BE49-F238E27FC236}">
                  <a16:creationId xmlns:a16="http://schemas.microsoft.com/office/drawing/2014/main" id="{410EEB13-14C0-49E8-963B-B2188818EB06}"/>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6">
              <a:extLst>
                <a:ext uri="{FF2B5EF4-FFF2-40B4-BE49-F238E27FC236}">
                  <a16:creationId xmlns:a16="http://schemas.microsoft.com/office/drawing/2014/main" id="{2D7A4A53-5F4D-4096-AEAA-3D4BB8DA9F2D}"/>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001906552"/>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losing Slide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7825" y="2952000"/>
            <a:ext cx="4932000" cy="1503000"/>
          </a:xfrm>
        </p:spPr>
        <p:txBody>
          <a:bodyPr anchor="t"/>
          <a:lstStyle>
            <a:lvl1pPr algn="l">
              <a:defRPr sz="5750">
                <a:solidFill>
                  <a:schemeClr val="bg1"/>
                </a:solidFill>
                <a:latin typeface="+mj-lt"/>
              </a:defRPr>
            </a:lvl1pPr>
          </a:lstStyle>
          <a:p>
            <a:r>
              <a:rPr lang="en-US"/>
              <a:t>Click to edit Master title style</a:t>
            </a:r>
          </a:p>
        </p:txBody>
      </p:sp>
      <p:sp>
        <p:nvSpPr>
          <p:cNvPr id="9" name="Text Placeholder 8">
            <a:extLst>
              <a:ext uri="{FF2B5EF4-FFF2-40B4-BE49-F238E27FC236}">
                <a16:creationId xmlns:a16="http://schemas.microsoft.com/office/drawing/2014/main" id="{859BCDAA-3E86-4330-AE34-33DA3205BC85}"/>
              </a:ext>
            </a:extLst>
          </p:cNvPr>
          <p:cNvSpPr>
            <a:spLocks noGrp="1"/>
          </p:cNvSpPr>
          <p:nvPr>
            <p:ph type="body" sz="quarter" idx="10"/>
          </p:nvPr>
        </p:nvSpPr>
        <p:spPr>
          <a:xfrm>
            <a:off x="377825" y="5011200"/>
            <a:ext cx="3607594" cy="1370550"/>
          </a:xfrm>
        </p:spPr>
        <p:txBody>
          <a:bodyPr anchor="b"/>
          <a:lstStyle>
            <a:lvl1pPr>
              <a:spcAft>
                <a:spcPts val="0"/>
              </a:spcAft>
              <a:defRPr sz="1200">
                <a:solidFill>
                  <a:schemeClr val="bg1"/>
                </a:solidFill>
              </a:defRPr>
            </a:lvl1pPr>
            <a:lvl2pPr marL="0" indent="0">
              <a:spcAft>
                <a:spcPts val="0"/>
              </a:spcAft>
              <a:buNone/>
              <a:defRPr sz="1200" b="1">
                <a:solidFill>
                  <a:schemeClr val="bg1"/>
                </a:solidFill>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5" name="Footer Placeholder 4">
            <a:extLst>
              <a:ext uri="{FF2B5EF4-FFF2-40B4-BE49-F238E27FC236}">
                <a16:creationId xmlns:a16="http://schemas.microsoft.com/office/drawing/2014/main" id="{9624ED25-48F6-4AA3-8101-076C3DE2306E}"/>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grpSp>
        <p:nvGrpSpPr>
          <p:cNvPr id="14" name="Group 4">
            <a:extLst>
              <a:ext uri="{FF2B5EF4-FFF2-40B4-BE49-F238E27FC236}">
                <a16:creationId xmlns:a16="http://schemas.microsoft.com/office/drawing/2014/main" id="{D29DACDB-E3AE-4781-A391-D1FE9300DF00}"/>
              </a:ext>
            </a:extLst>
          </p:cNvPr>
          <p:cNvGrpSpPr>
            <a:grpSpLocks noChangeAspect="1"/>
          </p:cNvGrpSpPr>
          <p:nvPr userDrawn="1"/>
        </p:nvGrpSpPr>
        <p:grpSpPr bwMode="auto">
          <a:xfrm>
            <a:off x="9607375" y="5585698"/>
            <a:ext cx="2206800" cy="799157"/>
            <a:chOff x="0" y="769"/>
            <a:chExt cx="7685" cy="2783"/>
          </a:xfrm>
          <a:solidFill>
            <a:schemeClr val="bg1"/>
          </a:solidFill>
        </p:grpSpPr>
        <p:sp>
          <p:nvSpPr>
            <p:cNvPr id="15" name="Freeform 5">
              <a:extLst>
                <a:ext uri="{FF2B5EF4-FFF2-40B4-BE49-F238E27FC236}">
                  <a16:creationId xmlns:a16="http://schemas.microsoft.com/office/drawing/2014/main" id="{7C257833-B5C1-4FB3-9AEF-A3E16E3F6AC1}"/>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6">
              <a:extLst>
                <a:ext uri="{FF2B5EF4-FFF2-40B4-BE49-F238E27FC236}">
                  <a16:creationId xmlns:a16="http://schemas.microsoft.com/office/drawing/2014/main" id="{6E7E331F-C389-4F72-981A-18670ADED826}"/>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7">
              <a:extLst>
                <a:ext uri="{FF2B5EF4-FFF2-40B4-BE49-F238E27FC236}">
                  <a16:creationId xmlns:a16="http://schemas.microsoft.com/office/drawing/2014/main" id="{1A36320D-A724-476A-9ACD-EA11848DFB2A}"/>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8">
              <a:extLst>
                <a:ext uri="{FF2B5EF4-FFF2-40B4-BE49-F238E27FC236}">
                  <a16:creationId xmlns:a16="http://schemas.microsoft.com/office/drawing/2014/main" id="{4B331356-6BBA-4ABB-9A30-45414AE45DEE}"/>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9">
              <a:extLst>
                <a:ext uri="{FF2B5EF4-FFF2-40B4-BE49-F238E27FC236}">
                  <a16:creationId xmlns:a16="http://schemas.microsoft.com/office/drawing/2014/main" id="{E8C5DFDD-628C-42B4-A651-8F85006DAA0C}"/>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0">
              <a:extLst>
                <a:ext uri="{FF2B5EF4-FFF2-40B4-BE49-F238E27FC236}">
                  <a16:creationId xmlns:a16="http://schemas.microsoft.com/office/drawing/2014/main" id="{16668D7D-A058-4775-B500-389C57C4F95B}"/>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1">
              <a:extLst>
                <a:ext uri="{FF2B5EF4-FFF2-40B4-BE49-F238E27FC236}">
                  <a16:creationId xmlns:a16="http://schemas.microsoft.com/office/drawing/2014/main" id="{ACF09289-9AB1-4B09-B244-A94E6900536A}"/>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2">
              <a:extLst>
                <a:ext uri="{FF2B5EF4-FFF2-40B4-BE49-F238E27FC236}">
                  <a16:creationId xmlns:a16="http://schemas.microsoft.com/office/drawing/2014/main" id="{DF543FD4-08FE-4B58-8ED4-9D4D353273BA}"/>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3">
              <a:extLst>
                <a:ext uri="{FF2B5EF4-FFF2-40B4-BE49-F238E27FC236}">
                  <a16:creationId xmlns:a16="http://schemas.microsoft.com/office/drawing/2014/main" id="{0BA0EC1B-3410-49A5-8BB5-9CCFF211F9F0}"/>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4">
              <a:extLst>
                <a:ext uri="{FF2B5EF4-FFF2-40B4-BE49-F238E27FC236}">
                  <a16:creationId xmlns:a16="http://schemas.microsoft.com/office/drawing/2014/main" id="{613E8AB9-9606-4E04-8AEA-A751A3AA170A}"/>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
              <a:extLst>
                <a:ext uri="{FF2B5EF4-FFF2-40B4-BE49-F238E27FC236}">
                  <a16:creationId xmlns:a16="http://schemas.microsoft.com/office/drawing/2014/main" id="{1566FEF2-A852-4ADD-A281-52C4696A968C}"/>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
              <a:extLst>
                <a:ext uri="{FF2B5EF4-FFF2-40B4-BE49-F238E27FC236}">
                  <a16:creationId xmlns:a16="http://schemas.microsoft.com/office/drawing/2014/main" id="{7D0A69DA-4BC2-4617-84E9-B4CE0BBA58A0}"/>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7">
              <a:extLst>
                <a:ext uri="{FF2B5EF4-FFF2-40B4-BE49-F238E27FC236}">
                  <a16:creationId xmlns:a16="http://schemas.microsoft.com/office/drawing/2014/main" id="{FCE0DBDF-6E87-4B34-9103-635459D9614C}"/>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8">
              <a:extLst>
                <a:ext uri="{FF2B5EF4-FFF2-40B4-BE49-F238E27FC236}">
                  <a16:creationId xmlns:a16="http://schemas.microsoft.com/office/drawing/2014/main" id="{9B5E160F-6001-46D5-ACDC-9A7CB4C3F582}"/>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9">
              <a:extLst>
                <a:ext uri="{FF2B5EF4-FFF2-40B4-BE49-F238E27FC236}">
                  <a16:creationId xmlns:a16="http://schemas.microsoft.com/office/drawing/2014/main" id="{DA22A81F-41CC-4187-8DC0-B55EF110A93D}"/>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20">
              <a:extLst>
                <a:ext uri="{FF2B5EF4-FFF2-40B4-BE49-F238E27FC236}">
                  <a16:creationId xmlns:a16="http://schemas.microsoft.com/office/drawing/2014/main" id="{60CA512C-C7F3-4A9E-823B-45BC3B847C84}"/>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21">
              <a:extLst>
                <a:ext uri="{FF2B5EF4-FFF2-40B4-BE49-F238E27FC236}">
                  <a16:creationId xmlns:a16="http://schemas.microsoft.com/office/drawing/2014/main" id="{968121B5-7A88-4A6E-8034-CA1267776471}"/>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Rectangle 22">
              <a:extLst>
                <a:ext uri="{FF2B5EF4-FFF2-40B4-BE49-F238E27FC236}">
                  <a16:creationId xmlns:a16="http://schemas.microsoft.com/office/drawing/2014/main" id="{8A205B8C-8666-44CF-9AF5-E3BC53D35B87}"/>
                </a:ext>
              </a:extLst>
            </p:cNvPr>
            <p:cNvSpPr>
              <a:spLocks noChangeArrowheads="1"/>
            </p:cNvSpPr>
            <p:nvPr userDrawn="1"/>
          </p:nvSpPr>
          <p:spPr bwMode="auto">
            <a:xfrm>
              <a:off x="4334" y="3150"/>
              <a:ext cx="48"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23">
              <a:extLst>
                <a:ext uri="{FF2B5EF4-FFF2-40B4-BE49-F238E27FC236}">
                  <a16:creationId xmlns:a16="http://schemas.microsoft.com/office/drawing/2014/main" id="{124EB38D-5EEC-405E-944C-FAB09AEB82E2}"/>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24">
              <a:extLst>
                <a:ext uri="{FF2B5EF4-FFF2-40B4-BE49-F238E27FC236}">
                  <a16:creationId xmlns:a16="http://schemas.microsoft.com/office/drawing/2014/main" id="{3FD70241-350D-4A1B-A821-19E40305B90B}"/>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25">
              <a:extLst>
                <a:ext uri="{FF2B5EF4-FFF2-40B4-BE49-F238E27FC236}">
                  <a16:creationId xmlns:a16="http://schemas.microsoft.com/office/drawing/2014/main" id="{6D9497B1-DAA6-464C-844D-FFF58361E0E6}"/>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26">
              <a:extLst>
                <a:ext uri="{FF2B5EF4-FFF2-40B4-BE49-F238E27FC236}">
                  <a16:creationId xmlns:a16="http://schemas.microsoft.com/office/drawing/2014/main" id="{C4E45D79-500F-4666-8BBD-034F1A4D906F}"/>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27">
              <a:extLst>
                <a:ext uri="{FF2B5EF4-FFF2-40B4-BE49-F238E27FC236}">
                  <a16:creationId xmlns:a16="http://schemas.microsoft.com/office/drawing/2014/main" id="{35364CEB-1C29-4B91-9192-408A01F86FBE}"/>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28">
              <a:extLst>
                <a:ext uri="{FF2B5EF4-FFF2-40B4-BE49-F238E27FC236}">
                  <a16:creationId xmlns:a16="http://schemas.microsoft.com/office/drawing/2014/main" id="{330A05D9-8A50-42E5-A438-9D9274B1AC27}"/>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9">
              <a:extLst>
                <a:ext uri="{FF2B5EF4-FFF2-40B4-BE49-F238E27FC236}">
                  <a16:creationId xmlns:a16="http://schemas.microsoft.com/office/drawing/2014/main" id="{D8B259B6-FA97-427A-B259-3ED9B5424C40}"/>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30">
              <a:extLst>
                <a:ext uri="{FF2B5EF4-FFF2-40B4-BE49-F238E27FC236}">
                  <a16:creationId xmlns:a16="http://schemas.microsoft.com/office/drawing/2014/main" id="{82A51989-D3E8-444C-A096-9F2830513918}"/>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31">
              <a:extLst>
                <a:ext uri="{FF2B5EF4-FFF2-40B4-BE49-F238E27FC236}">
                  <a16:creationId xmlns:a16="http://schemas.microsoft.com/office/drawing/2014/main" id="{2862A5EA-4721-4401-9264-7ED448154052}"/>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32">
              <a:extLst>
                <a:ext uri="{FF2B5EF4-FFF2-40B4-BE49-F238E27FC236}">
                  <a16:creationId xmlns:a16="http://schemas.microsoft.com/office/drawing/2014/main" id="{615A12BC-59D4-4D55-8D73-0F5BE2A5EDB1}"/>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Rectangle 33">
              <a:extLst>
                <a:ext uri="{FF2B5EF4-FFF2-40B4-BE49-F238E27FC236}">
                  <a16:creationId xmlns:a16="http://schemas.microsoft.com/office/drawing/2014/main" id="{F32C74CF-CE78-4CD7-82B0-1DABC54761A6}"/>
                </a:ext>
              </a:extLst>
            </p:cNvPr>
            <p:cNvSpPr>
              <a:spLocks noChangeArrowheads="1"/>
            </p:cNvSpPr>
            <p:nvPr userDrawn="1"/>
          </p:nvSpPr>
          <p:spPr bwMode="auto">
            <a:xfrm>
              <a:off x="7113" y="3150"/>
              <a:ext cx="47"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34">
              <a:extLst>
                <a:ext uri="{FF2B5EF4-FFF2-40B4-BE49-F238E27FC236}">
                  <a16:creationId xmlns:a16="http://schemas.microsoft.com/office/drawing/2014/main" id="{8D11438E-01A0-480A-B7DC-8439DF4E0366}"/>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35">
              <a:extLst>
                <a:ext uri="{FF2B5EF4-FFF2-40B4-BE49-F238E27FC236}">
                  <a16:creationId xmlns:a16="http://schemas.microsoft.com/office/drawing/2014/main" id="{6E01DA4C-329E-44D0-B3C5-F2D07CCF28AB}"/>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71778458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7825" y="2952000"/>
            <a:ext cx="4932000" cy="1503000"/>
          </a:xfrm>
        </p:spPr>
        <p:txBody>
          <a:bodyPr anchor="t"/>
          <a:lstStyle>
            <a:lvl1pPr algn="l">
              <a:defRPr sz="5750">
                <a:solidFill>
                  <a:schemeClr val="bg1"/>
                </a:solidFill>
                <a:latin typeface="+mj-lt"/>
              </a:defRPr>
            </a:lvl1pPr>
          </a:lstStyle>
          <a:p>
            <a:r>
              <a:rPr lang="en-US"/>
              <a:t>Click to edit Master title style</a:t>
            </a:r>
          </a:p>
        </p:txBody>
      </p:sp>
      <p:sp>
        <p:nvSpPr>
          <p:cNvPr id="9" name="Text Placeholder 8">
            <a:extLst>
              <a:ext uri="{FF2B5EF4-FFF2-40B4-BE49-F238E27FC236}">
                <a16:creationId xmlns:a16="http://schemas.microsoft.com/office/drawing/2014/main" id="{859BCDAA-3E86-4330-AE34-33DA3205BC85}"/>
              </a:ext>
            </a:extLst>
          </p:cNvPr>
          <p:cNvSpPr>
            <a:spLocks noGrp="1"/>
          </p:cNvSpPr>
          <p:nvPr>
            <p:ph type="body" sz="quarter" idx="10"/>
          </p:nvPr>
        </p:nvSpPr>
        <p:spPr>
          <a:xfrm>
            <a:off x="377825" y="5011200"/>
            <a:ext cx="3607594" cy="1370550"/>
          </a:xfrm>
        </p:spPr>
        <p:txBody>
          <a:bodyPr anchor="b"/>
          <a:lstStyle>
            <a:lvl1pPr>
              <a:spcAft>
                <a:spcPts val="0"/>
              </a:spcAft>
              <a:defRPr sz="1200">
                <a:solidFill>
                  <a:schemeClr val="bg1"/>
                </a:solidFill>
              </a:defRPr>
            </a:lvl1pPr>
            <a:lvl2pPr marL="0" indent="0">
              <a:spcAft>
                <a:spcPts val="0"/>
              </a:spcAft>
              <a:buNone/>
              <a:defRPr sz="1200" b="1">
                <a:solidFill>
                  <a:schemeClr val="bg1"/>
                </a:solidFill>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5" name="Footer Placeholder 4">
            <a:extLst>
              <a:ext uri="{FF2B5EF4-FFF2-40B4-BE49-F238E27FC236}">
                <a16:creationId xmlns:a16="http://schemas.microsoft.com/office/drawing/2014/main" id="{0EC6A8FB-C22C-4816-B876-7FE31AE5BB12}"/>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grpSp>
        <p:nvGrpSpPr>
          <p:cNvPr id="50" name="Group 4">
            <a:extLst>
              <a:ext uri="{FF2B5EF4-FFF2-40B4-BE49-F238E27FC236}">
                <a16:creationId xmlns:a16="http://schemas.microsoft.com/office/drawing/2014/main" id="{A100E34E-870C-4931-B253-F1CB7226EEE3}"/>
              </a:ext>
            </a:extLst>
          </p:cNvPr>
          <p:cNvGrpSpPr>
            <a:grpSpLocks noChangeAspect="1"/>
          </p:cNvGrpSpPr>
          <p:nvPr userDrawn="1"/>
        </p:nvGrpSpPr>
        <p:grpSpPr bwMode="auto">
          <a:xfrm>
            <a:off x="9607375" y="5585698"/>
            <a:ext cx="2206800" cy="799157"/>
            <a:chOff x="0" y="769"/>
            <a:chExt cx="7685" cy="2783"/>
          </a:xfrm>
          <a:solidFill>
            <a:schemeClr val="bg1"/>
          </a:solidFill>
        </p:grpSpPr>
        <p:sp>
          <p:nvSpPr>
            <p:cNvPr id="51" name="Freeform 5">
              <a:extLst>
                <a:ext uri="{FF2B5EF4-FFF2-40B4-BE49-F238E27FC236}">
                  <a16:creationId xmlns:a16="http://schemas.microsoft.com/office/drawing/2014/main" id="{E22590C7-140B-4786-BBDD-FBCD795A4154}"/>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6">
              <a:extLst>
                <a:ext uri="{FF2B5EF4-FFF2-40B4-BE49-F238E27FC236}">
                  <a16:creationId xmlns:a16="http://schemas.microsoft.com/office/drawing/2014/main" id="{C1B7B53E-AA52-43BE-ABB3-8F6339EA42A9}"/>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7">
              <a:extLst>
                <a:ext uri="{FF2B5EF4-FFF2-40B4-BE49-F238E27FC236}">
                  <a16:creationId xmlns:a16="http://schemas.microsoft.com/office/drawing/2014/main" id="{677E408E-5B3B-4627-87E0-279587E562EC}"/>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8">
              <a:extLst>
                <a:ext uri="{FF2B5EF4-FFF2-40B4-BE49-F238E27FC236}">
                  <a16:creationId xmlns:a16="http://schemas.microsoft.com/office/drawing/2014/main" id="{6B6232C2-FB41-4332-B068-46F1F554B6A7}"/>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9">
              <a:extLst>
                <a:ext uri="{FF2B5EF4-FFF2-40B4-BE49-F238E27FC236}">
                  <a16:creationId xmlns:a16="http://schemas.microsoft.com/office/drawing/2014/main" id="{8723654A-CA20-4DB5-8961-521A52121C91}"/>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0">
              <a:extLst>
                <a:ext uri="{FF2B5EF4-FFF2-40B4-BE49-F238E27FC236}">
                  <a16:creationId xmlns:a16="http://schemas.microsoft.com/office/drawing/2014/main" id="{562AF474-6D26-4B3B-9F3E-6CD603AF0211}"/>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1">
              <a:extLst>
                <a:ext uri="{FF2B5EF4-FFF2-40B4-BE49-F238E27FC236}">
                  <a16:creationId xmlns:a16="http://schemas.microsoft.com/office/drawing/2014/main" id="{D6CD600E-8DC8-46A1-99C3-A9C843D9C26A}"/>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2">
              <a:extLst>
                <a:ext uri="{FF2B5EF4-FFF2-40B4-BE49-F238E27FC236}">
                  <a16:creationId xmlns:a16="http://schemas.microsoft.com/office/drawing/2014/main" id="{EDB45714-05A1-4A67-911B-E0FBA5937167}"/>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3">
              <a:extLst>
                <a:ext uri="{FF2B5EF4-FFF2-40B4-BE49-F238E27FC236}">
                  <a16:creationId xmlns:a16="http://schemas.microsoft.com/office/drawing/2014/main" id="{679843BF-6FD0-47EE-A7E9-1579ECBD170E}"/>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4">
              <a:extLst>
                <a:ext uri="{FF2B5EF4-FFF2-40B4-BE49-F238E27FC236}">
                  <a16:creationId xmlns:a16="http://schemas.microsoft.com/office/drawing/2014/main" id="{F242DD23-B050-47D2-96E4-37D64EE47CD3}"/>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
              <a:extLst>
                <a:ext uri="{FF2B5EF4-FFF2-40B4-BE49-F238E27FC236}">
                  <a16:creationId xmlns:a16="http://schemas.microsoft.com/office/drawing/2014/main" id="{C9493D32-DB63-4219-B691-2BE4ADEA02CB}"/>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6">
              <a:extLst>
                <a:ext uri="{FF2B5EF4-FFF2-40B4-BE49-F238E27FC236}">
                  <a16:creationId xmlns:a16="http://schemas.microsoft.com/office/drawing/2014/main" id="{25A13846-07A6-4852-B577-BDB4E678C283}"/>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
              <a:extLst>
                <a:ext uri="{FF2B5EF4-FFF2-40B4-BE49-F238E27FC236}">
                  <a16:creationId xmlns:a16="http://schemas.microsoft.com/office/drawing/2014/main" id="{89519691-D3E6-4801-9A7D-45F72D796666}"/>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8">
              <a:extLst>
                <a:ext uri="{FF2B5EF4-FFF2-40B4-BE49-F238E27FC236}">
                  <a16:creationId xmlns:a16="http://schemas.microsoft.com/office/drawing/2014/main" id="{7CA6C9E2-2E52-4AAA-97C7-3854F4CBC25C}"/>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9">
              <a:extLst>
                <a:ext uri="{FF2B5EF4-FFF2-40B4-BE49-F238E27FC236}">
                  <a16:creationId xmlns:a16="http://schemas.microsoft.com/office/drawing/2014/main" id="{1F3A7BAF-DB3C-444F-BC57-A782095E069C}"/>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20">
              <a:extLst>
                <a:ext uri="{FF2B5EF4-FFF2-40B4-BE49-F238E27FC236}">
                  <a16:creationId xmlns:a16="http://schemas.microsoft.com/office/drawing/2014/main" id="{5CE838E0-421E-4C36-AE77-D85DC303F779}"/>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21">
              <a:extLst>
                <a:ext uri="{FF2B5EF4-FFF2-40B4-BE49-F238E27FC236}">
                  <a16:creationId xmlns:a16="http://schemas.microsoft.com/office/drawing/2014/main" id="{9CE24DE2-8128-464C-8F48-02D8B36C692E}"/>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Rectangle 22">
              <a:extLst>
                <a:ext uri="{FF2B5EF4-FFF2-40B4-BE49-F238E27FC236}">
                  <a16:creationId xmlns:a16="http://schemas.microsoft.com/office/drawing/2014/main" id="{E04A1C44-343F-45D6-BC90-004CDE322DA1}"/>
                </a:ext>
              </a:extLst>
            </p:cNvPr>
            <p:cNvSpPr>
              <a:spLocks noChangeArrowheads="1"/>
            </p:cNvSpPr>
            <p:nvPr userDrawn="1"/>
          </p:nvSpPr>
          <p:spPr bwMode="auto">
            <a:xfrm>
              <a:off x="4334" y="3150"/>
              <a:ext cx="48"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23">
              <a:extLst>
                <a:ext uri="{FF2B5EF4-FFF2-40B4-BE49-F238E27FC236}">
                  <a16:creationId xmlns:a16="http://schemas.microsoft.com/office/drawing/2014/main" id="{38906BEF-967E-4872-A2AE-8CDC0B3613DC}"/>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24">
              <a:extLst>
                <a:ext uri="{FF2B5EF4-FFF2-40B4-BE49-F238E27FC236}">
                  <a16:creationId xmlns:a16="http://schemas.microsoft.com/office/drawing/2014/main" id="{4415AD10-80C8-4E5C-8AAB-5625936D3253}"/>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25">
              <a:extLst>
                <a:ext uri="{FF2B5EF4-FFF2-40B4-BE49-F238E27FC236}">
                  <a16:creationId xmlns:a16="http://schemas.microsoft.com/office/drawing/2014/main" id="{BFD6358D-DDD3-41EC-AEF7-B56DFE19E9F3}"/>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26">
              <a:extLst>
                <a:ext uri="{FF2B5EF4-FFF2-40B4-BE49-F238E27FC236}">
                  <a16:creationId xmlns:a16="http://schemas.microsoft.com/office/drawing/2014/main" id="{16D0FD6E-00A0-409D-B98C-715797B99F8B}"/>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27">
              <a:extLst>
                <a:ext uri="{FF2B5EF4-FFF2-40B4-BE49-F238E27FC236}">
                  <a16:creationId xmlns:a16="http://schemas.microsoft.com/office/drawing/2014/main" id="{26C2BFCB-92CA-4845-AF7A-9AD3E90B8668}"/>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28">
              <a:extLst>
                <a:ext uri="{FF2B5EF4-FFF2-40B4-BE49-F238E27FC236}">
                  <a16:creationId xmlns:a16="http://schemas.microsoft.com/office/drawing/2014/main" id="{A5B40A4C-F01E-4A58-8957-490D6A66D110}"/>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29">
              <a:extLst>
                <a:ext uri="{FF2B5EF4-FFF2-40B4-BE49-F238E27FC236}">
                  <a16:creationId xmlns:a16="http://schemas.microsoft.com/office/drawing/2014/main" id="{5A367AB4-5A00-40C9-B92F-816366A69AAA}"/>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30">
              <a:extLst>
                <a:ext uri="{FF2B5EF4-FFF2-40B4-BE49-F238E27FC236}">
                  <a16:creationId xmlns:a16="http://schemas.microsoft.com/office/drawing/2014/main" id="{1FD8D510-46A4-4E57-8815-45A6D7807C2C}"/>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31">
              <a:extLst>
                <a:ext uri="{FF2B5EF4-FFF2-40B4-BE49-F238E27FC236}">
                  <a16:creationId xmlns:a16="http://schemas.microsoft.com/office/drawing/2014/main" id="{55EA1A70-20DE-4C7E-B053-0679139F26FF}"/>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32">
              <a:extLst>
                <a:ext uri="{FF2B5EF4-FFF2-40B4-BE49-F238E27FC236}">
                  <a16:creationId xmlns:a16="http://schemas.microsoft.com/office/drawing/2014/main" id="{6B9494B5-2A6A-4E3B-B0B8-810E5FFE2AD9}"/>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Rectangle 33">
              <a:extLst>
                <a:ext uri="{FF2B5EF4-FFF2-40B4-BE49-F238E27FC236}">
                  <a16:creationId xmlns:a16="http://schemas.microsoft.com/office/drawing/2014/main" id="{84E68D87-85B6-43AE-8CA3-9B8C42F58901}"/>
                </a:ext>
              </a:extLst>
            </p:cNvPr>
            <p:cNvSpPr>
              <a:spLocks noChangeArrowheads="1"/>
            </p:cNvSpPr>
            <p:nvPr userDrawn="1"/>
          </p:nvSpPr>
          <p:spPr bwMode="auto">
            <a:xfrm>
              <a:off x="7113" y="3150"/>
              <a:ext cx="47"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34">
              <a:extLst>
                <a:ext uri="{FF2B5EF4-FFF2-40B4-BE49-F238E27FC236}">
                  <a16:creationId xmlns:a16="http://schemas.microsoft.com/office/drawing/2014/main" id="{90E4065B-6668-468B-B4B6-A43CA40DD1E1}"/>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35">
              <a:extLst>
                <a:ext uri="{FF2B5EF4-FFF2-40B4-BE49-F238E27FC236}">
                  <a16:creationId xmlns:a16="http://schemas.microsoft.com/office/drawing/2014/main" id="{E139153D-67FC-44C5-A4A7-8236ADBB2B3D}"/>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7113025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losing Slide with Imag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2952000"/>
            <a:ext cx="4932000" cy="1503000"/>
          </a:xfrm>
        </p:spPr>
        <p:txBody>
          <a:bodyPr anchor="t"/>
          <a:lstStyle>
            <a:lvl1pPr algn="l">
              <a:defRPr sz="5750">
                <a:solidFill>
                  <a:schemeClr val="accent4"/>
                </a:solidFill>
                <a:latin typeface="+mj-lt"/>
              </a:defRPr>
            </a:lvl1pPr>
          </a:lstStyle>
          <a:p>
            <a:r>
              <a:rPr lang="en-US"/>
              <a:t>Click to edit Master title style</a:t>
            </a:r>
          </a:p>
        </p:txBody>
      </p:sp>
      <p:sp>
        <p:nvSpPr>
          <p:cNvPr id="9" name="Text Placeholder 8">
            <a:extLst>
              <a:ext uri="{FF2B5EF4-FFF2-40B4-BE49-F238E27FC236}">
                <a16:creationId xmlns:a16="http://schemas.microsoft.com/office/drawing/2014/main" id="{859BCDAA-3E86-4330-AE34-33DA3205BC85}"/>
              </a:ext>
            </a:extLst>
          </p:cNvPr>
          <p:cNvSpPr>
            <a:spLocks noGrp="1"/>
          </p:cNvSpPr>
          <p:nvPr>
            <p:ph type="body" sz="quarter" idx="10"/>
          </p:nvPr>
        </p:nvSpPr>
        <p:spPr>
          <a:xfrm>
            <a:off x="377825" y="5011200"/>
            <a:ext cx="3607594" cy="1370550"/>
          </a:xfrm>
        </p:spPr>
        <p:txBody>
          <a:bodyPr anchor="b"/>
          <a:lstStyle>
            <a:lvl1pPr>
              <a:spcAft>
                <a:spcPts val="0"/>
              </a:spcAft>
              <a:defRPr sz="1200">
                <a:solidFill>
                  <a:schemeClr val="accent1"/>
                </a:solidFill>
              </a:defRPr>
            </a:lvl1pPr>
            <a:lvl2pPr marL="0" indent="0">
              <a:spcAft>
                <a:spcPts val="0"/>
              </a:spcAft>
              <a:buNone/>
              <a:defRPr sz="1200" b="1">
                <a:solidFill>
                  <a:schemeClr val="accent1"/>
                </a:solidFill>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6" name="Picture Placeholder 6">
            <a:extLst>
              <a:ext uri="{FF2B5EF4-FFF2-40B4-BE49-F238E27FC236}">
                <a16:creationId xmlns:a16="http://schemas.microsoft.com/office/drawing/2014/main" id="{CE57F7F5-FC77-425E-A2A6-DDD1D50110BD}"/>
              </a:ext>
            </a:extLst>
          </p:cNvPr>
          <p:cNvSpPr>
            <a:spLocks noGrp="1"/>
          </p:cNvSpPr>
          <p:nvPr>
            <p:ph type="pic" sz="quarter" idx="14"/>
          </p:nvPr>
        </p:nvSpPr>
        <p:spPr>
          <a:xfrm>
            <a:off x="6657175" y="377825"/>
            <a:ext cx="5157000" cy="3981600"/>
          </a:xfrm>
          <a:solidFill>
            <a:schemeClr val="bg1">
              <a:lumMod val="85000"/>
            </a:schemeClr>
          </a:solidFill>
        </p:spPr>
        <p:txBody>
          <a:bodyPr/>
          <a:lstStyle/>
          <a:p>
            <a:r>
              <a:rPr lang="en-US"/>
              <a:t>Click icon to add picture</a:t>
            </a:r>
            <a:endParaRPr lang="en-GB"/>
          </a:p>
        </p:txBody>
      </p:sp>
      <p:sp>
        <p:nvSpPr>
          <p:cNvPr id="7" name="Footer Placeholder 4">
            <a:extLst>
              <a:ext uri="{FF2B5EF4-FFF2-40B4-BE49-F238E27FC236}">
                <a16:creationId xmlns:a16="http://schemas.microsoft.com/office/drawing/2014/main" id="{89BD5DBD-2FA9-4215-9F27-75581AAE1EBE}"/>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8" name="Rectangle 7">
            <a:extLst>
              <a:ext uri="{FF2B5EF4-FFF2-40B4-BE49-F238E27FC236}">
                <a16:creationId xmlns:a16="http://schemas.microsoft.com/office/drawing/2014/main" id="{EF6A93B3-E055-4858-9A45-84EE75DE5C27}"/>
              </a:ext>
            </a:extLst>
          </p:cNvPr>
          <p:cNvSpPr/>
          <p:nvPr userDrawn="1"/>
        </p:nvSpPr>
        <p:spPr>
          <a:xfrm>
            <a:off x="11814175" y="-175"/>
            <a:ext cx="378000" cy="3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solidFill>
            </a:endParaRPr>
          </a:p>
        </p:txBody>
      </p:sp>
      <p:grpSp>
        <p:nvGrpSpPr>
          <p:cNvPr id="15" name="Group 4">
            <a:extLst>
              <a:ext uri="{FF2B5EF4-FFF2-40B4-BE49-F238E27FC236}">
                <a16:creationId xmlns:a16="http://schemas.microsoft.com/office/drawing/2014/main" id="{7B9986B3-1ED3-4764-B7E9-8DDCC2A42C63}"/>
              </a:ext>
            </a:extLst>
          </p:cNvPr>
          <p:cNvGrpSpPr>
            <a:grpSpLocks noChangeAspect="1"/>
          </p:cNvGrpSpPr>
          <p:nvPr userDrawn="1"/>
        </p:nvGrpSpPr>
        <p:grpSpPr bwMode="auto">
          <a:xfrm>
            <a:off x="9607375" y="5585698"/>
            <a:ext cx="2206800" cy="799157"/>
            <a:chOff x="0" y="769"/>
            <a:chExt cx="7685" cy="2783"/>
          </a:xfrm>
        </p:grpSpPr>
        <p:sp>
          <p:nvSpPr>
            <p:cNvPr id="16" name="Freeform 5">
              <a:extLst>
                <a:ext uri="{FF2B5EF4-FFF2-40B4-BE49-F238E27FC236}">
                  <a16:creationId xmlns:a16="http://schemas.microsoft.com/office/drawing/2014/main" id="{E84B1003-57DB-4DC8-BEC0-046B34E19570}"/>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6">
              <a:extLst>
                <a:ext uri="{FF2B5EF4-FFF2-40B4-BE49-F238E27FC236}">
                  <a16:creationId xmlns:a16="http://schemas.microsoft.com/office/drawing/2014/main" id="{652154AD-95DC-4285-B8AF-AE48B2DCE3FC}"/>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7">
              <a:extLst>
                <a:ext uri="{FF2B5EF4-FFF2-40B4-BE49-F238E27FC236}">
                  <a16:creationId xmlns:a16="http://schemas.microsoft.com/office/drawing/2014/main" id="{6E8EB300-5A65-4F75-BD4F-C54C6BC7AE00}"/>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8">
              <a:extLst>
                <a:ext uri="{FF2B5EF4-FFF2-40B4-BE49-F238E27FC236}">
                  <a16:creationId xmlns:a16="http://schemas.microsoft.com/office/drawing/2014/main" id="{EE36A3A7-E6B6-4D7D-94CB-1B83C87FC255}"/>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9">
              <a:extLst>
                <a:ext uri="{FF2B5EF4-FFF2-40B4-BE49-F238E27FC236}">
                  <a16:creationId xmlns:a16="http://schemas.microsoft.com/office/drawing/2014/main" id="{856078C6-BA84-48EB-8C1D-69FADA918262}"/>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0">
              <a:extLst>
                <a:ext uri="{FF2B5EF4-FFF2-40B4-BE49-F238E27FC236}">
                  <a16:creationId xmlns:a16="http://schemas.microsoft.com/office/drawing/2014/main" id="{B9CCE46F-93BB-4EA3-9A74-C083C00622DB}"/>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1">
              <a:extLst>
                <a:ext uri="{FF2B5EF4-FFF2-40B4-BE49-F238E27FC236}">
                  <a16:creationId xmlns:a16="http://schemas.microsoft.com/office/drawing/2014/main" id="{CB6837E2-7A01-4A48-93D6-316D6421B777}"/>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2">
              <a:extLst>
                <a:ext uri="{FF2B5EF4-FFF2-40B4-BE49-F238E27FC236}">
                  <a16:creationId xmlns:a16="http://schemas.microsoft.com/office/drawing/2014/main" id="{5E2F05A6-6267-438C-914E-5125068650DD}"/>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3">
              <a:extLst>
                <a:ext uri="{FF2B5EF4-FFF2-40B4-BE49-F238E27FC236}">
                  <a16:creationId xmlns:a16="http://schemas.microsoft.com/office/drawing/2014/main" id="{3F1886DD-48DF-43B2-9007-39608FEE29BD}"/>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4">
              <a:extLst>
                <a:ext uri="{FF2B5EF4-FFF2-40B4-BE49-F238E27FC236}">
                  <a16:creationId xmlns:a16="http://schemas.microsoft.com/office/drawing/2014/main" id="{3041C29F-B893-479A-9302-F4A7D72306CA}"/>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
              <a:extLst>
                <a:ext uri="{FF2B5EF4-FFF2-40B4-BE49-F238E27FC236}">
                  <a16:creationId xmlns:a16="http://schemas.microsoft.com/office/drawing/2014/main" id="{4318AE97-00C5-4CF3-BA35-B86EFD30C6A0}"/>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
              <a:extLst>
                <a:ext uri="{FF2B5EF4-FFF2-40B4-BE49-F238E27FC236}">
                  <a16:creationId xmlns:a16="http://schemas.microsoft.com/office/drawing/2014/main" id="{5B2A90CE-A271-489E-AEDF-B1FC7A155678}"/>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7">
              <a:extLst>
                <a:ext uri="{FF2B5EF4-FFF2-40B4-BE49-F238E27FC236}">
                  <a16:creationId xmlns:a16="http://schemas.microsoft.com/office/drawing/2014/main" id="{395903E0-069C-4698-BAD2-5F87701040D3}"/>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8">
              <a:extLst>
                <a:ext uri="{FF2B5EF4-FFF2-40B4-BE49-F238E27FC236}">
                  <a16:creationId xmlns:a16="http://schemas.microsoft.com/office/drawing/2014/main" id="{D1EAF510-16CD-4760-A891-D0A403B69BB1}"/>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9">
              <a:extLst>
                <a:ext uri="{FF2B5EF4-FFF2-40B4-BE49-F238E27FC236}">
                  <a16:creationId xmlns:a16="http://schemas.microsoft.com/office/drawing/2014/main" id="{DB22C4E0-B9AE-47D9-A356-BDCF2078CFF1}"/>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20">
              <a:extLst>
                <a:ext uri="{FF2B5EF4-FFF2-40B4-BE49-F238E27FC236}">
                  <a16:creationId xmlns:a16="http://schemas.microsoft.com/office/drawing/2014/main" id="{2E8B5510-FFAB-471B-B44B-E1DDCCEB745E}"/>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21">
              <a:extLst>
                <a:ext uri="{FF2B5EF4-FFF2-40B4-BE49-F238E27FC236}">
                  <a16:creationId xmlns:a16="http://schemas.microsoft.com/office/drawing/2014/main" id="{4A38856C-CCA4-4CA9-9B2E-B6D046B2A5B7}"/>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Rectangle 22">
              <a:extLst>
                <a:ext uri="{FF2B5EF4-FFF2-40B4-BE49-F238E27FC236}">
                  <a16:creationId xmlns:a16="http://schemas.microsoft.com/office/drawing/2014/main" id="{04ADC160-E977-49A2-A894-C24A147C5385}"/>
                </a:ext>
              </a:extLst>
            </p:cNvPr>
            <p:cNvSpPr>
              <a:spLocks noChangeArrowheads="1"/>
            </p:cNvSpPr>
            <p:nvPr userDrawn="1"/>
          </p:nvSpPr>
          <p:spPr bwMode="auto">
            <a:xfrm>
              <a:off x="4334" y="3150"/>
              <a:ext cx="48"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23">
              <a:extLst>
                <a:ext uri="{FF2B5EF4-FFF2-40B4-BE49-F238E27FC236}">
                  <a16:creationId xmlns:a16="http://schemas.microsoft.com/office/drawing/2014/main" id="{9420315F-9537-4274-8E6A-475EC6CA4D90}"/>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24">
              <a:extLst>
                <a:ext uri="{FF2B5EF4-FFF2-40B4-BE49-F238E27FC236}">
                  <a16:creationId xmlns:a16="http://schemas.microsoft.com/office/drawing/2014/main" id="{3473FBC7-C194-4BAD-9D01-65449156B5A9}"/>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25">
              <a:extLst>
                <a:ext uri="{FF2B5EF4-FFF2-40B4-BE49-F238E27FC236}">
                  <a16:creationId xmlns:a16="http://schemas.microsoft.com/office/drawing/2014/main" id="{A2282170-F93E-4516-B180-2A8EB403F72D}"/>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26">
              <a:extLst>
                <a:ext uri="{FF2B5EF4-FFF2-40B4-BE49-F238E27FC236}">
                  <a16:creationId xmlns:a16="http://schemas.microsoft.com/office/drawing/2014/main" id="{37F8AD53-FE20-4B0F-A399-8D2AE6164A20}"/>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27">
              <a:extLst>
                <a:ext uri="{FF2B5EF4-FFF2-40B4-BE49-F238E27FC236}">
                  <a16:creationId xmlns:a16="http://schemas.microsoft.com/office/drawing/2014/main" id="{14B15A01-34B7-406E-9825-2F5320E73A0D}"/>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8">
              <a:extLst>
                <a:ext uri="{FF2B5EF4-FFF2-40B4-BE49-F238E27FC236}">
                  <a16:creationId xmlns:a16="http://schemas.microsoft.com/office/drawing/2014/main" id="{1A23C1FC-CBFB-4AC7-B8DA-06E8DA55086F}"/>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9">
              <a:extLst>
                <a:ext uri="{FF2B5EF4-FFF2-40B4-BE49-F238E27FC236}">
                  <a16:creationId xmlns:a16="http://schemas.microsoft.com/office/drawing/2014/main" id="{6D5027F6-D5DA-4619-8785-C6AB1F3ED378}"/>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30">
              <a:extLst>
                <a:ext uri="{FF2B5EF4-FFF2-40B4-BE49-F238E27FC236}">
                  <a16:creationId xmlns:a16="http://schemas.microsoft.com/office/drawing/2014/main" id="{C65E43B1-79BE-40AE-B6CB-7092EDC502DF}"/>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31">
              <a:extLst>
                <a:ext uri="{FF2B5EF4-FFF2-40B4-BE49-F238E27FC236}">
                  <a16:creationId xmlns:a16="http://schemas.microsoft.com/office/drawing/2014/main" id="{F2C85F95-5210-4490-9F23-D58E7B723977}"/>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32">
              <a:extLst>
                <a:ext uri="{FF2B5EF4-FFF2-40B4-BE49-F238E27FC236}">
                  <a16:creationId xmlns:a16="http://schemas.microsoft.com/office/drawing/2014/main" id="{4CCE93A9-7E6F-4C5F-8076-4C60815AE6E7}"/>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Rectangle 33">
              <a:extLst>
                <a:ext uri="{FF2B5EF4-FFF2-40B4-BE49-F238E27FC236}">
                  <a16:creationId xmlns:a16="http://schemas.microsoft.com/office/drawing/2014/main" id="{04C28296-B3FF-4403-A9D9-CD14D0D46B50}"/>
                </a:ext>
              </a:extLst>
            </p:cNvPr>
            <p:cNvSpPr>
              <a:spLocks noChangeArrowheads="1"/>
            </p:cNvSpPr>
            <p:nvPr userDrawn="1"/>
          </p:nvSpPr>
          <p:spPr bwMode="auto">
            <a:xfrm>
              <a:off x="7113" y="3150"/>
              <a:ext cx="47"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34">
              <a:extLst>
                <a:ext uri="{FF2B5EF4-FFF2-40B4-BE49-F238E27FC236}">
                  <a16:creationId xmlns:a16="http://schemas.microsoft.com/office/drawing/2014/main" id="{8D3BBDF1-DEC4-4799-919F-87813DDB296E}"/>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35">
              <a:extLst>
                <a:ext uri="{FF2B5EF4-FFF2-40B4-BE49-F238E27FC236}">
                  <a16:creationId xmlns:a16="http://schemas.microsoft.com/office/drawing/2014/main" id="{B007E1BC-2239-473B-A3D1-3527CFD1DA7F}"/>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01503296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losing Slide Blank Whit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2952000"/>
            <a:ext cx="4932000" cy="1503000"/>
          </a:xfrm>
        </p:spPr>
        <p:txBody>
          <a:bodyPr anchor="t"/>
          <a:lstStyle>
            <a:lvl1pPr algn="l">
              <a:defRPr sz="5750">
                <a:solidFill>
                  <a:schemeClr val="accent4"/>
                </a:solidFill>
                <a:latin typeface="+mj-lt"/>
              </a:defRPr>
            </a:lvl1pPr>
          </a:lstStyle>
          <a:p>
            <a:r>
              <a:rPr lang="en-US"/>
              <a:t>Click to edit Master title style</a:t>
            </a:r>
          </a:p>
        </p:txBody>
      </p:sp>
      <p:sp>
        <p:nvSpPr>
          <p:cNvPr id="9" name="Text Placeholder 8">
            <a:extLst>
              <a:ext uri="{FF2B5EF4-FFF2-40B4-BE49-F238E27FC236}">
                <a16:creationId xmlns:a16="http://schemas.microsoft.com/office/drawing/2014/main" id="{859BCDAA-3E86-4330-AE34-33DA3205BC85}"/>
              </a:ext>
            </a:extLst>
          </p:cNvPr>
          <p:cNvSpPr>
            <a:spLocks noGrp="1"/>
          </p:cNvSpPr>
          <p:nvPr>
            <p:ph type="body" sz="quarter" idx="10"/>
          </p:nvPr>
        </p:nvSpPr>
        <p:spPr>
          <a:xfrm>
            <a:off x="377825" y="5011200"/>
            <a:ext cx="3607594" cy="1370550"/>
          </a:xfrm>
        </p:spPr>
        <p:txBody>
          <a:bodyPr anchor="b"/>
          <a:lstStyle>
            <a:lvl1pPr>
              <a:spcAft>
                <a:spcPts val="0"/>
              </a:spcAft>
              <a:defRPr sz="1200">
                <a:solidFill>
                  <a:schemeClr val="accent1"/>
                </a:solidFill>
              </a:defRPr>
            </a:lvl1pPr>
            <a:lvl2pPr marL="0" indent="0">
              <a:spcAft>
                <a:spcPts val="0"/>
              </a:spcAft>
              <a:buNone/>
              <a:defRPr sz="1200" b="1">
                <a:solidFill>
                  <a:schemeClr val="accent1"/>
                </a:solidFill>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6" name="Footer Placeholder 4">
            <a:extLst>
              <a:ext uri="{FF2B5EF4-FFF2-40B4-BE49-F238E27FC236}">
                <a16:creationId xmlns:a16="http://schemas.microsoft.com/office/drawing/2014/main" id="{E14920EE-2A7C-44F3-99E1-0A99C5AA942B}"/>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grpSp>
        <p:nvGrpSpPr>
          <p:cNvPr id="13" name="Group 4">
            <a:extLst>
              <a:ext uri="{FF2B5EF4-FFF2-40B4-BE49-F238E27FC236}">
                <a16:creationId xmlns:a16="http://schemas.microsoft.com/office/drawing/2014/main" id="{05057CAC-258F-4248-B7B2-D2BB0AB237D5}"/>
              </a:ext>
            </a:extLst>
          </p:cNvPr>
          <p:cNvGrpSpPr>
            <a:grpSpLocks noChangeAspect="1"/>
          </p:cNvGrpSpPr>
          <p:nvPr userDrawn="1"/>
        </p:nvGrpSpPr>
        <p:grpSpPr bwMode="auto">
          <a:xfrm>
            <a:off x="9607375" y="5585698"/>
            <a:ext cx="2206800" cy="799157"/>
            <a:chOff x="0" y="769"/>
            <a:chExt cx="7685" cy="2783"/>
          </a:xfrm>
        </p:grpSpPr>
        <p:sp>
          <p:nvSpPr>
            <p:cNvPr id="14" name="Freeform 5">
              <a:extLst>
                <a:ext uri="{FF2B5EF4-FFF2-40B4-BE49-F238E27FC236}">
                  <a16:creationId xmlns:a16="http://schemas.microsoft.com/office/drawing/2014/main" id="{ED52C2B0-F822-4388-8A82-64A280ECF49C}"/>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6">
              <a:extLst>
                <a:ext uri="{FF2B5EF4-FFF2-40B4-BE49-F238E27FC236}">
                  <a16:creationId xmlns:a16="http://schemas.microsoft.com/office/drawing/2014/main" id="{718DA30C-5BD4-44B9-BB9A-C8CEA1518325}"/>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7">
              <a:extLst>
                <a:ext uri="{FF2B5EF4-FFF2-40B4-BE49-F238E27FC236}">
                  <a16:creationId xmlns:a16="http://schemas.microsoft.com/office/drawing/2014/main" id="{79E99CAE-1A9B-4B50-A8E9-181EC6C321B7}"/>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8">
              <a:extLst>
                <a:ext uri="{FF2B5EF4-FFF2-40B4-BE49-F238E27FC236}">
                  <a16:creationId xmlns:a16="http://schemas.microsoft.com/office/drawing/2014/main" id="{EBC2F802-2DBB-456B-8824-9F983FFD4D54}"/>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9">
              <a:extLst>
                <a:ext uri="{FF2B5EF4-FFF2-40B4-BE49-F238E27FC236}">
                  <a16:creationId xmlns:a16="http://schemas.microsoft.com/office/drawing/2014/main" id="{7A0D13F4-27FE-47FF-A69F-2E5431AED709}"/>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0">
              <a:extLst>
                <a:ext uri="{FF2B5EF4-FFF2-40B4-BE49-F238E27FC236}">
                  <a16:creationId xmlns:a16="http://schemas.microsoft.com/office/drawing/2014/main" id="{1197265F-953E-49D5-8747-349A1BB85357}"/>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1">
              <a:extLst>
                <a:ext uri="{FF2B5EF4-FFF2-40B4-BE49-F238E27FC236}">
                  <a16:creationId xmlns:a16="http://schemas.microsoft.com/office/drawing/2014/main" id="{0EFAAE1E-E25D-4F5E-8618-413F77679E3F}"/>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2">
              <a:extLst>
                <a:ext uri="{FF2B5EF4-FFF2-40B4-BE49-F238E27FC236}">
                  <a16:creationId xmlns:a16="http://schemas.microsoft.com/office/drawing/2014/main" id="{9D895E9A-18C2-41AB-8F53-877FB79EC37F}"/>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3">
              <a:extLst>
                <a:ext uri="{FF2B5EF4-FFF2-40B4-BE49-F238E27FC236}">
                  <a16:creationId xmlns:a16="http://schemas.microsoft.com/office/drawing/2014/main" id="{F6083550-346D-4AA4-A525-B7B690370641}"/>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4">
              <a:extLst>
                <a:ext uri="{FF2B5EF4-FFF2-40B4-BE49-F238E27FC236}">
                  <a16:creationId xmlns:a16="http://schemas.microsoft.com/office/drawing/2014/main" id="{DA810954-9517-481E-AB2A-D8C7BB34FDC1}"/>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
              <a:extLst>
                <a:ext uri="{FF2B5EF4-FFF2-40B4-BE49-F238E27FC236}">
                  <a16:creationId xmlns:a16="http://schemas.microsoft.com/office/drawing/2014/main" id="{5F7681D8-9374-4B0D-9320-1C08983756CE}"/>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
              <a:extLst>
                <a:ext uri="{FF2B5EF4-FFF2-40B4-BE49-F238E27FC236}">
                  <a16:creationId xmlns:a16="http://schemas.microsoft.com/office/drawing/2014/main" id="{43A919B0-38BB-4B47-BD41-94CABA395BF6}"/>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7">
              <a:extLst>
                <a:ext uri="{FF2B5EF4-FFF2-40B4-BE49-F238E27FC236}">
                  <a16:creationId xmlns:a16="http://schemas.microsoft.com/office/drawing/2014/main" id="{E34A3521-48E9-406B-9619-93B39437A9BC}"/>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8">
              <a:extLst>
                <a:ext uri="{FF2B5EF4-FFF2-40B4-BE49-F238E27FC236}">
                  <a16:creationId xmlns:a16="http://schemas.microsoft.com/office/drawing/2014/main" id="{5E1F31CF-9D2A-44FE-A9DA-334C43451D07}"/>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9">
              <a:extLst>
                <a:ext uri="{FF2B5EF4-FFF2-40B4-BE49-F238E27FC236}">
                  <a16:creationId xmlns:a16="http://schemas.microsoft.com/office/drawing/2014/main" id="{279BD258-4F2B-4509-9BE4-2079FE74C3D3}"/>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20">
              <a:extLst>
                <a:ext uri="{FF2B5EF4-FFF2-40B4-BE49-F238E27FC236}">
                  <a16:creationId xmlns:a16="http://schemas.microsoft.com/office/drawing/2014/main" id="{8106B1B2-270F-4603-94EE-7845AEC38D43}"/>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21">
              <a:extLst>
                <a:ext uri="{FF2B5EF4-FFF2-40B4-BE49-F238E27FC236}">
                  <a16:creationId xmlns:a16="http://schemas.microsoft.com/office/drawing/2014/main" id="{259B29BB-C3DD-49CF-89E1-984882026C6B}"/>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Rectangle 22">
              <a:extLst>
                <a:ext uri="{FF2B5EF4-FFF2-40B4-BE49-F238E27FC236}">
                  <a16:creationId xmlns:a16="http://schemas.microsoft.com/office/drawing/2014/main" id="{F1AD535E-3968-4047-BB49-5237F129FAFE}"/>
                </a:ext>
              </a:extLst>
            </p:cNvPr>
            <p:cNvSpPr>
              <a:spLocks noChangeArrowheads="1"/>
            </p:cNvSpPr>
            <p:nvPr userDrawn="1"/>
          </p:nvSpPr>
          <p:spPr bwMode="auto">
            <a:xfrm>
              <a:off x="4334" y="3150"/>
              <a:ext cx="48"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23">
              <a:extLst>
                <a:ext uri="{FF2B5EF4-FFF2-40B4-BE49-F238E27FC236}">
                  <a16:creationId xmlns:a16="http://schemas.microsoft.com/office/drawing/2014/main" id="{C28E65CD-E0E7-483B-B03D-828E0A65C90F}"/>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24">
              <a:extLst>
                <a:ext uri="{FF2B5EF4-FFF2-40B4-BE49-F238E27FC236}">
                  <a16:creationId xmlns:a16="http://schemas.microsoft.com/office/drawing/2014/main" id="{9E33FA7C-EB28-480C-B95F-1DFEABBEC8B4}"/>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25">
              <a:extLst>
                <a:ext uri="{FF2B5EF4-FFF2-40B4-BE49-F238E27FC236}">
                  <a16:creationId xmlns:a16="http://schemas.microsoft.com/office/drawing/2014/main" id="{AEA26609-2A07-4C52-A30E-78107039A47C}"/>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26">
              <a:extLst>
                <a:ext uri="{FF2B5EF4-FFF2-40B4-BE49-F238E27FC236}">
                  <a16:creationId xmlns:a16="http://schemas.microsoft.com/office/drawing/2014/main" id="{4E75FAC1-7002-44FB-8EEE-D8C2A176C8E6}"/>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27">
              <a:extLst>
                <a:ext uri="{FF2B5EF4-FFF2-40B4-BE49-F238E27FC236}">
                  <a16:creationId xmlns:a16="http://schemas.microsoft.com/office/drawing/2014/main" id="{FF52E004-1174-4967-821F-61FB4D52797D}"/>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28">
              <a:extLst>
                <a:ext uri="{FF2B5EF4-FFF2-40B4-BE49-F238E27FC236}">
                  <a16:creationId xmlns:a16="http://schemas.microsoft.com/office/drawing/2014/main" id="{58FA5907-EFFA-4991-8591-E4D0048E555D}"/>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29">
              <a:extLst>
                <a:ext uri="{FF2B5EF4-FFF2-40B4-BE49-F238E27FC236}">
                  <a16:creationId xmlns:a16="http://schemas.microsoft.com/office/drawing/2014/main" id="{6A35DB04-7092-4506-BF7D-7EE5E8A9F89E}"/>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30">
              <a:extLst>
                <a:ext uri="{FF2B5EF4-FFF2-40B4-BE49-F238E27FC236}">
                  <a16:creationId xmlns:a16="http://schemas.microsoft.com/office/drawing/2014/main" id="{E221F8C4-315B-43B7-BBD0-9E8ED4293450}"/>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31">
              <a:extLst>
                <a:ext uri="{FF2B5EF4-FFF2-40B4-BE49-F238E27FC236}">
                  <a16:creationId xmlns:a16="http://schemas.microsoft.com/office/drawing/2014/main" id="{C908FDBF-F7C4-44E6-8747-7E4D1FCC3B3F}"/>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32">
              <a:extLst>
                <a:ext uri="{FF2B5EF4-FFF2-40B4-BE49-F238E27FC236}">
                  <a16:creationId xmlns:a16="http://schemas.microsoft.com/office/drawing/2014/main" id="{2F34CB8E-2A24-4C60-861F-F8802F740CDC}"/>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Rectangle 33">
              <a:extLst>
                <a:ext uri="{FF2B5EF4-FFF2-40B4-BE49-F238E27FC236}">
                  <a16:creationId xmlns:a16="http://schemas.microsoft.com/office/drawing/2014/main" id="{563B6F92-B8DA-445D-9341-9482EF6A8CEA}"/>
                </a:ext>
              </a:extLst>
            </p:cNvPr>
            <p:cNvSpPr>
              <a:spLocks noChangeArrowheads="1"/>
            </p:cNvSpPr>
            <p:nvPr userDrawn="1"/>
          </p:nvSpPr>
          <p:spPr bwMode="auto">
            <a:xfrm>
              <a:off x="7113" y="3150"/>
              <a:ext cx="47" cy="393"/>
            </a:xfrm>
            <a:prstGeom prst="rect">
              <a:avLst/>
            </a:prstGeom>
            <a:solidFill>
              <a:srgbClr val="0085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34">
              <a:extLst>
                <a:ext uri="{FF2B5EF4-FFF2-40B4-BE49-F238E27FC236}">
                  <a16:creationId xmlns:a16="http://schemas.microsoft.com/office/drawing/2014/main" id="{27137A2A-44D8-47ED-9C91-3E5AC8F1690B}"/>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35">
              <a:extLst>
                <a:ext uri="{FF2B5EF4-FFF2-40B4-BE49-F238E27FC236}">
                  <a16:creationId xmlns:a16="http://schemas.microsoft.com/office/drawing/2014/main" id="{1D2A632B-0D23-4ED5-80FF-325522C699A9}"/>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solidFill>
              <a:srgbClr val="0085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058563676"/>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9CC380D-5F44-41E8-971E-CDD19ED6F8E3}" type="slidenum">
              <a:rPr lang="en-GB" smtClean="0"/>
              <a:t>‹#›</a:t>
            </a:fld>
            <a:endParaRPr lang="en-GB"/>
          </a:p>
        </p:txBody>
      </p:sp>
    </p:spTree>
    <p:extLst>
      <p:ext uri="{BB962C8B-B14F-4D97-AF65-F5344CB8AC3E}">
        <p14:creationId xmlns:p14="http://schemas.microsoft.com/office/powerpoint/2010/main" val="48379706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9CC380D-5F44-41E8-971E-CDD19ED6F8E3}" type="slidenum">
              <a:rPr lang="en-GB" smtClean="0"/>
              <a:t>‹#›</a:t>
            </a:fld>
            <a:endParaRPr lang="en-GB"/>
          </a:p>
        </p:txBody>
      </p:sp>
      <p:grpSp>
        <p:nvGrpSpPr>
          <p:cNvPr id="7" name="Group 4">
            <a:extLst>
              <a:ext uri="{FF2B5EF4-FFF2-40B4-BE49-F238E27FC236}">
                <a16:creationId xmlns:a16="http://schemas.microsoft.com/office/drawing/2014/main" id="{31CE983E-BD62-4F95-9F0A-E521A2DD89A8}"/>
              </a:ext>
            </a:extLst>
          </p:cNvPr>
          <p:cNvGrpSpPr>
            <a:grpSpLocks noChangeAspect="1"/>
          </p:cNvGrpSpPr>
          <p:nvPr userDrawn="1"/>
        </p:nvGrpSpPr>
        <p:grpSpPr bwMode="auto">
          <a:xfrm>
            <a:off x="10296048" y="6238240"/>
            <a:ext cx="1266218" cy="446803"/>
            <a:chOff x="0" y="805"/>
            <a:chExt cx="7680" cy="2710"/>
          </a:xfrm>
        </p:grpSpPr>
        <p:sp>
          <p:nvSpPr>
            <p:cNvPr id="8" name="Freeform 5">
              <a:extLst>
                <a:ext uri="{FF2B5EF4-FFF2-40B4-BE49-F238E27FC236}">
                  <a16:creationId xmlns:a16="http://schemas.microsoft.com/office/drawing/2014/main" id="{8FCCF4A1-6AB8-499C-BA9A-6168CD111E19}"/>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6">
              <a:extLst>
                <a:ext uri="{FF2B5EF4-FFF2-40B4-BE49-F238E27FC236}">
                  <a16:creationId xmlns:a16="http://schemas.microsoft.com/office/drawing/2014/main" id="{508E4BEC-6FEB-4F30-AEB8-BB91DEF2CCF5}"/>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40956769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pic>
        <p:nvPicPr>
          <p:cNvPr id="6" name="Picture 9" descr="teal"/>
          <p:cNvPicPr>
            <a:picLocks noChangeAspect="1" noChangeArrowheads="1"/>
          </p:cNvPicPr>
          <p:nvPr userDrawn="1"/>
        </p:nvPicPr>
        <p:blipFill>
          <a:blip r:embed="rId2"/>
          <a:srcRect/>
          <a:stretch>
            <a:fillRect/>
          </a:stretch>
        </p:blipFill>
        <p:spPr bwMode="auto">
          <a:xfrm>
            <a:off x="0" y="1455739"/>
            <a:ext cx="10363200" cy="3144837"/>
          </a:xfrm>
          <a:prstGeom prst="rect">
            <a:avLst/>
          </a:prstGeom>
          <a:noFill/>
          <a:ln>
            <a:noFill/>
          </a:ln>
        </p:spPr>
      </p:pic>
      <p:sp>
        <p:nvSpPr>
          <p:cNvPr id="2" name="Title 1"/>
          <p:cNvSpPr>
            <a:spLocks noGrp="1"/>
          </p:cNvSpPr>
          <p:nvPr>
            <p:ph type="title" hasCustomPrompt="1"/>
          </p:nvPr>
        </p:nvSpPr>
        <p:spPr>
          <a:xfrm>
            <a:off x="1240593" y="2541133"/>
            <a:ext cx="7244343" cy="1143000"/>
          </a:xfrm>
        </p:spPr>
        <p:txBody>
          <a:bodyPr>
            <a:normAutofit/>
          </a:bodyPr>
          <a:lstStyle>
            <a:lvl1pPr algn="l">
              <a:defRPr sz="2800" b="1">
                <a:solidFill>
                  <a:schemeClr val="bg1"/>
                </a:solidFill>
                <a:uFillTx/>
                <a:latin typeface="Arial"/>
                <a:cs typeface="Arial"/>
              </a:defRPr>
            </a:lvl1pPr>
          </a:lstStyle>
          <a:p>
            <a:r>
              <a:rPr lang="en-US">
                <a:uFillTx/>
              </a:rPr>
              <a:t>Context Slide</a:t>
            </a:r>
          </a:p>
        </p:txBody>
      </p:sp>
      <p:pic>
        <p:nvPicPr>
          <p:cNvPr id="10" name="Picture 9" descr="merck_be_well_white.eps"/>
          <p:cNvPicPr>
            <a:picLocks noChangeAspect="1"/>
          </p:cNvPicPr>
          <p:nvPr userDrawn="1"/>
        </p:nvPicPr>
        <p:blipFill>
          <a:blip r:embed="rId3"/>
          <a:stretch>
            <a:fillRect/>
          </a:stretch>
        </p:blipFill>
        <p:spPr>
          <a:xfrm>
            <a:off x="10522406" y="6356256"/>
            <a:ext cx="1331148" cy="304788"/>
          </a:xfrm>
          <a:prstGeom prst="rect">
            <a:avLst/>
          </a:prstGeom>
        </p:spPr>
      </p:pic>
      <p:pic>
        <p:nvPicPr>
          <p:cNvPr id="8" name="Picture 7" descr="merck_ah_signature_logo.gif"/>
          <p:cNvPicPr>
            <a:picLocks noChangeAspect="1"/>
          </p:cNvPicPr>
          <p:nvPr userDrawn="1"/>
        </p:nvPicPr>
        <p:blipFill rotWithShape="1">
          <a:blip r:embed="rId4"/>
          <a:srcRect r="14092"/>
          <a:stretch/>
        </p:blipFill>
        <p:spPr>
          <a:xfrm>
            <a:off x="9295013" y="5999634"/>
            <a:ext cx="2896987" cy="781741"/>
          </a:xfrm>
          <a:prstGeom prst="rect">
            <a:avLst/>
          </a:prstGeom>
        </p:spPr>
      </p:pic>
    </p:spTree>
    <p:extLst>
      <p:ext uri="{BB962C8B-B14F-4D97-AF65-F5344CB8AC3E}">
        <p14:creationId xmlns:p14="http://schemas.microsoft.com/office/powerpoint/2010/main" val="29885993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pic>
        <p:nvPicPr>
          <p:cNvPr id="2" name="Picture 1" descr="mrk_callout_sg_4cp_teal.png"/>
          <p:cNvPicPr>
            <a:picLocks noChangeAspect="1"/>
          </p:cNvPicPr>
          <p:nvPr userDrawn="1"/>
        </p:nvPicPr>
        <p:blipFill rotWithShape="1">
          <a:blip r:embed="rId2"/>
          <a:srcRect l="18490" t="-1" b="49354"/>
          <a:stretch/>
        </p:blipFill>
        <p:spPr>
          <a:xfrm>
            <a:off x="1" y="5938508"/>
            <a:ext cx="9014816" cy="919493"/>
          </a:xfrm>
          <a:prstGeom prst="rect">
            <a:avLst/>
          </a:prstGeom>
        </p:spPr>
      </p:pic>
      <p:sp>
        <p:nvSpPr>
          <p:cNvPr id="8" name="Rectangle 3"/>
          <p:cNvSpPr>
            <a:spLocks noGrp="1" noChangeArrowheads="1"/>
          </p:cNvSpPr>
          <p:nvPr>
            <p:ph idx="1"/>
          </p:nvPr>
        </p:nvSpPr>
        <p:spPr bwMode="auto">
          <a:xfrm>
            <a:off x="406400" y="1304022"/>
            <a:ext cx="11176000" cy="4386593"/>
          </a:xfrm>
          <a:prstGeom prst="rect">
            <a:avLst/>
          </a:prstGeom>
          <a:noFill/>
          <a:ln>
            <a:noFill/>
          </a:ln>
          <a:effectLst/>
        </p:spPr>
        <p:txBody>
          <a:bodyPr vert="horz" wrap="square" lIns="91440" tIns="45720" rIns="91440" bIns="45720" numCol="1" anchor="t" anchorCtr="0" compatLnSpc="1">
            <a:prstTxWarp prst="textNoShape">
              <a:avLst/>
            </a:prstTxWarp>
            <a:normAutofit/>
          </a:bodyPr>
          <a:lstStyle>
            <a:lvl1pPr>
              <a:buClr>
                <a:schemeClr val="accent3"/>
              </a:buClr>
              <a:defRPr sz="2400">
                <a:solidFill>
                  <a:srgbClr val="333E48"/>
                </a:solidFill>
                <a:uFillTx/>
                <a:latin typeface="Segoe UI Semibold" panose="020B0702040204020203" pitchFamily="34" charset="0"/>
              </a:defRPr>
            </a:lvl1pPr>
            <a:lvl2pPr>
              <a:buClr>
                <a:schemeClr val="accent3"/>
              </a:buClr>
              <a:defRPr sz="2400">
                <a:solidFill>
                  <a:srgbClr val="333E48"/>
                </a:solidFill>
                <a:uFillTx/>
                <a:latin typeface="Segoe UI Semibold" panose="020B0702040204020203" pitchFamily="34" charset="0"/>
              </a:defRPr>
            </a:lvl2pPr>
            <a:lvl3pPr>
              <a:buClr>
                <a:schemeClr val="accent3"/>
              </a:buClr>
              <a:defRPr sz="2400">
                <a:solidFill>
                  <a:srgbClr val="333E48"/>
                </a:solidFill>
                <a:uFillTx/>
                <a:latin typeface="Segoe UI Semibold" panose="020B0702040204020203" pitchFamily="34" charset="0"/>
              </a:defRPr>
            </a:lvl3pPr>
            <a:lvl4pPr>
              <a:buClr>
                <a:schemeClr val="accent3"/>
              </a:buClr>
              <a:defRPr sz="2400">
                <a:solidFill>
                  <a:srgbClr val="333E48"/>
                </a:solidFill>
                <a:uFillTx/>
                <a:latin typeface="Segoe UI Semibold" panose="020B0702040204020203" pitchFamily="34" charset="0"/>
              </a:defRPr>
            </a:lvl4pPr>
          </a:lstStyle>
          <a:p>
            <a:pPr lvl="0"/>
            <a:r>
              <a:rPr lang="en-US">
                <a:uFillTx/>
              </a:rPr>
              <a:t>Click to edit Master text styles</a:t>
            </a:r>
          </a:p>
          <a:p>
            <a:pPr lvl="1"/>
            <a:r>
              <a:rPr lang="en-US">
                <a:uFillTx/>
              </a:rPr>
              <a:t>Second level</a:t>
            </a:r>
          </a:p>
          <a:p>
            <a:pPr lvl="2"/>
            <a:r>
              <a:rPr lang="en-US">
                <a:uFillTx/>
              </a:rPr>
              <a:t>Third level</a:t>
            </a:r>
          </a:p>
          <a:p>
            <a:pPr lvl="3"/>
            <a:r>
              <a:rPr lang="en-US">
                <a:uFillTx/>
              </a:rPr>
              <a:t>Fourth level</a:t>
            </a:r>
          </a:p>
        </p:txBody>
      </p:sp>
      <p:sp>
        <p:nvSpPr>
          <p:cNvPr id="11" name="Slide Number Placeholder 5"/>
          <p:cNvSpPr txBox="1">
            <a:spLocks/>
          </p:cNvSpPr>
          <p:nvPr userDrawn="1"/>
        </p:nvSpPr>
        <p:spPr>
          <a:xfrm>
            <a:off x="406400" y="6291204"/>
            <a:ext cx="1052016" cy="365125"/>
          </a:xfrm>
          <a:prstGeom prst="rect">
            <a:avLst/>
          </a:prstGeom>
        </p:spPr>
        <p:txBody>
          <a:bodyPr vert="horz" lIns="91440" tIns="45720" rIns="91440" bIns="45720" rtlCol="0" anchor="ctr"/>
          <a:lstStyle>
            <a:defPPr>
              <a:defRPr lang="en-US">
                <a:uFillTx/>
              </a:defRPr>
            </a:defPPr>
            <a:lvl1pPr marL="0" algn="r" defTabSz="457200" rtl="0" eaLnBrk="1" latinLnBrk="0" hangingPunct="1">
              <a:defRPr sz="1200" kern="1200">
                <a:solidFill>
                  <a:srgbClr val="FFFFFF"/>
                </a:solidFill>
                <a:uFillTx/>
                <a:latin typeface="+mn-lt"/>
                <a:ea typeface="+mn-ea"/>
                <a:cs typeface="+mn-cs"/>
              </a:defRPr>
            </a:lvl1pPr>
            <a:lvl2pPr marL="457200" algn="l" defTabSz="457200" rtl="0" eaLnBrk="1" latinLnBrk="0" hangingPunct="1">
              <a:defRPr sz="1800" kern="1200">
                <a:solidFill>
                  <a:schemeClr val="tx1"/>
                </a:solidFill>
                <a:uFillTx/>
                <a:latin typeface="+mn-lt"/>
                <a:ea typeface="+mn-ea"/>
                <a:cs typeface="+mn-cs"/>
              </a:defRPr>
            </a:lvl2pPr>
            <a:lvl3pPr marL="914400" algn="l" defTabSz="457200" rtl="0" eaLnBrk="1" latinLnBrk="0" hangingPunct="1">
              <a:defRPr sz="1800" kern="1200">
                <a:solidFill>
                  <a:schemeClr val="tx1"/>
                </a:solidFill>
                <a:uFillTx/>
                <a:latin typeface="+mn-lt"/>
                <a:ea typeface="+mn-ea"/>
                <a:cs typeface="+mn-cs"/>
              </a:defRPr>
            </a:lvl3pPr>
            <a:lvl4pPr marL="1371600" algn="l" defTabSz="457200" rtl="0" eaLnBrk="1" latinLnBrk="0" hangingPunct="1">
              <a:defRPr sz="1800" kern="1200">
                <a:solidFill>
                  <a:schemeClr val="tx1"/>
                </a:solidFill>
                <a:uFillTx/>
                <a:latin typeface="+mn-lt"/>
                <a:ea typeface="+mn-ea"/>
                <a:cs typeface="+mn-cs"/>
              </a:defRPr>
            </a:lvl4pPr>
            <a:lvl5pPr marL="1828800" algn="l" defTabSz="457200" rtl="0" eaLnBrk="1" latinLnBrk="0" hangingPunct="1">
              <a:defRPr sz="1800" kern="1200">
                <a:solidFill>
                  <a:schemeClr val="tx1"/>
                </a:solidFill>
                <a:uFillTx/>
                <a:latin typeface="+mn-lt"/>
                <a:ea typeface="+mn-ea"/>
                <a:cs typeface="+mn-cs"/>
              </a:defRPr>
            </a:lvl5pPr>
            <a:lvl6pPr marL="2286000" algn="l" defTabSz="457200" rtl="0" eaLnBrk="1" latinLnBrk="0" hangingPunct="1">
              <a:defRPr sz="1800" kern="1200">
                <a:solidFill>
                  <a:schemeClr val="tx1"/>
                </a:solidFill>
                <a:uFillTx/>
                <a:latin typeface="+mn-lt"/>
                <a:ea typeface="+mn-ea"/>
                <a:cs typeface="+mn-cs"/>
              </a:defRPr>
            </a:lvl6pPr>
            <a:lvl7pPr marL="2743200" algn="l" defTabSz="457200" rtl="0" eaLnBrk="1" latinLnBrk="0" hangingPunct="1">
              <a:defRPr sz="1800" kern="1200">
                <a:solidFill>
                  <a:schemeClr val="tx1"/>
                </a:solidFill>
                <a:uFillTx/>
                <a:latin typeface="+mn-lt"/>
                <a:ea typeface="+mn-ea"/>
                <a:cs typeface="+mn-cs"/>
              </a:defRPr>
            </a:lvl7pPr>
            <a:lvl8pPr marL="3200400" algn="l" defTabSz="457200" rtl="0" eaLnBrk="1" latinLnBrk="0" hangingPunct="1">
              <a:defRPr sz="1800" kern="1200">
                <a:solidFill>
                  <a:schemeClr val="tx1"/>
                </a:solidFill>
                <a:uFillTx/>
                <a:latin typeface="+mn-lt"/>
                <a:ea typeface="+mn-ea"/>
                <a:cs typeface="+mn-cs"/>
              </a:defRPr>
            </a:lvl8pPr>
            <a:lvl9pPr marL="3657600" algn="l" defTabSz="457200" rtl="0" eaLnBrk="1" latinLnBrk="0" hangingPunct="1">
              <a:defRPr sz="1800" kern="1200">
                <a:solidFill>
                  <a:schemeClr val="tx1"/>
                </a:solidFill>
                <a:uFillTx/>
                <a:latin typeface="+mn-lt"/>
                <a:ea typeface="+mn-ea"/>
                <a:cs typeface="+mn-cs"/>
              </a:defRPr>
            </a:lvl9pPr>
          </a:lstStyle>
          <a:p>
            <a:pPr algn="l"/>
            <a:fld id="{1F620E99-275A-4E43-87F1-C215DBECE692}" type="slidenum">
              <a:rPr lang="en-US" sz="1000" smtClean="0">
                <a:solidFill>
                  <a:schemeClr val="bg1"/>
                </a:solidFill>
                <a:uFillTx/>
              </a:rPr>
              <a:pPr algn="l"/>
              <a:t>‹#›</a:t>
            </a:fld>
            <a:endParaRPr lang="en-US" sz="1000">
              <a:solidFill>
                <a:schemeClr val="bg1"/>
              </a:solidFill>
              <a:uFillTx/>
            </a:endParaRPr>
          </a:p>
        </p:txBody>
      </p:sp>
      <p:sp>
        <p:nvSpPr>
          <p:cNvPr id="4" name="Text Placeholder 3"/>
          <p:cNvSpPr>
            <a:spLocks noGrp="1"/>
          </p:cNvSpPr>
          <p:nvPr>
            <p:ph type="body" sz="quarter" idx="10"/>
          </p:nvPr>
        </p:nvSpPr>
        <p:spPr>
          <a:xfrm>
            <a:off x="406400" y="236208"/>
            <a:ext cx="11176000" cy="959146"/>
          </a:xfrm>
        </p:spPr>
        <p:txBody>
          <a:bodyPr>
            <a:normAutofit/>
          </a:bodyPr>
          <a:lstStyle>
            <a:lvl1pPr marL="0" indent="0">
              <a:spcBef>
                <a:spcPts val="0"/>
              </a:spcBef>
              <a:buNone/>
              <a:defRPr sz="2800" b="1">
                <a:solidFill>
                  <a:schemeClr val="accent1"/>
                </a:solidFill>
                <a:uFillTx/>
                <a:latin typeface="Segoe UI Semibold" panose="020B0702040204020203" pitchFamily="34" charset="0"/>
              </a:defRPr>
            </a:lvl1pPr>
            <a:lvl2pPr marL="457200" indent="0">
              <a:buNone/>
              <a:defRPr>
                <a:uFillTx/>
              </a:defRPr>
            </a:lvl2pPr>
            <a:lvl3pPr marL="914400" indent="0">
              <a:buNone/>
              <a:defRPr>
                <a:uFillTx/>
              </a:defRPr>
            </a:lvl3pPr>
            <a:lvl4pPr marL="1371600" indent="0">
              <a:buNone/>
              <a:defRPr>
                <a:uFillTx/>
              </a:defRPr>
            </a:lvl4pPr>
            <a:lvl5pPr marL="1828800" indent="0">
              <a:buNone/>
              <a:defRPr>
                <a:uFillTx/>
              </a:defRPr>
            </a:lvl5pPr>
          </a:lstStyle>
          <a:p>
            <a:pPr lvl="0"/>
            <a:r>
              <a:rPr lang="en-US">
                <a:uFillTx/>
              </a:rPr>
              <a:t>Click to edit Master text styles</a:t>
            </a:r>
          </a:p>
        </p:txBody>
      </p:sp>
      <p:pic>
        <p:nvPicPr>
          <p:cNvPr id="7" name="Picture 6" descr="merck_ah_signature_logo.gif"/>
          <p:cNvPicPr>
            <a:picLocks noChangeAspect="1"/>
          </p:cNvPicPr>
          <p:nvPr userDrawn="1"/>
        </p:nvPicPr>
        <p:blipFill rotWithShape="1">
          <a:blip r:embed="rId3"/>
          <a:srcRect r="14092"/>
          <a:stretch/>
        </p:blipFill>
        <p:spPr>
          <a:xfrm>
            <a:off x="9295013" y="5999634"/>
            <a:ext cx="2896987" cy="781741"/>
          </a:xfrm>
          <a:prstGeom prst="rect">
            <a:avLst/>
          </a:prstGeom>
        </p:spPr>
      </p:pic>
    </p:spTree>
    <p:extLst>
      <p:ext uri="{BB962C8B-B14F-4D97-AF65-F5344CB8AC3E}">
        <p14:creationId xmlns:p14="http://schemas.microsoft.com/office/powerpoint/2010/main" val="33859704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571D2-86D7-4922-9076-D245EA9EF8BA}"/>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75F3146-C747-4FDB-820E-00D4A9D5898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0F6503D-1EB0-4981-9FD4-DC1058D6F55A}"/>
              </a:ext>
            </a:extLst>
          </p:cNvPr>
          <p:cNvSpPr>
            <a:spLocks noGrp="1"/>
          </p:cNvSpPr>
          <p:nvPr>
            <p:ph type="dt" sz="half" idx="10"/>
          </p:nvPr>
        </p:nvSpPr>
        <p:spPr/>
        <p:txBody>
          <a:bodyPr/>
          <a:lstStyle/>
          <a:p>
            <a:fld id="{56ACD135-732B-4CB6-A95C-3E24B5F545CB}" type="datetimeFigureOut">
              <a:rPr lang="en-US" smtClean="0"/>
              <a:t>5/5/2025</a:t>
            </a:fld>
            <a:endParaRPr lang="en-US"/>
          </a:p>
        </p:txBody>
      </p:sp>
      <p:sp>
        <p:nvSpPr>
          <p:cNvPr id="5" name="Footer Placeholder 4">
            <a:extLst>
              <a:ext uri="{FF2B5EF4-FFF2-40B4-BE49-F238E27FC236}">
                <a16:creationId xmlns:a16="http://schemas.microsoft.com/office/drawing/2014/main" id="{B52B766B-D878-451F-B25A-4ABA3371E6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ABF89F-631C-4577-8145-0D1ECB0057CB}"/>
              </a:ext>
            </a:extLst>
          </p:cNvPr>
          <p:cNvSpPr>
            <a:spLocks noGrp="1"/>
          </p:cNvSpPr>
          <p:nvPr>
            <p:ph type="sldNum" sz="quarter" idx="12"/>
          </p:nvPr>
        </p:nvSpPr>
        <p:spPr/>
        <p:txBody>
          <a:bodyPr/>
          <a:lstStyle/>
          <a:p>
            <a:fld id="{42A1252C-60B4-4960-B96E-83FB0F6CEBDB}" type="slidenum">
              <a:rPr lang="en-US" smtClean="0"/>
              <a:t>‹#›</a:t>
            </a:fld>
            <a:endParaRPr lang="en-US"/>
          </a:p>
        </p:txBody>
      </p:sp>
      <p:pic>
        <p:nvPicPr>
          <p:cNvPr id="8" name="bjClassifierImageBottom">
            <a:extLst>
              <a:ext uri="{FF2B5EF4-FFF2-40B4-BE49-F238E27FC236}">
                <a16:creationId xmlns:a16="http://schemas.microsoft.com/office/drawing/2014/main" id="{CF86F3BC-79F1-4B44-8C1E-4D71BB6AB5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500" y="6468336"/>
            <a:ext cx="792549" cy="326164"/>
          </a:xfrm>
          <a:prstGeom prst="rect">
            <a:avLst/>
          </a:prstGeom>
        </p:spPr>
      </p:pic>
    </p:spTree>
    <p:extLst>
      <p:ext uri="{BB962C8B-B14F-4D97-AF65-F5344CB8AC3E}">
        <p14:creationId xmlns:p14="http://schemas.microsoft.com/office/powerpoint/2010/main" val="38949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342900" indent="-342900">
              <a:lnSpc>
                <a:spcPct val="100000"/>
              </a:lnSpc>
              <a:spcBef>
                <a:spcPts val="1600"/>
              </a:spcBef>
              <a:spcAft>
                <a:spcPts val="1600"/>
              </a:spcAft>
              <a:buFont typeface="+mj-lt"/>
              <a:buAutoNum type="arabicPeriod"/>
              <a:defRPr sz="1600"/>
            </a:lvl1pPr>
            <a:lvl2pPr marL="342900" indent="-342900">
              <a:lnSpc>
                <a:spcPct val="100000"/>
              </a:lnSpc>
              <a:spcBef>
                <a:spcPts val="1600"/>
              </a:spcBef>
              <a:spcAft>
                <a:spcPts val="1600"/>
              </a:spcAft>
              <a:buFont typeface="+mj-lt"/>
              <a:buAutoNum type="arabicPeriod"/>
              <a:defRPr sz="1600">
                <a:solidFill>
                  <a:schemeClr val="bg1">
                    <a:lumMod val="85000"/>
                  </a:schemeClr>
                </a:solidFill>
              </a:defRPr>
            </a:lvl2pPr>
            <a:lvl3pPr marL="342900" indent="-342900">
              <a:lnSpc>
                <a:spcPct val="100000"/>
              </a:lnSpc>
              <a:spcBef>
                <a:spcPts val="1600"/>
              </a:spcBef>
              <a:spcAft>
                <a:spcPts val="1600"/>
              </a:spcAft>
              <a:buFont typeface="+mj-lt"/>
              <a:buAutoNum type="arabicPeriod"/>
              <a:defRPr sz="1600" b="1">
                <a:solidFill>
                  <a:schemeClr val="accent1"/>
                </a:solidFill>
              </a:defRPr>
            </a:lvl3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Tree>
    <p:extLst>
      <p:ext uri="{BB962C8B-B14F-4D97-AF65-F5344CB8AC3E}">
        <p14:creationId xmlns:p14="http://schemas.microsoft.com/office/powerpoint/2010/main" val="352269889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Vertical Line">
    <p:spTree>
      <p:nvGrpSpPr>
        <p:cNvPr id="1" name=""/>
        <p:cNvGrpSpPr/>
        <p:nvPr/>
      </p:nvGrpSpPr>
      <p:grpSpPr>
        <a:xfrm>
          <a:off x="0" y="0"/>
          <a:ext cx="0" cy="0"/>
          <a:chOff x="0" y="0"/>
          <a:chExt cx="0" cy="0"/>
        </a:xfrm>
      </p:grpSpPr>
      <p:sp>
        <p:nvSpPr>
          <p:cNvPr id="2" name="Title 1"/>
          <p:cNvSpPr>
            <a:spLocks noGrp="1"/>
          </p:cNvSpPr>
          <p:nvPr>
            <p:ph type="title"/>
          </p:nvPr>
        </p:nvSpPr>
        <p:spPr>
          <a:xfrm>
            <a:off x="747622" y="1925636"/>
            <a:ext cx="2104845" cy="4132265"/>
          </a:xfrm>
        </p:spPr>
        <p:txBody>
          <a:bodyPr anchor="t"/>
          <a:lstStyle/>
          <a:p>
            <a:r>
              <a:rPr lang="en-US"/>
              <a:t>Click to edit Master title style</a:t>
            </a:r>
          </a:p>
        </p:txBody>
      </p:sp>
      <p:sp>
        <p:nvSpPr>
          <p:cNvPr id="3" name="Content Placeholder 2"/>
          <p:cNvSpPr>
            <a:spLocks noGrp="1"/>
          </p:cNvSpPr>
          <p:nvPr>
            <p:ph idx="1"/>
          </p:nvPr>
        </p:nvSpPr>
        <p:spPr>
          <a:xfrm>
            <a:off x="4292599" y="1925637"/>
            <a:ext cx="7521575" cy="4132264"/>
          </a:xfrm>
        </p:spPr>
        <p:txBody>
          <a:bodyPr/>
          <a:lstStyle>
            <a:lvl1pPr marL="342900" indent="-342900">
              <a:lnSpc>
                <a:spcPct val="100000"/>
              </a:lnSpc>
              <a:spcBef>
                <a:spcPts val="1600"/>
              </a:spcBef>
              <a:spcAft>
                <a:spcPts val="1600"/>
              </a:spcAft>
              <a:buFont typeface="+mj-lt"/>
              <a:buAutoNum type="arabicPeriod"/>
              <a:defRPr sz="1600"/>
            </a:lvl1pPr>
            <a:lvl2pPr marL="342900" indent="-342900">
              <a:lnSpc>
                <a:spcPct val="100000"/>
              </a:lnSpc>
              <a:spcBef>
                <a:spcPts val="1600"/>
              </a:spcBef>
              <a:spcAft>
                <a:spcPts val="1600"/>
              </a:spcAft>
              <a:buFont typeface="+mj-lt"/>
              <a:buAutoNum type="arabicPeriod"/>
              <a:defRPr sz="1600">
                <a:solidFill>
                  <a:schemeClr val="bg1">
                    <a:lumMod val="85000"/>
                  </a:schemeClr>
                </a:solidFill>
              </a:defRPr>
            </a:lvl2pPr>
            <a:lvl3pPr marL="342900" indent="-342900">
              <a:lnSpc>
                <a:spcPct val="100000"/>
              </a:lnSpc>
              <a:spcBef>
                <a:spcPts val="1600"/>
              </a:spcBef>
              <a:spcAft>
                <a:spcPts val="1600"/>
              </a:spcAft>
              <a:buFont typeface="+mj-lt"/>
              <a:buAutoNum type="arabicPeriod"/>
              <a:defRPr sz="1600" b="1">
                <a:solidFill>
                  <a:schemeClr val="accent1"/>
                </a:solidFill>
              </a:defRPr>
            </a:lvl3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cxnSp>
        <p:nvCxnSpPr>
          <p:cNvPr id="7" name="Straight Connector 6">
            <a:extLst>
              <a:ext uri="{FF2B5EF4-FFF2-40B4-BE49-F238E27FC236}">
                <a16:creationId xmlns:a16="http://schemas.microsoft.com/office/drawing/2014/main" id="{3C476A1C-450C-4513-925D-8391EFA2E70F}"/>
              </a:ext>
            </a:extLst>
          </p:cNvPr>
          <p:cNvCxnSpPr>
            <a:cxnSpLocks/>
          </p:cNvCxnSpPr>
          <p:nvPr userDrawn="1"/>
        </p:nvCxnSpPr>
        <p:spPr>
          <a:xfrm>
            <a:off x="3051313" y="516835"/>
            <a:ext cx="0" cy="5541066"/>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 name="Group 4">
            <a:extLst>
              <a:ext uri="{FF2B5EF4-FFF2-40B4-BE49-F238E27FC236}">
                <a16:creationId xmlns:a16="http://schemas.microsoft.com/office/drawing/2014/main" id="{3EE5547F-1790-4328-A80F-6A34357F1345}"/>
              </a:ext>
            </a:extLst>
          </p:cNvPr>
          <p:cNvGrpSpPr>
            <a:grpSpLocks noChangeAspect="1"/>
          </p:cNvGrpSpPr>
          <p:nvPr userDrawn="1"/>
        </p:nvGrpSpPr>
        <p:grpSpPr bwMode="auto">
          <a:xfrm>
            <a:off x="10296048" y="6238240"/>
            <a:ext cx="1266218" cy="446803"/>
            <a:chOff x="0" y="805"/>
            <a:chExt cx="7680" cy="2710"/>
          </a:xfrm>
        </p:grpSpPr>
        <p:sp>
          <p:nvSpPr>
            <p:cNvPr id="10" name="Freeform 5">
              <a:extLst>
                <a:ext uri="{FF2B5EF4-FFF2-40B4-BE49-F238E27FC236}">
                  <a16:creationId xmlns:a16="http://schemas.microsoft.com/office/drawing/2014/main" id="{0C8F654C-DF92-41E5-B65E-47E78A92578E}"/>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6">
              <a:extLst>
                <a:ext uri="{FF2B5EF4-FFF2-40B4-BE49-F238E27FC236}">
                  <a16:creationId xmlns:a16="http://schemas.microsoft.com/office/drawing/2014/main" id="{015834F7-CE35-4274-803B-E29DB9DD3113}"/>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23741799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7825" y="1925637"/>
            <a:ext cx="5508000" cy="4132263"/>
          </a:xfrm>
        </p:spPr>
        <p:txBody>
          <a:bodyPr/>
          <a:lstStyle>
            <a:lvl1pPr>
              <a:spcBef>
                <a:spcPts val="1600"/>
              </a:spcBef>
              <a:spcAft>
                <a:spcPts val="1600"/>
              </a:spcAft>
              <a:defRPr b="1">
                <a:solidFill>
                  <a:schemeClr val="accent1"/>
                </a:solidFill>
              </a:defRPr>
            </a:lvl1pPr>
            <a:lvl2pPr marL="216000" indent="0">
              <a:spcAft>
                <a:spcPts val="0"/>
              </a:spcAft>
              <a:buNone/>
              <a:defRPr sz="1200"/>
            </a:lvl2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CC380D-5F44-41E8-971E-CDD19ED6F8E3}" type="slidenum">
              <a:rPr lang="en-GB" smtClean="0"/>
              <a:t>‹#›</a:t>
            </a:fld>
            <a:endParaRPr lang="en-GB"/>
          </a:p>
        </p:txBody>
      </p:sp>
      <p:sp>
        <p:nvSpPr>
          <p:cNvPr id="8" name="Content Placeholder 2">
            <a:extLst>
              <a:ext uri="{FF2B5EF4-FFF2-40B4-BE49-F238E27FC236}">
                <a16:creationId xmlns:a16="http://schemas.microsoft.com/office/drawing/2014/main" id="{6235E8A8-7A94-4D3A-8CEF-505EA93C3FAB}"/>
              </a:ext>
            </a:extLst>
          </p:cNvPr>
          <p:cNvSpPr>
            <a:spLocks noGrp="1"/>
          </p:cNvSpPr>
          <p:nvPr>
            <p:ph sz="half" idx="13"/>
          </p:nvPr>
        </p:nvSpPr>
        <p:spPr>
          <a:xfrm>
            <a:off x="6306175" y="1925636"/>
            <a:ext cx="5508000" cy="4132263"/>
          </a:xfrm>
        </p:spPr>
        <p:txBody>
          <a:bodyPr/>
          <a:lstStyle>
            <a:lvl1pPr>
              <a:spcBef>
                <a:spcPts val="1600"/>
              </a:spcBef>
              <a:spcAft>
                <a:spcPts val="1600"/>
              </a:spcAft>
              <a:defRPr b="1">
                <a:solidFill>
                  <a:schemeClr val="accent1"/>
                </a:solidFill>
              </a:defRPr>
            </a:lvl1pPr>
            <a:lvl2pPr marL="216000" indent="0">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74892203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7825" y="1925637"/>
            <a:ext cx="5508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CC380D-5F44-41E8-971E-CDD19ED6F8E3}" type="slidenum">
              <a:rPr lang="en-GB" smtClean="0"/>
              <a:t>‹#›</a:t>
            </a:fld>
            <a:endParaRPr lang="en-GB"/>
          </a:p>
        </p:txBody>
      </p:sp>
      <p:sp>
        <p:nvSpPr>
          <p:cNvPr id="7" name="Content Placeholder 2">
            <a:extLst>
              <a:ext uri="{FF2B5EF4-FFF2-40B4-BE49-F238E27FC236}">
                <a16:creationId xmlns:a16="http://schemas.microsoft.com/office/drawing/2014/main" id="{0C26C6CA-6FA0-41CA-894A-BF8B4460FDF3}"/>
              </a:ext>
            </a:extLst>
          </p:cNvPr>
          <p:cNvSpPr>
            <a:spLocks noGrp="1"/>
          </p:cNvSpPr>
          <p:nvPr>
            <p:ph idx="13"/>
          </p:nvPr>
        </p:nvSpPr>
        <p:spPr>
          <a:xfrm>
            <a:off x="6306175" y="1925637"/>
            <a:ext cx="5508000" cy="41322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379075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7825" y="377825"/>
            <a:ext cx="7523163" cy="850107"/>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377825" y="1925637"/>
            <a:ext cx="11436350" cy="4132261"/>
          </a:xfrm>
          <a:prstGeom prst="rect">
            <a:avLst/>
          </a:prstGeom>
        </p:spPr>
        <p:txBody>
          <a:bodyPr vert="horz" lIns="0" tIns="0" rIns="0" bIns="0" rtlCol="0" anchor="t">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217755" y="6480175"/>
            <a:ext cx="722264" cy="216000"/>
          </a:xfrm>
          <a:prstGeom prst="rect">
            <a:avLst/>
          </a:prstGeom>
        </p:spPr>
        <p:txBody>
          <a:bodyPr vert="horz" lIns="0" tIns="0" rIns="0" bIns="0" rtlCol="0" anchor="ctr">
            <a:noAutofit/>
          </a:bodyPr>
          <a:lstStyle>
            <a:lvl1pPr algn="l">
              <a:defRPr sz="700">
                <a:solidFill>
                  <a:srgbClr val="9EA7B3"/>
                </a:solidFill>
              </a:defRPr>
            </a:lvl1pPr>
          </a:lstStyle>
          <a:p>
            <a:endParaRPr lang="en-GB"/>
          </a:p>
        </p:txBody>
      </p:sp>
      <p:sp>
        <p:nvSpPr>
          <p:cNvPr id="5" name="Footer Placeholder 4"/>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6" name="Slide Number Placeholder 5"/>
          <p:cNvSpPr>
            <a:spLocks noGrp="1"/>
          </p:cNvSpPr>
          <p:nvPr>
            <p:ph type="sldNum" sz="quarter" idx="4"/>
          </p:nvPr>
        </p:nvSpPr>
        <p:spPr>
          <a:xfrm>
            <a:off x="11584744" y="6480175"/>
            <a:ext cx="229431" cy="216000"/>
          </a:xfrm>
          <a:prstGeom prst="rect">
            <a:avLst/>
          </a:prstGeom>
        </p:spPr>
        <p:txBody>
          <a:bodyPr vert="horz" lIns="0" tIns="0" rIns="0" bIns="0" rtlCol="0" anchor="ctr">
            <a:noAutofit/>
          </a:bodyPr>
          <a:lstStyle>
            <a:lvl1pPr algn="r">
              <a:defRPr sz="700">
                <a:solidFill>
                  <a:srgbClr val="9EA7B3"/>
                </a:solidFill>
              </a:defRPr>
            </a:lvl1pPr>
          </a:lstStyle>
          <a:p>
            <a:fld id="{29CC380D-5F44-41E8-971E-CDD19ED6F8E3}" type="slidenum">
              <a:rPr lang="en-GB" smtClean="0"/>
              <a:pPr/>
              <a:t>‹#›</a:t>
            </a:fld>
            <a:endParaRPr lang="en-GB"/>
          </a:p>
        </p:txBody>
      </p:sp>
      <p:cxnSp>
        <p:nvCxnSpPr>
          <p:cNvPr id="8" name="Straight Connector 7">
            <a:extLst>
              <a:ext uri="{FF2B5EF4-FFF2-40B4-BE49-F238E27FC236}">
                <a16:creationId xmlns:a16="http://schemas.microsoft.com/office/drawing/2014/main" id="{EA4A57FA-CBE0-4527-848B-CD3B986A4345}"/>
              </a:ext>
            </a:extLst>
          </p:cNvPr>
          <p:cNvCxnSpPr/>
          <p:nvPr userDrawn="1"/>
        </p:nvCxnSpPr>
        <p:spPr>
          <a:xfrm>
            <a:off x="377825" y="1227932"/>
            <a:ext cx="11436350"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Group 4">
            <a:extLst>
              <a:ext uri="{FF2B5EF4-FFF2-40B4-BE49-F238E27FC236}">
                <a16:creationId xmlns:a16="http://schemas.microsoft.com/office/drawing/2014/main" id="{43E3A580-A4D8-4857-85A4-242BF083737A}"/>
              </a:ext>
            </a:extLst>
          </p:cNvPr>
          <p:cNvGrpSpPr>
            <a:grpSpLocks noChangeAspect="1"/>
          </p:cNvGrpSpPr>
          <p:nvPr userDrawn="1"/>
        </p:nvGrpSpPr>
        <p:grpSpPr bwMode="auto">
          <a:xfrm>
            <a:off x="10296048" y="6238240"/>
            <a:ext cx="1266218" cy="446803"/>
            <a:chOff x="0" y="805"/>
            <a:chExt cx="7680" cy="2710"/>
          </a:xfrm>
        </p:grpSpPr>
        <p:sp>
          <p:nvSpPr>
            <p:cNvPr id="17" name="Freeform 5">
              <a:extLst>
                <a:ext uri="{FF2B5EF4-FFF2-40B4-BE49-F238E27FC236}">
                  <a16:creationId xmlns:a16="http://schemas.microsoft.com/office/drawing/2014/main" id="{69CFC501-B462-4FBF-8C58-9994EEDED8A7}"/>
                </a:ext>
              </a:extLst>
            </p:cNvPr>
            <p:cNvSpPr>
              <a:spLocks noEditPoints="1"/>
            </p:cNvSpPr>
            <p:nvPr userDrawn="1"/>
          </p:nvSpPr>
          <p:spPr bwMode="auto">
            <a:xfrm>
              <a:off x="0" y="805"/>
              <a:ext cx="2238" cy="2241"/>
            </a:xfrm>
            <a:custGeom>
              <a:avLst/>
              <a:gdLst>
                <a:gd name="T0" fmla="*/ 146 w 587"/>
                <a:gd name="T1" fmla="*/ 147 h 587"/>
                <a:gd name="T2" fmla="*/ 293 w 587"/>
                <a:gd name="T3" fmla="*/ 0 h 587"/>
                <a:gd name="T4" fmla="*/ 440 w 587"/>
                <a:gd name="T5" fmla="*/ 147 h 587"/>
                <a:gd name="T6" fmla="*/ 146 w 587"/>
                <a:gd name="T7" fmla="*/ 147 h 587"/>
                <a:gd name="T8" fmla="*/ 146 w 587"/>
                <a:gd name="T9" fmla="*/ 441 h 587"/>
                <a:gd name="T10" fmla="*/ 293 w 587"/>
                <a:gd name="T11" fmla="*/ 587 h 587"/>
                <a:gd name="T12" fmla="*/ 440 w 587"/>
                <a:gd name="T13" fmla="*/ 441 h 587"/>
                <a:gd name="T14" fmla="*/ 146 w 587"/>
                <a:gd name="T15" fmla="*/ 441 h 587"/>
                <a:gd name="T16" fmla="*/ 279 w 587"/>
                <a:gd name="T17" fmla="*/ 293 h 587"/>
                <a:gd name="T18" fmla="*/ 146 w 587"/>
                <a:gd name="T19" fmla="*/ 147 h 587"/>
                <a:gd name="T20" fmla="*/ 0 w 587"/>
                <a:gd name="T21" fmla="*/ 294 h 587"/>
                <a:gd name="T22" fmla="*/ 146 w 587"/>
                <a:gd name="T23" fmla="*/ 441 h 587"/>
                <a:gd name="T24" fmla="*/ 279 w 587"/>
                <a:gd name="T25" fmla="*/ 294 h 587"/>
                <a:gd name="T26" fmla="*/ 279 w 587"/>
                <a:gd name="T27" fmla="*/ 293 h 587"/>
                <a:gd name="T28" fmla="*/ 307 w 587"/>
                <a:gd name="T29" fmla="*/ 294 h 587"/>
                <a:gd name="T30" fmla="*/ 440 w 587"/>
                <a:gd name="T31" fmla="*/ 441 h 587"/>
                <a:gd name="T32" fmla="*/ 587 w 587"/>
                <a:gd name="T33" fmla="*/ 294 h 587"/>
                <a:gd name="T34" fmla="*/ 440 w 587"/>
                <a:gd name="T35" fmla="*/ 147 h 587"/>
                <a:gd name="T36" fmla="*/ 307 w 587"/>
                <a:gd name="T37" fmla="*/ 293 h 587"/>
                <a:gd name="T38" fmla="*/ 307 w 587"/>
                <a:gd name="T39" fmla="*/ 29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7">
                  <a:moveTo>
                    <a:pt x="146" y="147"/>
                  </a:moveTo>
                  <a:cubicBezTo>
                    <a:pt x="146" y="66"/>
                    <a:pt x="212" y="0"/>
                    <a:pt x="293" y="0"/>
                  </a:cubicBezTo>
                  <a:cubicBezTo>
                    <a:pt x="374" y="0"/>
                    <a:pt x="440" y="66"/>
                    <a:pt x="440" y="147"/>
                  </a:cubicBezTo>
                  <a:cubicBezTo>
                    <a:pt x="146" y="147"/>
                    <a:pt x="146" y="147"/>
                    <a:pt x="146" y="147"/>
                  </a:cubicBezTo>
                  <a:moveTo>
                    <a:pt x="146" y="441"/>
                  </a:moveTo>
                  <a:cubicBezTo>
                    <a:pt x="146" y="522"/>
                    <a:pt x="212" y="587"/>
                    <a:pt x="293" y="587"/>
                  </a:cubicBezTo>
                  <a:cubicBezTo>
                    <a:pt x="374" y="587"/>
                    <a:pt x="440" y="522"/>
                    <a:pt x="440" y="441"/>
                  </a:cubicBezTo>
                  <a:lnTo>
                    <a:pt x="146" y="441"/>
                  </a:lnTo>
                  <a:close/>
                  <a:moveTo>
                    <a:pt x="279" y="293"/>
                  </a:moveTo>
                  <a:cubicBezTo>
                    <a:pt x="205" y="286"/>
                    <a:pt x="146" y="223"/>
                    <a:pt x="146" y="147"/>
                  </a:cubicBezTo>
                  <a:cubicBezTo>
                    <a:pt x="65" y="147"/>
                    <a:pt x="0" y="213"/>
                    <a:pt x="0" y="294"/>
                  </a:cubicBezTo>
                  <a:cubicBezTo>
                    <a:pt x="0" y="375"/>
                    <a:pt x="65" y="441"/>
                    <a:pt x="146" y="441"/>
                  </a:cubicBezTo>
                  <a:cubicBezTo>
                    <a:pt x="146" y="364"/>
                    <a:pt x="205" y="301"/>
                    <a:pt x="279" y="294"/>
                  </a:cubicBezTo>
                  <a:lnTo>
                    <a:pt x="279" y="293"/>
                  </a:lnTo>
                  <a:close/>
                  <a:moveTo>
                    <a:pt x="307" y="294"/>
                  </a:moveTo>
                  <a:cubicBezTo>
                    <a:pt x="382" y="301"/>
                    <a:pt x="440" y="364"/>
                    <a:pt x="440" y="441"/>
                  </a:cubicBezTo>
                  <a:cubicBezTo>
                    <a:pt x="521" y="441"/>
                    <a:pt x="587" y="375"/>
                    <a:pt x="587" y="294"/>
                  </a:cubicBezTo>
                  <a:cubicBezTo>
                    <a:pt x="587" y="213"/>
                    <a:pt x="521" y="147"/>
                    <a:pt x="440" y="147"/>
                  </a:cubicBezTo>
                  <a:cubicBezTo>
                    <a:pt x="440" y="223"/>
                    <a:pt x="382" y="286"/>
                    <a:pt x="307" y="293"/>
                  </a:cubicBezTo>
                  <a:cubicBezTo>
                    <a:pt x="307" y="294"/>
                    <a:pt x="307" y="294"/>
                    <a:pt x="307" y="294"/>
                  </a:cubicBezTo>
                  <a:close/>
                </a:path>
              </a:pathLst>
            </a:custGeom>
            <a:solidFill>
              <a:srgbClr val="0087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6">
              <a:extLst>
                <a:ext uri="{FF2B5EF4-FFF2-40B4-BE49-F238E27FC236}">
                  <a16:creationId xmlns:a16="http://schemas.microsoft.com/office/drawing/2014/main" id="{A9C1516D-944B-470D-9197-B9D83DBDF846}"/>
                </a:ext>
              </a:extLst>
            </p:cNvPr>
            <p:cNvSpPr>
              <a:spLocks noEditPoints="1"/>
            </p:cNvSpPr>
            <p:nvPr userDrawn="1"/>
          </p:nvSpPr>
          <p:spPr bwMode="auto">
            <a:xfrm>
              <a:off x="2753" y="1343"/>
              <a:ext cx="4927" cy="2172"/>
            </a:xfrm>
            <a:custGeom>
              <a:avLst/>
              <a:gdLst>
                <a:gd name="T0" fmla="*/ 1105 w 1292"/>
                <a:gd name="T1" fmla="*/ 6 h 569"/>
                <a:gd name="T2" fmla="*/ 774 w 1292"/>
                <a:gd name="T3" fmla="*/ 158 h 569"/>
                <a:gd name="T4" fmla="*/ 938 w 1292"/>
                <a:gd name="T5" fmla="*/ 255 h 569"/>
                <a:gd name="T6" fmla="*/ 1011 w 1292"/>
                <a:gd name="T7" fmla="*/ 18 h 569"/>
                <a:gd name="T8" fmla="*/ 352 w 1292"/>
                <a:gd name="T9" fmla="*/ 302 h 569"/>
                <a:gd name="T10" fmla="*/ 418 w 1292"/>
                <a:gd name="T11" fmla="*/ 177 h 569"/>
                <a:gd name="T12" fmla="*/ 418 w 1292"/>
                <a:gd name="T13" fmla="*/ 58 h 569"/>
                <a:gd name="T14" fmla="*/ 1291 w 1292"/>
                <a:gd name="T15" fmla="*/ 301 h 569"/>
                <a:gd name="T16" fmla="*/ 1107 w 1292"/>
                <a:gd name="T17" fmla="*/ 140 h 569"/>
                <a:gd name="T18" fmla="*/ 655 w 1292"/>
                <a:gd name="T19" fmla="*/ 140 h 569"/>
                <a:gd name="T20" fmla="*/ 620 w 1292"/>
                <a:gd name="T21" fmla="*/ 140 h 569"/>
                <a:gd name="T22" fmla="*/ 764 w 1292"/>
                <a:gd name="T23" fmla="*/ 94 h 569"/>
                <a:gd name="T24" fmla="*/ 618 w 1292"/>
                <a:gd name="T25" fmla="*/ 302 h 569"/>
                <a:gd name="T26" fmla="*/ 255 w 1292"/>
                <a:gd name="T27" fmla="*/ 302 h 569"/>
                <a:gd name="T28" fmla="*/ 164 w 1292"/>
                <a:gd name="T29" fmla="*/ 157 h 569"/>
                <a:gd name="T30" fmla="*/ 72 w 1292"/>
                <a:gd name="T31" fmla="*/ 302 h 569"/>
                <a:gd name="T32" fmla="*/ 20 w 1292"/>
                <a:gd name="T33" fmla="*/ 565 h 569"/>
                <a:gd name="T34" fmla="*/ 137 w 1292"/>
                <a:gd name="T35" fmla="*/ 565 h 569"/>
                <a:gd name="T36" fmla="*/ 69 w 1292"/>
                <a:gd name="T37" fmla="*/ 443 h 569"/>
                <a:gd name="T38" fmla="*/ 157 w 1292"/>
                <a:gd name="T39" fmla="*/ 565 h 569"/>
                <a:gd name="T40" fmla="*/ 219 w 1292"/>
                <a:gd name="T41" fmla="*/ 486 h 569"/>
                <a:gd name="T42" fmla="*/ 243 w 1292"/>
                <a:gd name="T43" fmla="*/ 499 h 569"/>
                <a:gd name="T44" fmla="*/ 157 w 1292"/>
                <a:gd name="T45" fmla="*/ 467 h 569"/>
                <a:gd name="T46" fmla="*/ 296 w 1292"/>
                <a:gd name="T47" fmla="*/ 445 h 569"/>
                <a:gd name="T48" fmla="*/ 276 w 1292"/>
                <a:gd name="T49" fmla="*/ 565 h 569"/>
                <a:gd name="T50" fmla="*/ 276 w 1292"/>
                <a:gd name="T51" fmla="*/ 565 h 569"/>
                <a:gd name="T52" fmla="*/ 353 w 1292"/>
                <a:gd name="T53" fmla="*/ 490 h 569"/>
                <a:gd name="T54" fmla="*/ 415 w 1292"/>
                <a:gd name="T55" fmla="*/ 565 h 569"/>
                <a:gd name="T56" fmla="*/ 459 w 1292"/>
                <a:gd name="T57" fmla="*/ 487 h 569"/>
                <a:gd name="T58" fmla="*/ 481 w 1292"/>
                <a:gd name="T59" fmla="*/ 499 h 569"/>
                <a:gd name="T60" fmla="*/ 348 w 1292"/>
                <a:gd name="T61" fmla="*/ 481 h 569"/>
                <a:gd name="T62" fmla="*/ 330 w 1292"/>
                <a:gd name="T63" fmla="*/ 565 h 569"/>
                <a:gd name="T64" fmla="*/ 588 w 1292"/>
                <a:gd name="T65" fmla="*/ 479 h 569"/>
                <a:gd name="T66" fmla="*/ 533 w 1292"/>
                <a:gd name="T67" fmla="*/ 493 h 569"/>
                <a:gd name="T68" fmla="*/ 560 w 1292"/>
                <a:gd name="T69" fmla="*/ 504 h 569"/>
                <a:gd name="T70" fmla="*/ 574 w 1292"/>
                <a:gd name="T71" fmla="*/ 551 h 569"/>
                <a:gd name="T72" fmla="*/ 568 w 1292"/>
                <a:gd name="T73" fmla="*/ 544 h 569"/>
                <a:gd name="T74" fmla="*/ 573 w 1292"/>
                <a:gd name="T75" fmla="*/ 518 h 569"/>
                <a:gd name="T76" fmla="*/ 624 w 1292"/>
                <a:gd name="T77" fmla="*/ 424 h 569"/>
                <a:gd name="T78" fmla="*/ 753 w 1292"/>
                <a:gd name="T79" fmla="*/ 565 h 569"/>
                <a:gd name="T80" fmla="*/ 839 w 1292"/>
                <a:gd name="T81" fmla="*/ 565 h 569"/>
                <a:gd name="T82" fmla="*/ 753 w 1292"/>
                <a:gd name="T83" fmla="*/ 485 h 569"/>
                <a:gd name="T84" fmla="*/ 913 w 1292"/>
                <a:gd name="T85" fmla="*/ 465 h 569"/>
                <a:gd name="T86" fmla="*/ 947 w 1292"/>
                <a:gd name="T87" fmla="*/ 555 h 569"/>
                <a:gd name="T88" fmla="*/ 885 w 1292"/>
                <a:gd name="T89" fmla="*/ 519 h 569"/>
                <a:gd name="T90" fmla="*/ 913 w 1292"/>
                <a:gd name="T91" fmla="*/ 478 h 569"/>
                <a:gd name="T92" fmla="*/ 1058 w 1292"/>
                <a:gd name="T93" fmla="*/ 541 h 569"/>
                <a:gd name="T94" fmla="*/ 989 w 1292"/>
                <a:gd name="T95" fmla="*/ 475 h 569"/>
                <a:gd name="T96" fmla="*/ 1038 w 1292"/>
                <a:gd name="T97" fmla="*/ 483 h 569"/>
                <a:gd name="T98" fmla="*/ 976 w 1292"/>
                <a:gd name="T99" fmla="*/ 540 h 569"/>
                <a:gd name="T100" fmla="*/ 1060 w 1292"/>
                <a:gd name="T101" fmla="*/ 565 h 569"/>
                <a:gd name="T102" fmla="*/ 995 w 1292"/>
                <a:gd name="T103" fmla="*/ 537 h 569"/>
                <a:gd name="T104" fmla="*/ 1109 w 1292"/>
                <a:gd name="T105" fmla="*/ 565 h 569"/>
                <a:gd name="T106" fmla="*/ 1127 w 1292"/>
                <a:gd name="T107" fmla="*/ 480 h 569"/>
                <a:gd name="T108" fmla="*/ 1184 w 1292"/>
                <a:gd name="T109" fmla="*/ 566 h 569"/>
                <a:gd name="T110" fmla="*/ 1162 w 1292"/>
                <a:gd name="T111" fmla="*/ 480 h 569"/>
                <a:gd name="T112" fmla="*/ 1162 w 1292"/>
                <a:gd name="T113" fmla="*/ 440 h 569"/>
                <a:gd name="T114" fmla="*/ 1127 w 1292"/>
                <a:gd name="T115" fmla="*/ 480 h 569"/>
                <a:gd name="T116" fmla="*/ 1229 w 1292"/>
                <a:gd name="T117" fmla="*/ 493 h 569"/>
                <a:gd name="T118" fmla="*/ 1292 w 1292"/>
                <a:gd name="T119" fmla="*/ 565 h 569"/>
                <a:gd name="T120" fmla="*/ 1225 w 1292"/>
                <a:gd name="T121" fmla="*/ 48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2" h="569">
                  <a:moveTo>
                    <a:pt x="1105" y="302"/>
                  </a:moveTo>
                  <a:cubicBezTo>
                    <a:pt x="1040" y="302"/>
                    <a:pt x="1040" y="302"/>
                    <a:pt x="1040" y="302"/>
                  </a:cubicBezTo>
                  <a:cubicBezTo>
                    <a:pt x="1040" y="6"/>
                    <a:pt x="1040" y="6"/>
                    <a:pt x="1040" y="6"/>
                  </a:cubicBezTo>
                  <a:cubicBezTo>
                    <a:pt x="1105" y="6"/>
                    <a:pt x="1105" y="6"/>
                    <a:pt x="1105" y="6"/>
                  </a:cubicBezTo>
                  <a:lnTo>
                    <a:pt x="1105" y="302"/>
                  </a:lnTo>
                  <a:close/>
                  <a:moveTo>
                    <a:pt x="1011" y="18"/>
                  </a:moveTo>
                  <a:cubicBezTo>
                    <a:pt x="989" y="7"/>
                    <a:pt x="964" y="0"/>
                    <a:pt x="937" y="0"/>
                  </a:cubicBezTo>
                  <a:cubicBezTo>
                    <a:pt x="840" y="0"/>
                    <a:pt x="774" y="74"/>
                    <a:pt x="774" y="158"/>
                  </a:cubicBezTo>
                  <a:cubicBezTo>
                    <a:pt x="774" y="239"/>
                    <a:pt x="843" y="310"/>
                    <a:pt x="936" y="310"/>
                  </a:cubicBezTo>
                  <a:cubicBezTo>
                    <a:pt x="963" y="310"/>
                    <a:pt x="987" y="303"/>
                    <a:pt x="1011" y="293"/>
                  </a:cubicBezTo>
                  <a:cubicBezTo>
                    <a:pt x="1011" y="225"/>
                    <a:pt x="1011" y="225"/>
                    <a:pt x="1011" y="225"/>
                  </a:cubicBezTo>
                  <a:cubicBezTo>
                    <a:pt x="993" y="243"/>
                    <a:pt x="965" y="255"/>
                    <a:pt x="938" y="255"/>
                  </a:cubicBezTo>
                  <a:cubicBezTo>
                    <a:pt x="878" y="255"/>
                    <a:pt x="841" y="206"/>
                    <a:pt x="841" y="157"/>
                  </a:cubicBezTo>
                  <a:cubicBezTo>
                    <a:pt x="841" y="106"/>
                    <a:pt x="876" y="57"/>
                    <a:pt x="939" y="57"/>
                  </a:cubicBezTo>
                  <a:cubicBezTo>
                    <a:pt x="966" y="57"/>
                    <a:pt x="993" y="67"/>
                    <a:pt x="1011" y="86"/>
                  </a:cubicBezTo>
                  <a:cubicBezTo>
                    <a:pt x="1011" y="18"/>
                    <a:pt x="1011" y="18"/>
                    <a:pt x="1011" y="18"/>
                  </a:cubicBezTo>
                  <a:moveTo>
                    <a:pt x="525" y="58"/>
                  </a:moveTo>
                  <a:cubicBezTo>
                    <a:pt x="525" y="6"/>
                    <a:pt x="525" y="6"/>
                    <a:pt x="525" y="6"/>
                  </a:cubicBezTo>
                  <a:cubicBezTo>
                    <a:pt x="352" y="6"/>
                    <a:pt x="352" y="6"/>
                    <a:pt x="352" y="6"/>
                  </a:cubicBezTo>
                  <a:cubicBezTo>
                    <a:pt x="352" y="302"/>
                    <a:pt x="352" y="302"/>
                    <a:pt x="352" y="302"/>
                  </a:cubicBezTo>
                  <a:cubicBezTo>
                    <a:pt x="525" y="302"/>
                    <a:pt x="525" y="302"/>
                    <a:pt x="525" y="302"/>
                  </a:cubicBezTo>
                  <a:cubicBezTo>
                    <a:pt x="525" y="251"/>
                    <a:pt x="525" y="251"/>
                    <a:pt x="525" y="251"/>
                  </a:cubicBezTo>
                  <a:cubicBezTo>
                    <a:pt x="418" y="251"/>
                    <a:pt x="418" y="251"/>
                    <a:pt x="418" y="251"/>
                  </a:cubicBezTo>
                  <a:cubicBezTo>
                    <a:pt x="418" y="177"/>
                    <a:pt x="418" y="177"/>
                    <a:pt x="418" y="177"/>
                  </a:cubicBezTo>
                  <a:cubicBezTo>
                    <a:pt x="521" y="177"/>
                    <a:pt x="521" y="177"/>
                    <a:pt x="521" y="177"/>
                  </a:cubicBezTo>
                  <a:cubicBezTo>
                    <a:pt x="521" y="125"/>
                    <a:pt x="521" y="125"/>
                    <a:pt x="521" y="125"/>
                  </a:cubicBezTo>
                  <a:cubicBezTo>
                    <a:pt x="418" y="125"/>
                    <a:pt x="418" y="125"/>
                    <a:pt x="418" y="125"/>
                  </a:cubicBezTo>
                  <a:cubicBezTo>
                    <a:pt x="418" y="58"/>
                    <a:pt x="418" y="58"/>
                    <a:pt x="418" y="58"/>
                  </a:cubicBezTo>
                  <a:cubicBezTo>
                    <a:pt x="525" y="58"/>
                    <a:pt x="525" y="58"/>
                    <a:pt x="525" y="58"/>
                  </a:cubicBezTo>
                  <a:moveTo>
                    <a:pt x="1107" y="140"/>
                  </a:moveTo>
                  <a:cubicBezTo>
                    <a:pt x="1216" y="301"/>
                    <a:pt x="1216" y="301"/>
                    <a:pt x="1216" y="301"/>
                  </a:cubicBezTo>
                  <a:cubicBezTo>
                    <a:pt x="1291" y="301"/>
                    <a:pt x="1291" y="301"/>
                    <a:pt x="1291" y="301"/>
                  </a:cubicBezTo>
                  <a:cubicBezTo>
                    <a:pt x="1180" y="140"/>
                    <a:pt x="1180" y="140"/>
                    <a:pt x="1180" y="140"/>
                  </a:cubicBezTo>
                  <a:cubicBezTo>
                    <a:pt x="1277" y="6"/>
                    <a:pt x="1277" y="6"/>
                    <a:pt x="1277" y="6"/>
                  </a:cubicBezTo>
                  <a:cubicBezTo>
                    <a:pt x="1202" y="6"/>
                    <a:pt x="1202" y="6"/>
                    <a:pt x="1202" y="6"/>
                  </a:cubicBezTo>
                  <a:lnTo>
                    <a:pt x="1107" y="140"/>
                  </a:lnTo>
                  <a:close/>
                  <a:moveTo>
                    <a:pt x="618" y="54"/>
                  </a:moveTo>
                  <a:cubicBezTo>
                    <a:pt x="618" y="54"/>
                    <a:pt x="657" y="54"/>
                    <a:pt x="659" y="54"/>
                  </a:cubicBezTo>
                  <a:cubicBezTo>
                    <a:pt x="681" y="56"/>
                    <a:pt x="698" y="75"/>
                    <a:pt x="698" y="97"/>
                  </a:cubicBezTo>
                  <a:cubicBezTo>
                    <a:pt x="698" y="121"/>
                    <a:pt x="679" y="140"/>
                    <a:pt x="655" y="140"/>
                  </a:cubicBezTo>
                  <a:cubicBezTo>
                    <a:pt x="655" y="140"/>
                    <a:pt x="654" y="140"/>
                    <a:pt x="654" y="140"/>
                  </a:cubicBezTo>
                  <a:cubicBezTo>
                    <a:pt x="651" y="140"/>
                    <a:pt x="638" y="140"/>
                    <a:pt x="635" y="140"/>
                  </a:cubicBezTo>
                  <a:cubicBezTo>
                    <a:pt x="628" y="140"/>
                    <a:pt x="628" y="140"/>
                    <a:pt x="628" y="140"/>
                  </a:cubicBezTo>
                  <a:cubicBezTo>
                    <a:pt x="620" y="140"/>
                    <a:pt x="620" y="140"/>
                    <a:pt x="620" y="140"/>
                  </a:cubicBezTo>
                  <a:cubicBezTo>
                    <a:pt x="728" y="302"/>
                    <a:pt x="728" y="302"/>
                    <a:pt x="728" y="302"/>
                  </a:cubicBezTo>
                  <a:cubicBezTo>
                    <a:pt x="801" y="302"/>
                    <a:pt x="801" y="302"/>
                    <a:pt x="801" y="302"/>
                  </a:cubicBezTo>
                  <a:cubicBezTo>
                    <a:pt x="711" y="174"/>
                    <a:pt x="711" y="174"/>
                    <a:pt x="711" y="174"/>
                  </a:cubicBezTo>
                  <a:cubicBezTo>
                    <a:pt x="748" y="161"/>
                    <a:pt x="764" y="130"/>
                    <a:pt x="764" y="94"/>
                  </a:cubicBezTo>
                  <a:cubicBezTo>
                    <a:pt x="764" y="45"/>
                    <a:pt x="725" y="6"/>
                    <a:pt x="676" y="6"/>
                  </a:cubicBezTo>
                  <a:cubicBezTo>
                    <a:pt x="675" y="6"/>
                    <a:pt x="553" y="6"/>
                    <a:pt x="553" y="6"/>
                  </a:cubicBezTo>
                  <a:cubicBezTo>
                    <a:pt x="553" y="302"/>
                    <a:pt x="553" y="302"/>
                    <a:pt x="553" y="302"/>
                  </a:cubicBezTo>
                  <a:cubicBezTo>
                    <a:pt x="618" y="302"/>
                    <a:pt x="618" y="302"/>
                    <a:pt x="618" y="302"/>
                  </a:cubicBezTo>
                  <a:lnTo>
                    <a:pt x="618" y="54"/>
                  </a:lnTo>
                  <a:close/>
                  <a:moveTo>
                    <a:pt x="164" y="305"/>
                  </a:moveTo>
                  <a:cubicBezTo>
                    <a:pt x="255" y="92"/>
                    <a:pt x="255" y="92"/>
                    <a:pt x="255" y="92"/>
                  </a:cubicBezTo>
                  <a:cubicBezTo>
                    <a:pt x="255" y="302"/>
                    <a:pt x="255" y="302"/>
                    <a:pt x="255" y="302"/>
                  </a:cubicBezTo>
                  <a:cubicBezTo>
                    <a:pt x="319" y="302"/>
                    <a:pt x="319" y="302"/>
                    <a:pt x="319" y="302"/>
                  </a:cubicBezTo>
                  <a:cubicBezTo>
                    <a:pt x="319" y="6"/>
                    <a:pt x="319" y="6"/>
                    <a:pt x="319" y="6"/>
                  </a:cubicBezTo>
                  <a:cubicBezTo>
                    <a:pt x="224" y="6"/>
                    <a:pt x="224" y="6"/>
                    <a:pt x="224" y="6"/>
                  </a:cubicBezTo>
                  <a:cubicBezTo>
                    <a:pt x="164" y="157"/>
                    <a:pt x="164" y="157"/>
                    <a:pt x="164" y="157"/>
                  </a:cubicBezTo>
                  <a:cubicBezTo>
                    <a:pt x="103" y="6"/>
                    <a:pt x="103" y="6"/>
                    <a:pt x="103" y="6"/>
                  </a:cubicBezTo>
                  <a:cubicBezTo>
                    <a:pt x="9" y="6"/>
                    <a:pt x="9" y="6"/>
                    <a:pt x="9" y="6"/>
                  </a:cubicBezTo>
                  <a:cubicBezTo>
                    <a:pt x="9" y="302"/>
                    <a:pt x="9" y="302"/>
                    <a:pt x="9" y="302"/>
                  </a:cubicBezTo>
                  <a:cubicBezTo>
                    <a:pt x="72" y="302"/>
                    <a:pt x="72" y="302"/>
                    <a:pt x="72" y="302"/>
                  </a:cubicBezTo>
                  <a:cubicBezTo>
                    <a:pt x="72" y="92"/>
                    <a:pt x="72" y="92"/>
                    <a:pt x="72" y="92"/>
                  </a:cubicBezTo>
                  <a:cubicBezTo>
                    <a:pt x="164" y="305"/>
                    <a:pt x="164" y="305"/>
                    <a:pt x="164" y="305"/>
                  </a:cubicBezTo>
                  <a:close/>
                  <a:moveTo>
                    <a:pt x="0" y="565"/>
                  </a:moveTo>
                  <a:cubicBezTo>
                    <a:pt x="20" y="565"/>
                    <a:pt x="20" y="565"/>
                    <a:pt x="20" y="565"/>
                  </a:cubicBezTo>
                  <a:cubicBezTo>
                    <a:pt x="35" y="529"/>
                    <a:pt x="35" y="529"/>
                    <a:pt x="35" y="529"/>
                  </a:cubicBezTo>
                  <a:cubicBezTo>
                    <a:pt x="101" y="529"/>
                    <a:pt x="101" y="529"/>
                    <a:pt x="101" y="529"/>
                  </a:cubicBezTo>
                  <a:cubicBezTo>
                    <a:pt x="116" y="565"/>
                    <a:pt x="116" y="565"/>
                    <a:pt x="116" y="565"/>
                  </a:cubicBezTo>
                  <a:cubicBezTo>
                    <a:pt x="137" y="565"/>
                    <a:pt x="137" y="565"/>
                    <a:pt x="137" y="565"/>
                  </a:cubicBezTo>
                  <a:cubicBezTo>
                    <a:pt x="80" y="424"/>
                    <a:pt x="80" y="424"/>
                    <a:pt x="80" y="424"/>
                  </a:cubicBezTo>
                  <a:cubicBezTo>
                    <a:pt x="59" y="424"/>
                    <a:pt x="59" y="424"/>
                    <a:pt x="59" y="424"/>
                  </a:cubicBezTo>
                  <a:lnTo>
                    <a:pt x="0" y="565"/>
                  </a:lnTo>
                  <a:close/>
                  <a:moveTo>
                    <a:pt x="69" y="443"/>
                  </a:moveTo>
                  <a:cubicBezTo>
                    <a:pt x="95" y="513"/>
                    <a:pt x="95" y="513"/>
                    <a:pt x="95" y="513"/>
                  </a:cubicBezTo>
                  <a:cubicBezTo>
                    <a:pt x="41" y="513"/>
                    <a:pt x="41" y="513"/>
                    <a:pt x="41" y="513"/>
                  </a:cubicBezTo>
                  <a:lnTo>
                    <a:pt x="69" y="443"/>
                  </a:lnTo>
                  <a:close/>
                  <a:moveTo>
                    <a:pt x="157" y="565"/>
                  </a:moveTo>
                  <a:cubicBezTo>
                    <a:pt x="175" y="565"/>
                    <a:pt x="175" y="565"/>
                    <a:pt x="175" y="565"/>
                  </a:cubicBezTo>
                  <a:cubicBezTo>
                    <a:pt x="175" y="509"/>
                    <a:pt x="175" y="509"/>
                    <a:pt x="175" y="509"/>
                  </a:cubicBezTo>
                  <a:cubicBezTo>
                    <a:pt x="175" y="489"/>
                    <a:pt x="188" y="480"/>
                    <a:pt x="201" y="480"/>
                  </a:cubicBezTo>
                  <a:cubicBezTo>
                    <a:pt x="207" y="480"/>
                    <a:pt x="214" y="482"/>
                    <a:pt x="219" y="486"/>
                  </a:cubicBezTo>
                  <a:cubicBezTo>
                    <a:pt x="223" y="491"/>
                    <a:pt x="224" y="497"/>
                    <a:pt x="224" y="503"/>
                  </a:cubicBezTo>
                  <a:cubicBezTo>
                    <a:pt x="224" y="565"/>
                    <a:pt x="224" y="565"/>
                    <a:pt x="224" y="565"/>
                  </a:cubicBezTo>
                  <a:cubicBezTo>
                    <a:pt x="243" y="565"/>
                    <a:pt x="243" y="565"/>
                    <a:pt x="243" y="565"/>
                  </a:cubicBezTo>
                  <a:cubicBezTo>
                    <a:pt x="243" y="499"/>
                    <a:pt x="243" y="499"/>
                    <a:pt x="243" y="499"/>
                  </a:cubicBezTo>
                  <a:cubicBezTo>
                    <a:pt x="243" y="469"/>
                    <a:pt x="216" y="465"/>
                    <a:pt x="207" y="465"/>
                  </a:cubicBezTo>
                  <a:cubicBezTo>
                    <a:pt x="185" y="465"/>
                    <a:pt x="178" y="479"/>
                    <a:pt x="175" y="483"/>
                  </a:cubicBezTo>
                  <a:cubicBezTo>
                    <a:pt x="175" y="467"/>
                    <a:pt x="175" y="467"/>
                    <a:pt x="175" y="467"/>
                  </a:cubicBezTo>
                  <a:cubicBezTo>
                    <a:pt x="157" y="467"/>
                    <a:pt x="157" y="467"/>
                    <a:pt x="157" y="467"/>
                  </a:cubicBezTo>
                  <a:cubicBezTo>
                    <a:pt x="157" y="478"/>
                    <a:pt x="157" y="478"/>
                    <a:pt x="157" y="478"/>
                  </a:cubicBezTo>
                  <a:lnTo>
                    <a:pt x="157" y="565"/>
                  </a:lnTo>
                  <a:close/>
                  <a:moveTo>
                    <a:pt x="274" y="445"/>
                  </a:moveTo>
                  <a:cubicBezTo>
                    <a:pt x="296" y="445"/>
                    <a:pt x="296" y="445"/>
                    <a:pt x="296" y="445"/>
                  </a:cubicBezTo>
                  <a:cubicBezTo>
                    <a:pt x="296" y="424"/>
                    <a:pt x="296" y="424"/>
                    <a:pt x="296" y="424"/>
                  </a:cubicBezTo>
                  <a:cubicBezTo>
                    <a:pt x="274" y="424"/>
                    <a:pt x="274" y="424"/>
                    <a:pt x="274" y="424"/>
                  </a:cubicBezTo>
                  <a:lnTo>
                    <a:pt x="274" y="445"/>
                  </a:lnTo>
                  <a:close/>
                  <a:moveTo>
                    <a:pt x="276" y="565"/>
                  </a:moveTo>
                  <a:cubicBezTo>
                    <a:pt x="295" y="565"/>
                    <a:pt x="295" y="565"/>
                    <a:pt x="295" y="565"/>
                  </a:cubicBezTo>
                  <a:cubicBezTo>
                    <a:pt x="295" y="467"/>
                    <a:pt x="295" y="467"/>
                    <a:pt x="295" y="467"/>
                  </a:cubicBezTo>
                  <a:cubicBezTo>
                    <a:pt x="276" y="467"/>
                    <a:pt x="276" y="467"/>
                    <a:pt x="276" y="467"/>
                  </a:cubicBezTo>
                  <a:lnTo>
                    <a:pt x="276" y="565"/>
                  </a:lnTo>
                  <a:close/>
                  <a:moveTo>
                    <a:pt x="330" y="565"/>
                  </a:moveTo>
                  <a:cubicBezTo>
                    <a:pt x="349" y="565"/>
                    <a:pt x="349" y="565"/>
                    <a:pt x="349" y="565"/>
                  </a:cubicBezTo>
                  <a:cubicBezTo>
                    <a:pt x="349" y="510"/>
                    <a:pt x="349" y="510"/>
                    <a:pt x="349" y="510"/>
                  </a:cubicBezTo>
                  <a:cubicBezTo>
                    <a:pt x="349" y="503"/>
                    <a:pt x="349" y="495"/>
                    <a:pt x="353" y="490"/>
                  </a:cubicBezTo>
                  <a:cubicBezTo>
                    <a:pt x="355" y="487"/>
                    <a:pt x="362" y="479"/>
                    <a:pt x="375" y="479"/>
                  </a:cubicBezTo>
                  <a:cubicBezTo>
                    <a:pt x="389" y="479"/>
                    <a:pt x="396" y="488"/>
                    <a:pt x="396" y="500"/>
                  </a:cubicBezTo>
                  <a:cubicBezTo>
                    <a:pt x="396" y="565"/>
                    <a:pt x="396" y="565"/>
                    <a:pt x="396" y="565"/>
                  </a:cubicBezTo>
                  <a:cubicBezTo>
                    <a:pt x="415" y="565"/>
                    <a:pt x="415" y="565"/>
                    <a:pt x="415" y="565"/>
                  </a:cubicBezTo>
                  <a:cubicBezTo>
                    <a:pt x="415" y="510"/>
                    <a:pt x="415" y="510"/>
                    <a:pt x="415" y="510"/>
                  </a:cubicBezTo>
                  <a:cubicBezTo>
                    <a:pt x="415" y="506"/>
                    <a:pt x="415" y="495"/>
                    <a:pt x="419" y="489"/>
                  </a:cubicBezTo>
                  <a:cubicBezTo>
                    <a:pt x="422" y="486"/>
                    <a:pt x="428" y="479"/>
                    <a:pt x="440" y="479"/>
                  </a:cubicBezTo>
                  <a:cubicBezTo>
                    <a:pt x="449" y="479"/>
                    <a:pt x="456" y="483"/>
                    <a:pt x="459" y="487"/>
                  </a:cubicBezTo>
                  <a:cubicBezTo>
                    <a:pt x="461" y="490"/>
                    <a:pt x="462" y="494"/>
                    <a:pt x="462" y="502"/>
                  </a:cubicBezTo>
                  <a:cubicBezTo>
                    <a:pt x="462" y="565"/>
                    <a:pt x="462" y="565"/>
                    <a:pt x="462" y="565"/>
                  </a:cubicBezTo>
                  <a:cubicBezTo>
                    <a:pt x="481" y="565"/>
                    <a:pt x="481" y="565"/>
                    <a:pt x="481" y="565"/>
                  </a:cubicBezTo>
                  <a:cubicBezTo>
                    <a:pt x="481" y="499"/>
                    <a:pt x="481" y="499"/>
                    <a:pt x="481" y="499"/>
                  </a:cubicBezTo>
                  <a:cubicBezTo>
                    <a:pt x="481" y="471"/>
                    <a:pt x="459" y="465"/>
                    <a:pt x="445" y="465"/>
                  </a:cubicBezTo>
                  <a:cubicBezTo>
                    <a:pt x="423" y="465"/>
                    <a:pt x="415" y="478"/>
                    <a:pt x="412" y="483"/>
                  </a:cubicBezTo>
                  <a:cubicBezTo>
                    <a:pt x="408" y="476"/>
                    <a:pt x="401" y="465"/>
                    <a:pt x="380" y="465"/>
                  </a:cubicBezTo>
                  <a:cubicBezTo>
                    <a:pt x="371" y="465"/>
                    <a:pt x="358" y="466"/>
                    <a:pt x="348" y="481"/>
                  </a:cubicBezTo>
                  <a:cubicBezTo>
                    <a:pt x="348" y="467"/>
                    <a:pt x="348" y="467"/>
                    <a:pt x="348" y="467"/>
                  </a:cubicBezTo>
                  <a:cubicBezTo>
                    <a:pt x="330" y="467"/>
                    <a:pt x="330" y="467"/>
                    <a:pt x="330" y="467"/>
                  </a:cubicBezTo>
                  <a:cubicBezTo>
                    <a:pt x="330" y="480"/>
                    <a:pt x="330" y="480"/>
                    <a:pt x="330" y="480"/>
                  </a:cubicBezTo>
                  <a:cubicBezTo>
                    <a:pt x="330" y="565"/>
                    <a:pt x="330" y="565"/>
                    <a:pt x="330" y="565"/>
                  </a:cubicBezTo>
                  <a:close/>
                  <a:moveTo>
                    <a:pt x="592" y="565"/>
                  </a:moveTo>
                  <a:cubicBezTo>
                    <a:pt x="590" y="555"/>
                    <a:pt x="590" y="542"/>
                    <a:pt x="590" y="541"/>
                  </a:cubicBezTo>
                  <a:cubicBezTo>
                    <a:pt x="591" y="494"/>
                    <a:pt x="591" y="494"/>
                    <a:pt x="591" y="494"/>
                  </a:cubicBezTo>
                  <a:cubicBezTo>
                    <a:pt x="591" y="489"/>
                    <a:pt x="591" y="485"/>
                    <a:pt x="588" y="479"/>
                  </a:cubicBezTo>
                  <a:cubicBezTo>
                    <a:pt x="582" y="469"/>
                    <a:pt x="567" y="464"/>
                    <a:pt x="553" y="464"/>
                  </a:cubicBezTo>
                  <a:cubicBezTo>
                    <a:pt x="542" y="464"/>
                    <a:pt x="529" y="467"/>
                    <a:pt x="521" y="475"/>
                  </a:cubicBezTo>
                  <a:cubicBezTo>
                    <a:pt x="515" y="481"/>
                    <a:pt x="515" y="488"/>
                    <a:pt x="514" y="493"/>
                  </a:cubicBezTo>
                  <a:cubicBezTo>
                    <a:pt x="533" y="493"/>
                    <a:pt x="533" y="493"/>
                    <a:pt x="533" y="493"/>
                  </a:cubicBezTo>
                  <a:cubicBezTo>
                    <a:pt x="533" y="490"/>
                    <a:pt x="534" y="477"/>
                    <a:pt x="553" y="477"/>
                  </a:cubicBezTo>
                  <a:cubicBezTo>
                    <a:pt x="558" y="477"/>
                    <a:pt x="566" y="478"/>
                    <a:pt x="570" y="483"/>
                  </a:cubicBezTo>
                  <a:cubicBezTo>
                    <a:pt x="573" y="488"/>
                    <a:pt x="573" y="493"/>
                    <a:pt x="573" y="505"/>
                  </a:cubicBezTo>
                  <a:cubicBezTo>
                    <a:pt x="567" y="505"/>
                    <a:pt x="564" y="504"/>
                    <a:pt x="560" y="504"/>
                  </a:cubicBezTo>
                  <a:cubicBezTo>
                    <a:pt x="552" y="504"/>
                    <a:pt x="536" y="505"/>
                    <a:pt x="526" y="511"/>
                  </a:cubicBezTo>
                  <a:cubicBezTo>
                    <a:pt x="511" y="519"/>
                    <a:pt x="509" y="532"/>
                    <a:pt x="509" y="540"/>
                  </a:cubicBezTo>
                  <a:cubicBezTo>
                    <a:pt x="509" y="556"/>
                    <a:pt x="521" y="569"/>
                    <a:pt x="543" y="569"/>
                  </a:cubicBezTo>
                  <a:cubicBezTo>
                    <a:pt x="551" y="569"/>
                    <a:pt x="565" y="567"/>
                    <a:pt x="574" y="551"/>
                  </a:cubicBezTo>
                  <a:cubicBezTo>
                    <a:pt x="574" y="556"/>
                    <a:pt x="574" y="561"/>
                    <a:pt x="575" y="565"/>
                  </a:cubicBezTo>
                  <a:lnTo>
                    <a:pt x="592" y="565"/>
                  </a:lnTo>
                  <a:close/>
                  <a:moveTo>
                    <a:pt x="573" y="518"/>
                  </a:moveTo>
                  <a:cubicBezTo>
                    <a:pt x="573" y="531"/>
                    <a:pt x="572" y="537"/>
                    <a:pt x="568" y="544"/>
                  </a:cubicBezTo>
                  <a:cubicBezTo>
                    <a:pt x="564" y="550"/>
                    <a:pt x="557" y="554"/>
                    <a:pt x="547" y="554"/>
                  </a:cubicBezTo>
                  <a:cubicBezTo>
                    <a:pt x="531" y="554"/>
                    <a:pt x="527" y="543"/>
                    <a:pt x="527" y="537"/>
                  </a:cubicBezTo>
                  <a:cubicBezTo>
                    <a:pt x="527" y="517"/>
                    <a:pt x="555" y="517"/>
                    <a:pt x="562" y="517"/>
                  </a:cubicBezTo>
                  <a:cubicBezTo>
                    <a:pt x="567" y="517"/>
                    <a:pt x="570" y="517"/>
                    <a:pt x="573" y="518"/>
                  </a:cubicBezTo>
                  <a:close/>
                  <a:moveTo>
                    <a:pt x="624" y="565"/>
                  </a:moveTo>
                  <a:cubicBezTo>
                    <a:pt x="643" y="565"/>
                    <a:pt x="643" y="565"/>
                    <a:pt x="643" y="565"/>
                  </a:cubicBezTo>
                  <a:cubicBezTo>
                    <a:pt x="643" y="424"/>
                    <a:pt x="643" y="424"/>
                    <a:pt x="643" y="424"/>
                  </a:cubicBezTo>
                  <a:cubicBezTo>
                    <a:pt x="624" y="424"/>
                    <a:pt x="624" y="424"/>
                    <a:pt x="624" y="424"/>
                  </a:cubicBezTo>
                  <a:lnTo>
                    <a:pt x="624" y="565"/>
                  </a:lnTo>
                  <a:close/>
                  <a:moveTo>
                    <a:pt x="733" y="424"/>
                  </a:moveTo>
                  <a:cubicBezTo>
                    <a:pt x="733" y="565"/>
                    <a:pt x="733" y="565"/>
                    <a:pt x="733" y="565"/>
                  </a:cubicBezTo>
                  <a:cubicBezTo>
                    <a:pt x="753" y="565"/>
                    <a:pt x="753" y="565"/>
                    <a:pt x="753" y="565"/>
                  </a:cubicBezTo>
                  <a:cubicBezTo>
                    <a:pt x="753" y="502"/>
                    <a:pt x="753" y="502"/>
                    <a:pt x="753" y="502"/>
                  </a:cubicBezTo>
                  <a:cubicBezTo>
                    <a:pt x="820" y="502"/>
                    <a:pt x="820" y="502"/>
                    <a:pt x="820" y="502"/>
                  </a:cubicBezTo>
                  <a:cubicBezTo>
                    <a:pt x="820" y="565"/>
                    <a:pt x="820" y="565"/>
                    <a:pt x="820" y="565"/>
                  </a:cubicBezTo>
                  <a:cubicBezTo>
                    <a:pt x="839" y="565"/>
                    <a:pt x="839" y="565"/>
                    <a:pt x="839" y="565"/>
                  </a:cubicBezTo>
                  <a:cubicBezTo>
                    <a:pt x="839" y="424"/>
                    <a:pt x="839" y="424"/>
                    <a:pt x="839" y="424"/>
                  </a:cubicBezTo>
                  <a:cubicBezTo>
                    <a:pt x="820" y="424"/>
                    <a:pt x="820" y="424"/>
                    <a:pt x="820" y="424"/>
                  </a:cubicBezTo>
                  <a:cubicBezTo>
                    <a:pt x="820" y="485"/>
                    <a:pt x="820" y="485"/>
                    <a:pt x="820" y="485"/>
                  </a:cubicBezTo>
                  <a:cubicBezTo>
                    <a:pt x="753" y="485"/>
                    <a:pt x="753" y="485"/>
                    <a:pt x="753" y="485"/>
                  </a:cubicBezTo>
                  <a:cubicBezTo>
                    <a:pt x="753" y="424"/>
                    <a:pt x="753" y="424"/>
                    <a:pt x="753" y="424"/>
                  </a:cubicBezTo>
                  <a:lnTo>
                    <a:pt x="733" y="424"/>
                  </a:lnTo>
                  <a:close/>
                  <a:moveTo>
                    <a:pt x="956" y="520"/>
                  </a:moveTo>
                  <a:cubicBezTo>
                    <a:pt x="957" y="503"/>
                    <a:pt x="957" y="465"/>
                    <a:pt x="913" y="465"/>
                  </a:cubicBezTo>
                  <a:cubicBezTo>
                    <a:pt x="908" y="465"/>
                    <a:pt x="896" y="465"/>
                    <a:pt x="887" y="472"/>
                  </a:cubicBezTo>
                  <a:cubicBezTo>
                    <a:pt x="871" y="483"/>
                    <a:pt x="867" y="499"/>
                    <a:pt x="867" y="518"/>
                  </a:cubicBezTo>
                  <a:cubicBezTo>
                    <a:pt x="867" y="549"/>
                    <a:pt x="882" y="568"/>
                    <a:pt x="913" y="568"/>
                  </a:cubicBezTo>
                  <a:cubicBezTo>
                    <a:pt x="933" y="568"/>
                    <a:pt x="942" y="560"/>
                    <a:pt x="947" y="555"/>
                  </a:cubicBezTo>
                  <a:cubicBezTo>
                    <a:pt x="954" y="547"/>
                    <a:pt x="955" y="539"/>
                    <a:pt x="955" y="535"/>
                  </a:cubicBezTo>
                  <a:cubicBezTo>
                    <a:pt x="937" y="535"/>
                    <a:pt x="937" y="535"/>
                    <a:pt x="937" y="535"/>
                  </a:cubicBezTo>
                  <a:cubicBezTo>
                    <a:pt x="935" y="549"/>
                    <a:pt x="926" y="555"/>
                    <a:pt x="914" y="555"/>
                  </a:cubicBezTo>
                  <a:cubicBezTo>
                    <a:pt x="893" y="555"/>
                    <a:pt x="885" y="540"/>
                    <a:pt x="885" y="519"/>
                  </a:cubicBezTo>
                  <a:cubicBezTo>
                    <a:pt x="956" y="519"/>
                    <a:pt x="956" y="519"/>
                    <a:pt x="956" y="519"/>
                  </a:cubicBezTo>
                  <a:lnTo>
                    <a:pt x="956" y="520"/>
                  </a:lnTo>
                  <a:close/>
                  <a:moveTo>
                    <a:pt x="886" y="507"/>
                  </a:moveTo>
                  <a:cubicBezTo>
                    <a:pt x="887" y="485"/>
                    <a:pt x="901" y="478"/>
                    <a:pt x="913" y="478"/>
                  </a:cubicBezTo>
                  <a:cubicBezTo>
                    <a:pt x="936" y="478"/>
                    <a:pt x="937" y="497"/>
                    <a:pt x="937" y="507"/>
                  </a:cubicBezTo>
                  <a:lnTo>
                    <a:pt x="886" y="507"/>
                  </a:lnTo>
                  <a:close/>
                  <a:moveTo>
                    <a:pt x="1060" y="565"/>
                  </a:moveTo>
                  <a:cubicBezTo>
                    <a:pt x="1058" y="555"/>
                    <a:pt x="1058" y="542"/>
                    <a:pt x="1058" y="541"/>
                  </a:cubicBezTo>
                  <a:cubicBezTo>
                    <a:pt x="1059" y="494"/>
                    <a:pt x="1059" y="494"/>
                    <a:pt x="1059" y="494"/>
                  </a:cubicBezTo>
                  <a:cubicBezTo>
                    <a:pt x="1059" y="489"/>
                    <a:pt x="1059" y="485"/>
                    <a:pt x="1056" y="479"/>
                  </a:cubicBezTo>
                  <a:cubicBezTo>
                    <a:pt x="1050" y="469"/>
                    <a:pt x="1035" y="464"/>
                    <a:pt x="1021" y="464"/>
                  </a:cubicBezTo>
                  <a:cubicBezTo>
                    <a:pt x="1010" y="464"/>
                    <a:pt x="997" y="467"/>
                    <a:pt x="989" y="475"/>
                  </a:cubicBezTo>
                  <a:cubicBezTo>
                    <a:pt x="983" y="481"/>
                    <a:pt x="983" y="488"/>
                    <a:pt x="982" y="493"/>
                  </a:cubicBezTo>
                  <a:cubicBezTo>
                    <a:pt x="1001" y="493"/>
                    <a:pt x="1001" y="493"/>
                    <a:pt x="1001" y="493"/>
                  </a:cubicBezTo>
                  <a:cubicBezTo>
                    <a:pt x="1001" y="490"/>
                    <a:pt x="1002" y="477"/>
                    <a:pt x="1020" y="477"/>
                  </a:cubicBezTo>
                  <a:cubicBezTo>
                    <a:pt x="1026" y="477"/>
                    <a:pt x="1034" y="478"/>
                    <a:pt x="1038" y="483"/>
                  </a:cubicBezTo>
                  <a:cubicBezTo>
                    <a:pt x="1041" y="488"/>
                    <a:pt x="1041" y="493"/>
                    <a:pt x="1041" y="505"/>
                  </a:cubicBezTo>
                  <a:cubicBezTo>
                    <a:pt x="1035" y="505"/>
                    <a:pt x="1032" y="504"/>
                    <a:pt x="1028" y="504"/>
                  </a:cubicBezTo>
                  <a:cubicBezTo>
                    <a:pt x="1020" y="504"/>
                    <a:pt x="1004" y="505"/>
                    <a:pt x="994" y="511"/>
                  </a:cubicBezTo>
                  <a:cubicBezTo>
                    <a:pt x="979" y="519"/>
                    <a:pt x="976" y="532"/>
                    <a:pt x="976" y="540"/>
                  </a:cubicBezTo>
                  <a:cubicBezTo>
                    <a:pt x="976" y="556"/>
                    <a:pt x="989" y="569"/>
                    <a:pt x="1011" y="569"/>
                  </a:cubicBezTo>
                  <a:cubicBezTo>
                    <a:pt x="1019" y="569"/>
                    <a:pt x="1033" y="567"/>
                    <a:pt x="1041" y="551"/>
                  </a:cubicBezTo>
                  <a:cubicBezTo>
                    <a:pt x="1041" y="556"/>
                    <a:pt x="1042" y="561"/>
                    <a:pt x="1043" y="565"/>
                  </a:cubicBezTo>
                  <a:lnTo>
                    <a:pt x="1060" y="565"/>
                  </a:lnTo>
                  <a:close/>
                  <a:moveTo>
                    <a:pt x="1041" y="518"/>
                  </a:moveTo>
                  <a:cubicBezTo>
                    <a:pt x="1040" y="531"/>
                    <a:pt x="1040" y="537"/>
                    <a:pt x="1036" y="544"/>
                  </a:cubicBezTo>
                  <a:cubicBezTo>
                    <a:pt x="1032" y="550"/>
                    <a:pt x="1025" y="554"/>
                    <a:pt x="1015" y="554"/>
                  </a:cubicBezTo>
                  <a:cubicBezTo>
                    <a:pt x="999" y="554"/>
                    <a:pt x="995" y="543"/>
                    <a:pt x="995" y="537"/>
                  </a:cubicBezTo>
                  <a:cubicBezTo>
                    <a:pt x="995" y="517"/>
                    <a:pt x="1023" y="517"/>
                    <a:pt x="1030" y="517"/>
                  </a:cubicBezTo>
                  <a:cubicBezTo>
                    <a:pt x="1035" y="517"/>
                    <a:pt x="1038" y="517"/>
                    <a:pt x="1041" y="518"/>
                  </a:cubicBezTo>
                  <a:close/>
                  <a:moveTo>
                    <a:pt x="1090" y="565"/>
                  </a:moveTo>
                  <a:cubicBezTo>
                    <a:pt x="1109" y="565"/>
                    <a:pt x="1109" y="565"/>
                    <a:pt x="1109" y="565"/>
                  </a:cubicBezTo>
                  <a:cubicBezTo>
                    <a:pt x="1109" y="424"/>
                    <a:pt x="1109" y="424"/>
                    <a:pt x="1109" y="424"/>
                  </a:cubicBezTo>
                  <a:cubicBezTo>
                    <a:pt x="1090" y="424"/>
                    <a:pt x="1090" y="424"/>
                    <a:pt x="1090" y="424"/>
                  </a:cubicBezTo>
                  <a:lnTo>
                    <a:pt x="1090" y="565"/>
                  </a:lnTo>
                  <a:close/>
                  <a:moveTo>
                    <a:pt x="1127" y="480"/>
                  </a:moveTo>
                  <a:cubicBezTo>
                    <a:pt x="1144" y="480"/>
                    <a:pt x="1144" y="480"/>
                    <a:pt x="1144" y="480"/>
                  </a:cubicBezTo>
                  <a:cubicBezTo>
                    <a:pt x="1144" y="546"/>
                    <a:pt x="1144" y="546"/>
                    <a:pt x="1144" y="546"/>
                  </a:cubicBezTo>
                  <a:cubicBezTo>
                    <a:pt x="1144" y="562"/>
                    <a:pt x="1152" y="567"/>
                    <a:pt x="1169" y="567"/>
                  </a:cubicBezTo>
                  <a:cubicBezTo>
                    <a:pt x="1176" y="567"/>
                    <a:pt x="1181" y="566"/>
                    <a:pt x="1184" y="566"/>
                  </a:cubicBezTo>
                  <a:cubicBezTo>
                    <a:pt x="1184" y="551"/>
                    <a:pt x="1184" y="551"/>
                    <a:pt x="1184" y="551"/>
                  </a:cubicBezTo>
                  <a:cubicBezTo>
                    <a:pt x="1183" y="552"/>
                    <a:pt x="1179" y="552"/>
                    <a:pt x="1175" y="552"/>
                  </a:cubicBezTo>
                  <a:cubicBezTo>
                    <a:pt x="1162" y="552"/>
                    <a:pt x="1162" y="544"/>
                    <a:pt x="1162" y="539"/>
                  </a:cubicBezTo>
                  <a:cubicBezTo>
                    <a:pt x="1162" y="480"/>
                    <a:pt x="1162" y="480"/>
                    <a:pt x="1162" y="480"/>
                  </a:cubicBezTo>
                  <a:cubicBezTo>
                    <a:pt x="1184" y="480"/>
                    <a:pt x="1184" y="480"/>
                    <a:pt x="1184" y="480"/>
                  </a:cubicBezTo>
                  <a:cubicBezTo>
                    <a:pt x="1184" y="467"/>
                    <a:pt x="1184" y="467"/>
                    <a:pt x="1184" y="467"/>
                  </a:cubicBezTo>
                  <a:cubicBezTo>
                    <a:pt x="1162" y="467"/>
                    <a:pt x="1162" y="467"/>
                    <a:pt x="1162" y="467"/>
                  </a:cubicBezTo>
                  <a:cubicBezTo>
                    <a:pt x="1162" y="440"/>
                    <a:pt x="1162" y="440"/>
                    <a:pt x="1162" y="440"/>
                  </a:cubicBezTo>
                  <a:cubicBezTo>
                    <a:pt x="1144" y="446"/>
                    <a:pt x="1144" y="446"/>
                    <a:pt x="1144" y="446"/>
                  </a:cubicBezTo>
                  <a:cubicBezTo>
                    <a:pt x="1144" y="467"/>
                    <a:pt x="1144" y="467"/>
                    <a:pt x="1144" y="467"/>
                  </a:cubicBezTo>
                  <a:cubicBezTo>
                    <a:pt x="1127" y="467"/>
                    <a:pt x="1127" y="467"/>
                    <a:pt x="1127" y="467"/>
                  </a:cubicBezTo>
                  <a:cubicBezTo>
                    <a:pt x="1127" y="480"/>
                    <a:pt x="1127" y="480"/>
                    <a:pt x="1127" y="480"/>
                  </a:cubicBezTo>
                  <a:close/>
                  <a:moveTo>
                    <a:pt x="1207" y="565"/>
                  </a:moveTo>
                  <a:cubicBezTo>
                    <a:pt x="1225" y="565"/>
                    <a:pt x="1225" y="565"/>
                    <a:pt x="1225" y="565"/>
                  </a:cubicBezTo>
                  <a:cubicBezTo>
                    <a:pt x="1225" y="513"/>
                    <a:pt x="1225" y="513"/>
                    <a:pt x="1225" y="513"/>
                  </a:cubicBezTo>
                  <a:cubicBezTo>
                    <a:pt x="1225" y="507"/>
                    <a:pt x="1225" y="498"/>
                    <a:pt x="1229" y="493"/>
                  </a:cubicBezTo>
                  <a:cubicBezTo>
                    <a:pt x="1231" y="488"/>
                    <a:pt x="1238" y="479"/>
                    <a:pt x="1252" y="479"/>
                  </a:cubicBezTo>
                  <a:cubicBezTo>
                    <a:pt x="1273" y="479"/>
                    <a:pt x="1273" y="498"/>
                    <a:pt x="1273" y="507"/>
                  </a:cubicBezTo>
                  <a:cubicBezTo>
                    <a:pt x="1273" y="565"/>
                    <a:pt x="1273" y="565"/>
                    <a:pt x="1273" y="565"/>
                  </a:cubicBezTo>
                  <a:cubicBezTo>
                    <a:pt x="1292" y="565"/>
                    <a:pt x="1292" y="565"/>
                    <a:pt x="1292" y="565"/>
                  </a:cubicBezTo>
                  <a:cubicBezTo>
                    <a:pt x="1292" y="504"/>
                    <a:pt x="1292" y="504"/>
                    <a:pt x="1292" y="504"/>
                  </a:cubicBezTo>
                  <a:cubicBezTo>
                    <a:pt x="1292" y="490"/>
                    <a:pt x="1290" y="485"/>
                    <a:pt x="1288" y="481"/>
                  </a:cubicBezTo>
                  <a:cubicBezTo>
                    <a:pt x="1283" y="469"/>
                    <a:pt x="1268" y="465"/>
                    <a:pt x="1257" y="465"/>
                  </a:cubicBezTo>
                  <a:cubicBezTo>
                    <a:pt x="1244" y="465"/>
                    <a:pt x="1231" y="471"/>
                    <a:pt x="1225" y="481"/>
                  </a:cubicBezTo>
                  <a:cubicBezTo>
                    <a:pt x="1225" y="424"/>
                    <a:pt x="1225" y="424"/>
                    <a:pt x="1225" y="424"/>
                  </a:cubicBezTo>
                  <a:cubicBezTo>
                    <a:pt x="1207" y="424"/>
                    <a:pt x="1207" y="424"/>
                    <a:pt x="1207" y="424"/>
                  </a:cubicBezTo>
                  <a:lnTo>
                    <a:pt x="1207" y="565"/>
                  </a:lnTo>
                  <a:close/>
                </a:path>
              </a:pathLst>
            </a:custGeom>
            <a:solidFill>
              <a:srgbClr val="374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Box 8">
            <a:extLst>
              <a:ext uri="{FF2B5EF4-FFF2-40B4-BE49-F238E27FC236}">
                <a16:creationId xmlns:a16="http://schemas.microsoft.com/office/drawing/2014/main" id="{6142BECA-F37A-7329-10C7-F260228D10D5}"/>
              </a:ext>
            </a:extLst>
          </p:cNvPr>
          <p:cNvSpPr txBox="1"/>
          <p:nvPr userDrawn="1">
            <p:extLst>
              <p:ext uri="{1162E1C5-73C7-4A58-AE30-91384D911F3F}">
                <p184:classification xmlns:p184="http://schemas.microsoft.com/office/powerpoint/2018/4/main" val="hdr"/>
              </p:ext>
            </p:extLst>
          </p:nvPr>
        </p:nvSpPr>
        <p:spPr>
          <a:xfrm>
            <a:off x="63500" y="63500"/>
            <a:ext cx="735013" cy="182880"/>
          </a:xfrm>
          <a:prstGeom prst="rect">
            <a:avLst/>
          </a:prstGeom>
        </p:spPr>
        <p:txBody>
          <a:bodyPr horzOverflow="overflow" lIns="0" tIns="0" rIns="0" bIns="0">
            <a:spAutoFit/>
          </a:bodyPr>
          <a:lstStyle/>
          <a:p>
            <a:pPr algn="l"/>
            <a:r>
              <a:rPr lang="en-US" sz="1200">
                <a:solidFill>
                  <a:srgbClr val="00B294"/>
                </a:solidFill>
                <a:latin typeface="Calibri" panose="020F0502020204030204" pitchFamily="34" charset="0"/>
                <a:ea typeface="Calibri" panose="020F0502020204030204" pitchFamily="34" charset="0"/>
                <a:cs typeface="Calibri" panose="020F0502020204030204" pitchFamily="34" charset="0"/>
              </a:rPr>
              <a:t>Proprietary</a:t>
            </a:r>
          </a:p>
        </p:txBody>
      </p:sp>
    </p:spTree>
    <p:extLst>
      <p:ext uri="{BB962C8B-B14F-4D97-AF65-F5344CB8AC3E}">
        <p14:creationId xmlns:p14="http://schemas.microsoft.com/office/powerpoint/2010/main" val="55404953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7" r:id="rId3"/>
    <p:sldLayoutId id="2147483674" r:id="rId4"/>
    <p:sldLayoutId id="2147483740" r:id="rId5"/>
    <p:sldLayoutId id="2147483722" r:id="rId6"/>
    <p:sldLayoutId id="2147483723" r:id="rId7"/>
    <p:sldLayoutId id="2147483676" r:id="rId8"/>
    <p:sldLayoutId id="2147483721" r:id="rId9"/>
    <p:sldLayoutId id="2147483724" r:id="rId10"/>
    <p:sldLayoutId id="2147483710" r:id="rId11"/>
    <p:sldLayoutId id="2147483709" r:id="rId12"/>
    <p:sldLayoutId id="2147483735" r:id="rId13"/>
    <p:sldLayoutId id="2147483691" r:id="rId14"/>
    <p:sldLayoutId id="2147483729" r:id="rId15"/>
    <p:sldLayoutId id="2147483725" r:id="rId16"/>
    <p:sldLayoutId id="2147483701" r:id="rId17"/>
    <p:sldLayoutId id="2147483702" r:id="rId18"/>
    <p:sldLayoutId id="2147483726" r:id="rId19"/>
    <p:sldLayoutId id="2147483728" r:id="rId20"/>
    <p:sldLayoutId id="2147483727" r:id="rId21"/>
    <p:sldLayoutId id="2147483730" r:id="rId22"/>
    <p:sldLayoutId id="2147483731" r:id="rId23"/>
    <p:sldLayoutId id="2147483700" r:id="rId24"/>
    <p:sldLayoutId id="2147483705" r:id="rId25"/>
    <p:sldLayoutId id="2147483704" r:id="rId26"/>
    <p:sldLayoutId id="2147483706" r:id="rId27"/>
    <p:sldLayoutId id="2147483707" r:id="rId28"/>
    <p:sldLayoutId id="2147483736" r:id="rId29"/>
    <p:sldLayoutId id="2147483738" r:id="rId30"/>
    <p:sldLayoutId id="2147483739" r:id="rId31"/>
    <p:sldLayoutId id="2147483703" r:id="rId32"/>
    <p:sldLayoutId id="2147483696" r:id="rId33"/>
    <p:sldLayoutId id="2147483695" r:id="rId34"/>
    <p:sldLayoutId id="2147483697" r:id="rId35"/>
    <p:sldLayoutId id="2147483675" r:id="rId36"/>
    <p:sldLayoutId id="2147483692" r:id="rId37"/>
    <p:sldLayoutId id="2147483693" r:id="rId38"/>
    <p:sldLayoutId id="2147483698" r:id="rId39"/>
    <p:sldLayoutId id="2147483699" r:id="rId40"/>
    <p:sldLayoutId id="2147483689" r:id="rId41"/>
    <p:sldLayoutId id="2147483690" r:id="rId42"/>
    <p:sldLayoutId id="2147483711" r:id="rId43"/>
    <p:sldLayoutId id="2147483734" r:id="rId44"/>
    <p:sldLayoutId id="2147483715" r:id="rId45"/>
    <p:sldLayoutId id="2147483712" r:id="rId46"/>
    <p:sldLayoutId id="2147483713" r:id="rId47"/>
    <p:sldLayoutId id="2147483714" r:id="rId48"/>
    <p:sldLayoutId id="2147483718" r:id="rId49"/>
    <p:sldLayoutId id="2147483716" r:id="rId50"/>
    <p:sldLayoutId id="2147483717" r:id="rId51"/>
    <p:sldLayoutId id="2147483720" r:id="rId52"/>
    <p:sldLayoutId id="2147483719" r:id="rId53"/>
    <p:sldLayoutId id="2147483678" r:id="rId54"/>
    <p:sldLayoutId id="2147483679" r:id="rId55"/>
  </p:sldLayoutIdLst>
  <p:transition>
    <p:fade/>
  </p:transition>
  <p:hf hdr="0" ftr="0" dt="0"/>
  <p:txStyles>
    <p:titleStyle>
      <a:lvl1pPr algn="l" defTabSz="914400" rtl="0" eaLnBrk="1" latinLnBrk="0" hangingPunct="1">
        <a:lnSpc>
          <a:spcPct val="90000"/>
        </a:lnSpc>
        <a:spcBef>
          <a:spcPct val="0"/>
        </a:spcBef>
        <a:buNone/>
        <a:defRPr sz="2750" kern="1200">
          <a:solidFill>
            <a:schemeClr val="accent4"/>
          </a:solidFill>
          <a:latin typeface="+mj-lt"/>
          <a:ea typeface="+mj-ea"/>
          <a:cs typeface="+mj-cs"/>
        </a:defRPr>
      </a:lvl1pPr>
    </p:titleStyle>
    <p:bodyStyle>
      <a:lvl1pPr marL="0" indent="0" algn="l" defTabSz="914400" rtl="0" eaLnBrk="1" latinLnBrk="0" hangingPunct="1">
        <a:lnSpc>
          <a:spcPct val="100000"/>
        </a:lnSpc>
        <a:spcBef>
          <a:spcPts val="0"/>
        </a:spcBef>
        <a:spcAft>
          <a:spcPts val="1600"/>
        </a:spcAft>
        <a:buFont typeface="Arial" panose="020B0604020202020204" pitchFamily="34" charset="0"/>
        <a:buNone/>
        <a:defRPr sz="1200" b="0" kern="1200">
          <a:solidFill>
            <a:schemeClr val="accent4"/>
          </a:solidFill>
          <a:latin typeface="+mn-lt"/>
          <a:ea typeface="+mn-ea"/>
          <a:cs typeface="+mn-cs"/>
        </a:defRPr>
      </a:lvl1pPr>
      <a:lvl2pPr marL="108000" indent="-108000" algn="l" defTabSz="914400" rtl="0" eaLnBrk="1" latinLnBrk="0" hangingPunct="1">
        <a:lnSpc>
          <a:spcPct val="100000"/>
        </a:lnSpc>
        <a:spcBef>
          <a:spcPts val="0"/>
        </a:spcBef>
        <a:spcAft>
          <a:spcPts val="1600"/>
        </a:spcAft>
        <a:buFont typeface="Arial" panose="020B0604020202020204" pitchFamily="34" charset="0"/>
        <a:buChar char="•"/>
        <a:defRPr sz="1200" b="0" kern="1200">
          <a:solidFill>
            <a:schemeClr val="accent4"/>
          </a:solidFill>
          <a:latin typeface="+mn-lt"/>
          <a:ea typeface="+mn-ea"/>
          <a:cs typeface="+mn-cs"/>
        </a:defRPr>
      </a:lvl2pPr>
      <a:lvl3pPr marL="216000" indent="-108000" algn="l" defTabSz="914400" rtl="0" eaLnBrk="1" latinLnBrk="0" hangingPunct="1">
        <a:lnSpc>
          <a:spcPct val="100000"/>
        </a:lnSpc>
        <a:spcBef>
          <a:spcPts val="0"/>
        </a:spcBef>
        <a:spcAft>
          <a:spcPts val="1600"/>
        </a:spcAft>
        <a:buFont typeface="Arial" panose="020B0604020202020204" pitchFamily="34" charset="0"/>
        <a:buChar char="•"/>
        <a:defRPr sz="1200" b="0" kern="1200">
          <a:solidFill>
            <a:schemeClr val="accent4"/>
          </a:solidFill>
          <a:latin typeface="+mn-lt"/>
          <a:ea typeface="+mn-ea"/>
          <a:cs typeface="+mn-cs"/>
        </a:defRPr>
      </a:lvl3pPr>
      <a:lvl4pPr marL="324000" indent="-108000" algn="l" defTabSz="914400" rtl="0" eaLnBrk="1" latinLnBrk="0" hangingPunct="1">
        <a:lnSpc>
          <a:spcPct val="100000"/>
        </a:lnSpc>
        <a:spcBef>
          <a:spcPts val="0"/>
        </a:spcBef>
        <a:spcAft>
          <a:spcPts val="1600"/>
        </a:spcAft>
        <a:buFont typeface="Arial" panose="020B0604020202020204" pitchFamily="34" charset="0"/>
        <a:buChar char="•"/>
        <a:defRPr sz="1200" b="0" kern="1200">
          <a:solidFill>
            <a:schemeClr val="accent4"/>
          </a:solidFill>
          <a:latin typeface="+mn-lt"/>
          <a:ea typeface="+mn-ea"/>
          <a:cs typeface="+mn-cs"/>
        </a:defRPr>
      </a:lvl4pPr>
      <a:lvl5pPr marL="432000" indent="-108000" algn="l" defTabSz="914400" rtl="0" eaLnBrk="1" latinLnBrk="0" hangingPunct="1">
        <a:lnSpc>
          <a:spcPct val="100000"/>
        </a:lnSpc>
        <a:spcBef>
          <a:spcPts val="0"/>
        </a:spcBef>
        <a:spcAft>
          <a:spcPts val="1600"/>
        </a:spcAft>
        <a:buFont typeface="Arial" panose="020B0604020202020204" pitchFamily="34" charset="0"/>
        <a:buChar char="•"/>
        <a:defRPr sz="1200" b="0" kern="1200">
          <a:solidFill>
            <a:schemeClr val="accent4"/>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600" kern="1200">
          <a:solidFill>
            <a:schemeClr val="accent4"/>
          </a:solidFill>
          <a:latin typeface="+mn-lt"/>
          <a:ea typeface="+mn-ea"/>
          <a:cs typeface="+mn-cs"/>
        </a:defRPr>
      </a:lvl6pPr>
      <a:lvl7pPr marL="0" indent="0" algn="l" defTabSz="914400" rtl="0" eaLnBrk="1" latinLnBrk="0" hangingPunct="1">
        <a:lnSpc>
          <a:spcPct val="100000"/>
        </a:lnSpc>
        <a:spcBef>
          <a:spcPts val="0"/>
        </a:spcBef>
        <a:spcAft>
          <a:spcPts val="3400"/>
        </a:spcAft>
        <a:buFont typeface="Arial" panose="020B0604020202020204" pitchFamily="34" charset="0"/>
        <a:buNone/>
        <a:defRPr sz="1200" b="1" kern="1200">
          <a:solidFill>
            <a:schemeClr val="accent1"/>
          </a:solidFill>
          <a:latin typeface="+mn-lt"/>
          <a:ea typeface="+mn-ea"/>
          <a:cs typeface="+mn-cs"/>
        </a:defRPr>
      </a:lvl7pPr>
      <a:lvl8pPr marL="0" indent="0" algn="l" defTabSz="914400" rtl="0" eaLnBrk="1" latinLnBrk="0" hangingPunct="1">
        <a:lnSpc>
          <a:spcPct val="100000"/>
        </a:lnSpc>
        <a:spcBef>
          <a:spcPts val="0"/>
        </a:spcBef>
        <a:spcAft>
          <a:spcPts val="1600"/>
        </a:spcAft>
        <a:buFont typeface="Arial" panose="020B0604020202020204" pitchFamily="34" charset="0"/>
        <a:buNone/>
        <a:defRPr sz="3000" kern="1200">
          <a:solidFill>
            <a:schemeClr val="accen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38" userDrawn="1">
          <p15:clr>
            <a:srgbClr val="F26B43"/>
          </p15:clr>
        </p15:guide>
        <p15:guide id="4" pos="2511" userDrawn="1">
          <p15:clr>
            <a:srgbClr val="F26B43"/>
          </p15:clr>
        </p15:guide>
        <p15:guide id="5" pos="2704" userDrawn="1">
          <p15:clr>
            <a:srgbClr val="F26B43"/>
          </p15:clr>
        </p15:guide>
        <p15:guide id="6" pos="4977" userDrawn="1">
          <p15:clr>
            <a:srgbClr val="F26B43"/>
          </p15:clr>
        </p15:guide>
        <p15:guide id="7" pos="5169" userDrawn="1">
          <p15:clr>
            <a:srgbClr val="F26B43"/>
          </p15:clr>
        </p15:guide>
        <p15:guide id="8" pos="7442" userDrawn="1">
          <p15:clr>
            <a:srgbClr val="F26B43"/>
          </p15:clr>
        </p15:guide>
        <p15:guide id="9" orient="horz" pos="238" userDrawn="1">
          <p15:clr>
            <a:srgbClr val="F26B43"/>
          </p15:clr>
        </p15:guide>
        <p15:guide id="10" orient="horz" pos="3816" userDrawn="1">
          <p15:clr>
            <a:srgbClr val="F26B43"/>
          </p15:clr>
        </p15:guide>
        <p15:guide id="11" orient="horz" pos="1751" userDrawn="1">
          <p15:clr>
            <a:srgbClr val="F26B43"/>
          </p15:clr>
        </p15:guide>
        <p15:guide id="12" orient="horz" pos="1213" userDrawn="1">
          <p15:clr>
            <a:srgbClr val="F26B43"/>
          </p15:clr>
        </p15:guide>
        <p15:guide id="13" orient="horz" pos="77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uFillTx/>
              </a:rPr>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uFillTx/>
              </a:rPr>
              <a:t>Click to 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uFillTx/>
              </a:defRPr>
            </a:lvl1pPr>
          </a:lstStyle>
          <a:p>
            <a:endParaRPr lang="en-US">
              <a:uFillTx/>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uFillTx/>
              </a:defRPr>
            </a:lvl1pPr>
          </a:lstStyle>
          <a:p>
            <a:fld id="{34846C85-C484-8940-A366-321FE3277077}" type="slidenum">
              <a:rPr lang="en-US" smtClean="0">
                <a:uFillTx/>
              </a:rPr>
              <a:t>‹#›</a:t>
            </a:fld>
            <a:endParaRPr lang="en-US">
              <a:uFillTx/>
            </a:endParaRPr>
          </a:p>
        </p:txBody>
      </p:sp>
      <p:sp>
        <p:nvSpPr>
          <p:cNvPr id="7" name="TextBox 6">
            <a:extLst>
              <a:ext uri="{FF2B5EF4-FFF2-40B4-BE49-F238E27FC236}">
                <a16:creationId xmlns:a16="http://schemas.microsoft.com/office/drawing/2014/main" id="{EEECD533-17B9-8E87-9BE9-1E6A4733238F}"/>
              </a:ext>
            </a:extLst>
          </p:cNvPr>
          <p:cNvSpPr txBox="1"/>
          <p:nvPr userDrawn="1">
            <p:extLst>
              <p:ext uri="{1162E1C5-73C7-4A58-AE30-91384D911F3F}">
                <p184:classification xmlns:p184="http://schemas.microsoft.com/office/powerpoint/2018/4/main" val="hdr"/>
              </p:ext>
            </p:extLst>
          </p:nvPr>
        </p:nvSpPr>
        <p:spPr>
          <a:xfrm>
            <a:off x="84667" y="63500"/>
            <a:ext cx="543984" cy="182880"/>
          </a:xfrm>
          <a:prstGeom prst="rect">
            <a:avLst/>
          </a:prstGeom>
        </p:spPr>
        <p:txBody>
          <a:bodyPr horzOverflow="overflow" lIns="0" tIns="0" rIns="0" bIns="0">
            <a:spAutoFit/>
          </a:bodyPr>
          <a:lstStyle/>
          <a:p>
            <a:pPr algn="l"/>
            <a:r>
              <a:rPr lang="en-US" sz="1200">
                <a:solidFill>
                  <a:srgbClr val="03C03C"/>
                </a:solidFill>
                <a:latin typeface="Calibri" panose="020F0502020204030204" pitchFamily="34" charset="0"/>
                <a:ea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175255564"/>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ctr" defTabSz="457200" rtl="0" eaLnBrk="1" latinLnBrk="0" hangingPunct="1">
        <a:spcBef>
          <a:spcPct val="0"/>
        </a:spcBef>
        <a:buNone/>
        <a:defRPr sz="4400" kern="1200">
          <a:solidFill>
            <a:schemeClr val="tx1"/>
          </a:solidFill>
          <a:uFillTx/>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uFillTx/>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uFillTx/>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uFillTx/>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uFillTx/>
          <a:latin typeface="+mn-lt"/>
          <a:ea typeface="+mn-ea"/>
          <a:cs typeface="+mn-cs"/>
        </a:defRPr>
      </a:lvl9pPr>
    </p:bodyStyle>
    <p:otherStyle>
      <a:defPPr>
        <a:defRPr lang="en-US">
          <a:uFillTx/>
        </a:defRPr>
      </a:defPPr>
      <a:lvl1pPr marL="0" algn="l" defTabSz="457200" rtl="0" eaLnBrk="1" latinLnBrk="0" hangingPunct="1">
        <a:defRPr sz="1800" kern="1200">
          <a:solidFill>
            <a:schemeClr val="tx1"/>
          </a:solidFill>
          <a:uFillTx/>
          <a:latin typeface="+mn-lt"/>
          <a:ea typeface="+mn-ea"/>
          <a:cs typeface="+mn-cs"/>
        </a:defRPr>
      </a:lvl1pPr>
      <a:lvl2pPr marL="457200" algn="l" defTabSz="457200" rtl="0" eaLnBrk="1" latinLnBrk="0" hangingPunct="1">
        <a:defRPr sz="1800" kern="1200">
          <a:solidFill>
            <a:schemeClr val="tx1"/>
          </a:solidFill>
          <a:uFillTx/>
          <a:latin typeface="+mn-lt"/>
          <a:ea typeface="+mn-ea"/>
          <a:cs typeface="+mn-cs"/>
        </a:defRPr>
      </a:lvl2pPr>
      <a:lvl3pPr marL="914400" algn="l" defTabSz="457200" rtl="0" eaLnBrk="1" latinLnBrk="0" hangingPunct="1">
        <a:defRPr sz="1800" kern="1200">
          <a:solidFill>
            <a:schemeClr val="tx1"/>
          </a:solidFill>
          <a:uFillTx/>
          <a:latin typeface="+mn-lt"/>
          <a:ea typeface="+mn-ea"/>
          <a:cs typeface="+mn-cs"/>
        </a:defRPr>
      </a:lvl3pPr>
      <a:lvl4pPr marL="1371600" algn="l" defTabSz="457200" rtl="0" eaLnBrk="1" latinLnBrk="0" hangingPunct="1">
        <a:defRPr sz="1800" kern="1200">
          <a:solidFill>
            <a:schemeClr val="tx1"/>
          </a:solidFill>
          <a:uFillTx/>
          <a:latin typeface="+mn-lt"/>
          <a:ea typeface="+mn-ea"/>
          <a:cs typeface="+mn-cs"/>
        </a:defRPr>
      </a:lvl4pPr>
      <a:lvl5pPr marL="1828800" algn="l" defTabSz="457200" rtl="0" eaLnBrk="1" latinLnBrk="0" hangingPunct="1">
        <a:defRPr sz="1800" kern="1200">
          <a:solidFill>
            <a:schemeClr val="tx1"/>
          </a:solidFill>
          <a:uFillTx/>
          <a:latin typeface="+mn-lt"/>
          <a:ea typeface="+mn-ea"/>
          <a:cs typeface="+mn-cs"/>
        </a:defRPr>
      </a:lvl5pPr>
      <a:lvl6pPr marL="2286000" algn="l" defTabSz="457200" rtl="0" eaLnBrk="1" latinLnBrk="0" hangingPunct="1">
        <a:defRPr sz="1800" kern="1200">
          <a:solidFill>
            <a:schemeClr val="tx1"/>
          </a:solidFill>
          <a:uFillTx/>
          <a:latin typeface="+mn-lt"/>
          <a:ea typeface="+mn-ea"/>
          <a:cs typeface="+mn-cs"/>
        </a:defRPr>
      </a:lvl6pPr>
      <a:lvl7pPr marL="2743200" algn="l" defTabSz="457200" rtl="0" eaLnBrk="1" latinLnBrk="0" hangingPunct="1">
        <a:defRPr sz="1800" kern="1200">
          <a:solidFill>
            <a:schemeClr val="tx1"/>
          </a:solidFill>
          <a:uFillTx/>
          <a:latin typeface="+mn-lt"/>
          <a:ea typeface="+mn-ea"/>
          <a:cs typeface="+mn-cs"/>
        </a:defRPr>
      </a:lvl7pPr>
      <a:lvl8pPr marL="3200400" algn="l" defTabSz="457200" rtl="0" eaLnBrk="1" latinLnBrk="0" hangingPunct="1">
        <a:defRPr sz="1800" kern="1200">
          <a:solidFill>
            <a:schemeClr val="tx1"/>
          </a:solidFill>
          <a:uFillTx/>
          <a:latin typeface="+mn-lt"/>
          <a:ea typeface="+mn-ea"/>
          <a:cs typeface="+mn-cs"/>
        </a:defRPr>
      </a:lvl8pPr>
      <a:lvl9pPr marL="3657600" algn="l" defTabSz="457200" rtl="0" eaLnBrk="1" latinLnBrk="0" hangingPunct="1">
        <a:defRPr sz="1800" kern="1200">
          <a:solidFill>
            <a:schemeClr val="tx1"/>
          </a:solidFill>
          <a:uFillTx/>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4.xml"/><Relationship Id="rId7" Type="http://schemas.openxmlformats.org/officeDocument/2006/relationships/image" Target="../media/image20.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9.png"/><Relationship Id="rId4" Type="http://schemas.openxmlformats.org/officeDocument/2006/relationships/notesSlide" Target="../notesSlides/notesSlide10.xml"/><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9.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9.png"/><Relationship Id="rId5" Type="http://schemas.openxmlformats.org/officeDocument/2006/relationships/image" Target="../media/image24.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9.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0.png"/><Relationship Id="rId5" Type="http://schemas.openxmlformats.org/officeDocument/2006/relationships/hyperlink" Target="https://www.futuremarketinginsights.com/reports/chicken-coops-market" TargetMode="Externa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9.png"/><Relationship Id="rId5" Type="http://schemas.openxmlformats.org/officeDocument/2006/relationships/image" Target="../media/image11.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9.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9.png"/><Relationship Id="rId5" Type="http://schemas.openxmlformats.org/officeDocument/2006/relationships/image" Target="../media/image14.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9.png"/><Relationship Id="rId5" Type="http://schemas.openxmlformats.org/officeDocument/2006/relationships/image" Target="../media/image15.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88F5A086-93F5-4D2A-97FC-C02A6452214B}"/>
              </a:ext>
            </a:extLst>
          </p:cNvPr>
          <p:cNvSpPr/>
          <p:nvPr/>
        </p:nvSpPr>
        <p:spPr>
          <a:xfrm>
            <a:off x="0" y="4646141"/>
            <a:ext cx="12192000" cy="2211858"/>
          </a:xfrm>
          <a:prstGeom prst="rect">
            <a:avLst/>
          </a:prstGeom>
          <a:gradFill>
            <a:gsLst>
              <a:gs pos="100000">
                <a:schemeClr val="tx1">
                  <a:lumMod val="0"/>
                  <a:alpha val="60000"/>
                </a:schemeClr>
              </a:gs>
              <a:gs pos="0">
                <a:schemeClr val="bg1">
                  <a:lumMod val="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 Placeholder 51">
            <a:extLst>
              <a:ext uri="{FF2B5EF4-FFF2-40B4-BE49-F238E27FC236}">
                <a16:creationId xmlns:a16="http://schemas.microsoft.com/office/drawing/2014/main" id="{EA9C5E68-4B57-484B-A51A-213AA1E5C344}"/>
              </a:ext>
            </a:extLst>
          </p:cNvPr>
          <p:cNvSpPr>
            <a:spLocks noGrp="1"/>
          </p:cNvSpPr>
          <p:nvPr>
            <p:ph type="body" sz="quarter" idx="10"/>
          </p:nvPr>
        </p:nvSpPr>
        <p:spPr>
          <a:xfrm>
            <a:off x="377825" y="6174001"/>
            <a:ext cx="3607594" cy="207749"/>
          </a:xfrm>
        </p:spPr>
        <p:txBody>
          <a:bodyPr/>
          <a:lstStyle/>
          <a:p>
            <a:r>
              <a:rPr lang="en-US"/>
              <a:t>V1 – September 4, 2024</a:t>
            </a:r>
          </a:p>
        </p:txBody>
      </p:sp>
      <p:sp>
        <p:nvSpPr>
          <p:cNvPr id="43" name="Subtitle 42">
            <a:extLst>
              <a:ext uri="{FF2B5EF4-FFF2-40B4-BE49-F238E27FC236}">
                <a16:creationId xmlns:a16="http://schemas.microsoft.com/office/drawing/2014/main" id="{B2DBD352-79E1-47D5-8434-17A3E58C3D81}"/>
              </a:ext>
            </a:extLst>
          </p:cNvPr>
          <p:cNvSpPr>
            <a:spLocks noGrp="1"/>
          </p:cNvSpPr>
          <p:nvPr>
            <p:ph type="subTitle" idx="1"/>
          </p:nvPr>
        </p:nvSpPr>
        <p:spPr>
          <a:xfrm>
            <a:off x="377825" y="1925638"/>
            <a:ext cx="4317005" cy="1131461"/>
          </a:xfrm>
        </p:spPr>
        <p:txBody>
          <a:bodyPr/>
          <a:lstStyle/>
          <a:p>
            <a:r>
              <a:rPr lang="en-US" sz="1600" b="1">
                <a:solidFill>
                  <a:srgbClr val="333E48"/>
                </a:solidFill>
                <a:latin typeface="Segoe UI Semibold"/>
                <a:cs typeface="Segoe UI Semibold"/>
              </a:rPr>
              <a:t>The Only FDA-Approved Treatment for Intestinal Parasites in Backyard Chickens</a:t>
            </a:r>
            <a:endParaRPr lang="en-GB"/>
          </a:p>
          <a:p>
            <a:r>
              <a:rPr lang="en-GB"/>
              <a:t> </a:t>
            </a:r>
          </a:p>
        </p:txBody>
      </p:sp>
      <p:grpSp>
        <p:nvGrpSpPr>
          <p:cNvPr id="6" name="Group 4">
            <a:extLst>
              <a:ext uri="{FF2B5EF4-FFF2-40B4-BE49-F238E27FC236}">
                <a16:creationId xmlns:a16="http://schemas.microsoft.com/office/drawing/2014/main" id="{9F7E531E-119C-4DC2-8BB5-5323392F85FD}"/>
              </a:ext>
            </a:extLst>
          </p:cNvPr>
          <p:cNvGrpSpPr>
            <a:grpSpLocks noChangeAspect="1"/>
          </p:cNvGrpSpPr>
          <p:nvPr/>
        </p:nvGrpSpPr>
        <p:grpSpPr bwMode="auto">
          <a:xfrm>
            <a:off x="9607375" y="5585698"/>
            <a:ext cx="2206800" cy="799157"/>
            <a:chOff x="0" y="769"/>
            <a:chExt cx="7685" cy="2783"/>
          </a:xfrm>
          <a:solidFill>
            <a:schemeClr val="bg1"/>
          </a:solidFill>
        </p:grpSpPr>
        <p:sp>
          <p:nvSpPr>
            <p:cNvPr id="7" name="Freeform 5">
              <a:extLst>
                <a:ext uri="{FF2B5EF4-FFF2-40B4-BE49-F238E27FC236}">
                  <a16:creationId xmlns:a16="http://schemas.microsoft.com/office/drawing/2014/main" id="{5BCC16D0-DA59-4F19-9652-428186587A35}"/>
                </a:ext>
              </a:extLst>
            </p:cNvPr>
            <p:cNvSpPr>
              <a:spLocks noEditPoints="1"/>
            </p:cNvSpPr>
            <p:nvPr userDrawn="1"/>
          </p:nvSpPr>
          <p:spPr bwMode="auto">
            <a:xfrm>
              <a:off x="1" y="769"/>
              <a:ext cx="1614" cy="1615"/>
            </a:xfrm>
            <a:custGeom>
              <a:avLst/>
              <a:gdLst>
                <a:gd name="T0" fmla="*/ 604 w 2417"/>
                <a:gd name="T1" fmla="*/ 605 h 2418"/>
                <a:gd name="T2" fmla="*/ 1208 w 2417"/>
                <a:gd name="T3" fmla="*/ 0 h 2418"/>
                <a:gd name="T4" fmla="*/ 1813 w 2417"/>
                <a:gd name="T5" fmla="*/ 605 h 2418"/>
                <a:gd name="T6" fmla="*/ 604 w 2417"/>
                <a:gd name="T7" fmla="*/ 605 h 2418"/>
                <a:gd name="T8" fmla="*/ 604 w 2417"/>
                <a:gd name="T9" fmla="*/ 1814 h 2418"/>
                <a:gd name="T10" fmla="*/ 1208 w 2417"/>
                <a:gd name="T11" fmla="*/ 2418 h 2418"/>
                <a:gd name="T12" fmla="*/ 1813 w 2417"/>
                <a:gd name="T13" fmla="*/ 1814 h 2418"/>
                <a:gd name="T14" fmla="*/ 604 w 2417"/>
                <a:gd name="T15" fmla="*/ 1814 h 2418"/>
                <a:gd name="T16" fmla="*/ 1151 w 2417"/>
                <a:gd name="T17" fmla="*/ 1207 h 2418"/>
                <a:gd name="T18" fmla="*/ 604 w 2417"/>
                <a:gd name="T19" fmla="*/ 605 h 2418"/>
                <a:gd name="T20" fmla="*/ 0 w 2417"/>
                <a:gd name="T21" fmla="*/ 1210 h 2418"/>
                <a:gd name="T22" fmla="*/ 604 w 2417"/>
                <a:gd name="T23" fmla="*/ 1814 h 2418"/>
                <a:gd name="T24" fmla="*/ 1151 w 2417"/>
                <a:gd name="T25" fmla="*/ 1212 h 2418"/>
                <a:gd name="T26" fmla="*/ 1151 w 2417"/>
                <a:gd name="T27" fmla="*/ 1207 h 2418"/>
                <a:gd name="T28" fmla="*/ 1266 w 2417"/>
                <a:gd name="T29" fmla="*/ 1212 h 2418"/>
                <a:gd name="T30" fmla="*/ 1813 w 2417"/>
                <a:gd name="T31" fmla="*/ 1814 h 2418"/>
                <a:gd name="T32" fmla="*/ 2416 w 2417"/>
                <a:gd name="T33" fmla="*/ 1208 h 2418"/>
                <a:gd name="T34" fmla="*/ 1813 w 2417"/>
                <a:gd name="T35" fmla="*/ 605 h 2418"/>
                <a:gd name="T36" fmla="*/ 1266 w 2417"/>
                <a:gd name="T37" fmla="*/ 1207 h 2418"/>
                <a:gd name="T38" fmla="*/ 1266 w 2417"/>
                <a:gd name="T39" fmla="*/ 1212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7" h="2418">
                  <a:moveTo>
                    <a:pt x="604" y="605"/>
                  </a:moveTo>
                  <a:cubicBezTo>
                    <a:pt x="604" y="271"/>
                    <a:pt x="874" y="0"/>
                    <a:pt x="1208" y="0"/>
                  </a:cubicBezTo>
                  <a:cubicBezTo>
                    <a:pt x="1542" y="0"/>
                    <a:pt x="1813" y="271"/>
                    <a:pt x="1813" y="605"/>
                  </a:cubicBezTo>
                  <a:cubicBezTo>
                    <a:pt x="604" y="605"/>
                    <a:pt x="604" y="605"/>
                    <a:pt x="604" y="605"/>
                  </a:cubicBezTo>
                  <a:moveTo>
                    <a:pt x="604" y="1814"/>
                  </a:moveTo>
                  <a:cubicBezTo>
                    <a:pt x="604" y="2148"/>
                    <a:pt x="874" y="2418"/>
                    <a:pt x="1208" y="2418"/>
                  </a:cubicBezTo>
                  <a:cubicBezTo>
                    <a:pt x="1542" y="2418"/>
                    <a:pt x="1813" y="2148"/>
                    <a:pt x="1813" y="1814"/>
                  </a:cubicBezTo>
                  <a:lnTo>
                    <a:pt x="604" y="1814"/>
                  </a:lnTo>
                  <a:close/>
                  <a:moveTo>
                    <a:pt x="1151" y="1207"/>
                  </a:moveTo>
                  <a:cubicBezTo>
                    <a:pt x="841" y="1177"/>
                    <a:pt x="604" y="916"/>
                    <a:pt x="604" y="605"/>
                  </a:cubicBezTo>
                  <a:cubicBezTo>
                    <a:pt x="270" y="605"/>
                    <a:pt x="0" y="876"/>
                    <a:pt x="0" y="1210"/>
                  </a:cubicBezTo>
                  <a:cubicBezTo>
                    <a:pt x="1" y="1543"/>
                    <a:pt x="271" y="1813"/>
                    <a:pt x="604" y="1814"/>
                  </a:cubicBezTo>
                  <a:cubicBezTo>
                    <a:pt x="604" y="1502"/>
                    <a:pt x="841" y="1242"/>
                    <a:pt x="1151" y="1212"/>
                  </a:cubicBezTo>
                  <a:lnTo>
                    <a:pt x="1151" y="1207"/>
                  </a:lnTo>
                  <a:close/>
                  <a:moveTo>
                    <a:pt x="1266" y="1212"/>
                  </a:moveTo>
                  <a:cubicBezTo>
                    <a:pt x="1576" y="1242"/>
                    <a:pt x="1813" y="1502"/>
                    <a:pt x="1813" y="1814"/>
                  </a:cubicBezTo>
                  <a:cubicBezTo>
                    <a:pt x="2147" y="1813"/>
                    <a:pt x="2417" y="1542"/>
                    <a:pt x="2416" y="1208"/>
                  </a:cubicBezTo>
                  <a:cubicBezTo>
                    <a:pt x="2416" y="875"/>
                    <a:pt x="2146" y="605"/>
                    <a:pt x="1813" y="605"/>
                  </a:cubicBezTo>
                  <a:cubicBezTo>
                    <a:pt x="1813" y="916"/>
                    <a:pt x="1576" y="1177"/>
                    <a:pt x="1266" y="1207"/>
                  </a:cubicBezTo>
                  <a:lnTo>
                    <a:pt x="1266" y="1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6">
              <a:extLst>
                <a:ext uri="{FF2B5EF4-FFF2-40B4-BE49-F238E27FC236}">
                  <a16:creationId xmlns:a16="http://schemas.microsoft.com/office/drawing/2014/main" id="{0493D8D0-9F1E-4559-8085-B980971CDBFC}"/>
                </a:ext>
              </a:extLst>
            </p:cNvPr>
            <p:cNvSpPr>
              <a:spLocks noEditPoints="1"/>
            </p:cNvSpPr>
            <p:nvPr userDrawn="1"/>
          </p:nvSpPr>
          <p:spPr bwMode="auto">
            <a:xfrm>
              <a:off x="1989" y="1158"/>
              <a:ext cx="3552" cy="1564"/>
            </a:xfrm>
            <a:custGeom>
              <a:avLst/>
              <a:gdLst>
                <a:gd name="T0" fmla="*/ 4549 w 5320"/>
                <a:gd name="T1" fmla="*/ 23 h 2342"/>
                <a:gd name="T2" fmla="*/ 3187 w 5320"/>
                <a:gd name="T3" fmla="*/ 649 h 2342"/>
                <a:gd name="T4" fmla="*/ 3863 w 5320"/>
                <a:gd name="T5" fmla="*/ 1048 h 2342"/>
                <a:gd name="T6" fmla="*/ 4165 w 5320"/>
                <a:gd name="T7" fmla="*/ 71 h 2342"/>
                <a:gd name="T8" fmla="*/ 1452 w 5320"/>
                <a:gd name="T9" fmla="*/ 1240 h 2342"/>
                <a:gd name="T10" fmla="*/ 1721 w 5320"/>
                <a:gd name="T11" fmla="*/ 727 h 2342"/>
                <a:gd name="T12" fmla="*/ 1721 w 5320"/>
                <a:gd name="T13" fmla="*/ 235 h 2342"/>
                <a:gd name="T14" fmla="*/ 5317 w 5320"/>
                <a:gd name="T15" fmla="*/ 1240 h 2342"/>
                <a:gd name="T16" fmla="*/ 4559 w 5320"/>
                <a:gd name="T17" fmla="*/ 576 h 2342"/>
                <a:gd name="T18" fmla="*/ 2698 w 5320"/>
                <a:gd name="T19" fmla="*/ 574 h 2342"/>
                <a:gd name="T20" fmla="*/ 2555 w 5320"/>
                <a:gd name="T21" fmla="*/ 574 h 2342"/>
                <a:gd name="T22" fmla="*/ 3146 w 5320"/>
                <a:gd name="T23" fmla="*/ 384 h 2342"/>
                <a:gd name="T24" fmla="*/ 2546 w 5320"/>
                <a:gd name="T25" fmla="*/ 1240 h 2342"/>
                <a:gd name="T26" fmla="*/ 1051 w 5320"/>
                <a:gd name="T27" fmla="*/ 1240 h 2342"/>
                <a:gd name="T28" fmla="*/ 675 w 5320"/>
                <a:gd name="T29" fmla="*/ 647 h 2342"/>
                <a:gd name="T30" fmla="*/ 299 w 5320"/>
                <a:gd name="T31" fmla="*/ 1240 h 2342"/>
                <a:gd name="T32" fmla="*/ 83 w 5320"/>
                <a:gd name="T33" fmla="*/ 2326 h 2342"/>
                <a:gd name="T34" fmla="*/ 566 w 5320"/>
                <a:gd name="T35" fmla="*/ 2326 h 2342"/>
                <a:gd name="T36" fmla="*/ 284 w 5320"/>
                <a:gd name="T37" fmla="*/ 1824 h 2342"/>
                <a:gd name="T38" fmla="*/ 648 w 5320"/>
                <a:gd name="T39" fmla="*/ 2326 h 2342"/>
                <a:gd name="T40" fmla="*/ 901 w 5320"/>
                <a:gd name="T41" fmla="*/ 2000 h 2342"/>
                <a:gd name="T42" fmla="*/ 1000 w 5320"/>
                <a:gd name="T43" fmla="*/ 2051 h 2342"/>
                <a:gd name="T44" fmla="*/ 647 w 5320"/>
                <a:gd name="T45" fmla="*/ 1922 h 2342"/>
                <a:gd name="T46" fmla="*/ 1222 w 5320"/>
                <a:gd name="T47" fmla="*/ 1829 h 2342"/>
                <a:gd name="T48" fmla="*/ 1139 w 5320"/>
                <a:gd name="T49" fmla="*/ 2326 h 2342"/>
                <a:gd name="T50" fmla="*/ 1139 w 5320"/>
                <a:gd name="T51" fmla="*/ 2326 h 2342"/>
                <a:gd name="T52" fmla="*/ 1455 w 5320"/>
                <a:gd name="T53" fmla="*/ 2014 h 2342"/>
                <a:gd name="T54" fmla="*/ 1709 w 5320"/>
                <a:gd name="T55" fmla="*/ 2326 h 2342"/>
                <a:gd name="T56" fmla="*/ 1891 w 5320"/>
                <a:gd name="T57" fmla="*/ 2005 h 2342"/>
                <a:gd name="T58" fmla="*/ 1981 w 5320"/>
                <a:gd name="T59" fmla="*/ 2055 h 2342"/>
                <a:gd name="T60" fmla="*/ 1436 w 5320"/>
                <a:gd name="T61" fmla="*/ 1980 h 2342"/>
                <a:gd name="T62" fmla="*/ 1361 w 5320"/>
                <a:gd name="T63" fmla="*/ 2326 h 2342"/>
                <a:gd name="T64" fmla="*/ 2421 w 5320"/>
                <a:gd name="T65" fmla="*/ 1969 h 2342"/>
                <a:gd name="T66" fmla="*/ 2195 w 5320"/>
                <a:gd name="T67" fmla="*/ 2030 h 2342"/>
                <a:gd name="T68" fmla="*/ 2306 w 5320"/>
                <a:gd name="T69" fmla="*/ 2075 h 2342"/>
                <a:gd name="T70" fmla="*/ 2362 w 5320"/>
                <a:gd name="T71" fmla="*/ 2266 h 2342"/>
                <a:gd name="T72" fmla="*/ 2341 w 5320"/>
                <a:gd name="T73" fmla="*/ 2236 h 2342"/>
                <a:gd name="T74" fmla="*/ 2360 w 5320"/>
                <a:gd name="T75" fmla="*/ 2130 h 2342"/>
                <a:gd name="T76" fmla="*/ 2573 w 5320"/>
                <a:gd name="T77" fmla="*/ 1745 h 2342"/>
                <a:gd name="T78" fmla="*/ 3100 w 5320"/>
                <a:gd name="T79" fmla="*/ 2326 h 2342"/>
                <a:gd name="T80" fmla="*/ 3457 w 5320"/>
                <a:gd name="T81" fmla="*/ 2326 h 2342"/>
                <a:gd name="T82" fmla="*/ 3100 w 5320"/>
                <a:gd name="T83" fmla="*/ 1994 h 2342"/>
                <a:gd name="T84" fmla="*/ 3762 w 5320"/>
                <a:gd name="T85" fmla="*/ 1911 h 2342"/>
                <a:gd name="T86" fmla="*/ 3899 w 5320"/>
                <a:gd name="T87" fmla="*/ 2284 h 2342"/>
                <a:gd name="T88" fmla="*/ 3647 w 5320"/>
                <a:gd name="T89" fmla="*/ 2138 h 2342"/>
                <a:gd name="T90" fmla="*/ 3861 w 5320"/>
                <a:gd name="T91" fmla="*/ 2084 h 2342"/>
                <a:gd name="T92" fmla="*/ 4361 w 5320"/>
                <a:gd name="T93" fmla="*/ 2031 h 2342"/>
                <a:gd name="T94" fmla="*/ 4045 w 5320"/>
                <a:gd name="T95" fmla="*/ 2030 h 2342"/>
                <a:gd name="T96" fmla="*/ 4287 w 5320"/>
                <a:gd name="T97" fmla="*/ 2077 h 2342"/>
                <a:gd name="T98" fmla="*/ 4164 w 5320"/>
                <a:gd name="T99" fmla="*/ 2339 h 2342"/>
                <a:gd name="T100" fmla="*/ 4287 w 5320"/>
                <a:gd name="T101" fmla="*/ 2130 h 2342"/>
                <a:gd name="T102" fmla="*/ 4243 w 5320"/>
                <a:gd name="T103" fmla="*/ 2127 h 2342"/>
                <a:gd name="T104" fmla="*/ 4565 w 5320"/>
                <a:gd name="T105" fmla="*/ 1745 h 2342"/>
                <a:gd name="T106" fmla="*/ 4712 w 5320"/>
                <a:gd name="T107" fmla="*/ 1976 h 2342"/>
                <a:gd name="T108" fmla="*/ 4877 w 5320"/>
                <a:gd name="T109" fmla="*/ 2268 h 2342"/>
                <a:gd name="T110" fmla="*/ 4877 w 5320"/>
                <a:gd name="T111" fmla="*/ 1976 h 2342"/>
                <a:gd name="T112" fmla="*/ 4712 w 5320"/>
                <a:gd name="T113" fmla="*/ 1835 h 2342"/>
                <a:gd name="T114" fmla="*/ 4971 w 5320"/>
                <a:gd name="T115" fmla="*/ 2326 h 2342"/>
                <a:gd name="T116" fmla="*/ 5155 w 5320"/>
                <a:gd name="T117" fmla="*/ 1972 h 2342"/>
                <a:gd name="T118" fmla="*/ 5320 w 5320"/>
                <a:gd name="T119" fmla="*/ 2073 h 2342"/>
                <a:gd name="T120" fmla="*/ 5047 w 5320"/>
                <a:gd name="T121" fmla="*/ 174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0" h="2342">
                  <a:moveTo>
                    <a:pt x="4549" y="1240"/>
                  </a:moveTo>
                  <a:cubicBezTo>
                    <a:pt x="4283" y="1240"/>
                    <a:pt x="4283" y="1240"/>
                    <a:pt x="4283" y="1240"/>
                  </a:cubicBezTo>
                  <a:cubicBezTo>
                    <a:pt x="4283" y="23"/>
                    <a:pt x="4283" y="23"/>
                    <a:pt x="4283" y="23"/>
                  </a:cubicBezTo>
                  <a:cubicBezTo>
                    <a:pt x="4549" y="23"/>
                    <a:pt x="4549" y="23"/>
                    <a:pt x="4549" y="23"/>
                  </a:cubicBezTo>
                  <a:lnTo>
                    <a:pt x="4549" y="1240"/>
                  </a:lnTo>
                  <a:close/>
                  <a:moveTo>
                    <a:pt x="4165" y="71"/>
                  </a:moveTo>
                  <a:cubicBezTo>
                    <a:pt x="4070" y="24"/>
                    <a:pt x="3966" y="0"/>
                    <a:pt x="3861" y="0"/>
                  </a:cubicBezTo>
                  <a:cubicBezTo>
                    <a:pt x="3461" y="0"/>
                    <a:pt x="3187" y="304"/>
                    <a:pt x="3187" y="649"/>
                  </a:cubicBezTo>
                  <a:cubicBezTo>
                    <a:pt x="3187" y="983"/>
                    <a:pt x="3471" y="1277"/>
                    <a:pt x="3856" y="1277"/>
                  </a:cubicBezTo>
                  <a:cubicBezTo>
                    <a:pt x="3966" y="1277"/>
                    <a:pt x="4067" y="1247"/>
                    <a:pt x="4165" y="1206"/>
                  </a:cubicBezTo>
                  <a:cubicBezTo>
                    <a:pt x="4165" y="925"/>
                    <a:pt x="4165" y="925"/>
                    <a:pt x="4165" y="925"/>
                  </a:cubicBezTo>
                  <a:cubicBezTo>
                    <a:pt x="4084" y="1004"/>
                    <a:pt x="3976" y="1048"/>
                    <a:pt x="3863" y="1048"/>
                  </a:cubicBezTo>
                  <a:cubicBezTo>
                    <a:pt x="3615" y="1048"/>
                    <a:pt x="3464" y="847"/>
                    <a:pt x="3464" y="644"/>
                  </a:cubicBezTo>
                  <a:cubicBezTo>
                    <a:pt x="3464" y="435"/>
                    <a:pt x="3610" y="232"/>
                    <a:pt x="3866" y="232"/>
                  </a:cubicBezTo>
                  <a:cubicBezTo>
                    <a:pt x="3979" y="232"/>
                    <a:pt x="4092" y="274"/>
                    <a:pt x="4165" y="355"/>
                  </a:cubicBezTo>
                  <a:cubicBezTo>
                    <a:pt x="4165" y="71"/>
                    <a:pt x="4165" y="71"/>
                    <a:pt x="4165" y="71"/>
                  </a:cubicBezTo>
                  <a:moveTo>
                    <a:pt x="2163" y="235"/>
                  </a:moveTo>
                  <a:cubicBezTo>
                    <a:pt x="2163" y="23"/>
                    <a:pt x="2163" y="23"/>
                    <a:pt x="2163" y="23"/>
                  </a:cubicBezTo>
                  <a:cubicBezTo>
                    <a:pt x="1452" y="23"/>
                    <a:pt x="1452" y="23"/>
                    <a:pt x="1452" y="23"/>
                  </a:cubicBezTo>
                  <a:cubicBezTo>
                    <a:pt x="1452" y="1240"/>
                    <a:pt x="1452" y="1240"/>
                    <a:pt x="1452" y="1240"/>
                  </a:cubicBezTo>
                  <a:cubicBezTo>
                    <a:pt x="2163" y="1240"/>
                    <a:pt x="2163" y="1240"/>
                    <a:pt x="2163" y="1240"/>
                  </a:cubicBezTo>
                  <a:cubicBezTo>
                    <a:pt x="2163" y="1030"/>
                    <a:pt x="2163" y="1030"/>
                    <a:pt x="2163" y="1030"/>
                  </a:cubicBezTo>
                  <a:cubicBezTo>
                    <a:pt x="1721" y="1030"/>
                    <a:pt x="1721" y="1030"/>
                    <a:pt x="1721" y="1030"/>
                  </a:cubicBezTo>
                  <a:cubicBezTo>
                    <a:pt x="1721" y="727"/>
                    <a:pt x="1721" y="727"/>
                    <a:pt x="1721" y="727"/>
                  </a:cubicBezTo>
                  <a:cubicBezTo>
                    <a:pt x="2146" y="727"/>
                    <a:pt x="2146" y="727"/>
                    <a:pt x="2146" y="727"/>
                  </a:cubicBezTo>
                  <a:cubicBezTo>
                    <a:pt x="2146" y="515"/>
                    <a:pt x="2146" y="515"/>
                    <a:pt x="2146" y="515"/>
                  </a:cubicBezTo>
                  <a:cubicBezTo>
                    <a:pt x="1721" y="515"/>
                    <a:pt x="1721" y="515"/>
                    <a:pt x="1721" y="515"/>
                  </a:cubicBezTo>
                  <a:cubicBezTo>
                    <a:pt x="1721" y="235"/>
                    <a:pt x="1721" y="235"/>
                    <a:pt x="1721" y="235"/>
                  </a:cubicBezTo>
                  <a:cubicBezTo>
                    <a:pt x="2163" y="235"/>
                    <a:pt x="2163" y="235"/>
                    <a:pt x="2163" y="235"/>
                  </a:cubicBezTo>
                  <a:moveTo>
                    <a:pt x="4559" y="576"/>
                  </a:moveTo>
                  <a:cubicBezTo>
                    <a:pt x="5008" y="1240"/>
                    <a:pt x="5008" y="1240"/>
                    <a:pt x="5008" y="1240"/>
                  </a:cubicBezTo>
                  <a:cubicBezTo>
                    <a:pt x="5317" y="1240"/>
                    <a:pt x="5317" y="1240"/>
                    <a:pt x="5317" y="1240"/>
                  </a:cubicBezTo>
                  <a:cubicBezTo>
                    <a:pt x="4861" y="576"/>
                    <a:pt x="4861" y="576"/>
                    <a:pt x="4861" y="576"/>
                  </a:cubicBezTo>
                  <a:cubicBezTo>
                    <a:pt x="5259" y="23"/>
                    <a:pt x="5259" y="23"/>
                    <a:pt x="5259" y="23"/>
                  </a:cubicBezTo>
                  <a:cubicBezTo>
                    <a:pt x="4952" y="23"/>
                    <a:pt x="4952" y="23"/>
                    <a:pt x="4952" y="23"/>
                  </a:cubicBezTo>
                  <a:lnTo>
                    <a:pt x="4559" y="576"/>
                  </a:lnTo>
                  <a:close/>
                  <a:moveTo>
                    <a:pt x="2546" y="221"/>
                  </a:moveTo>
                  <a:cubicBezTo>
                    <a:pt x="2546" y="221"/>
                    <a:pt x="2706" y="221"/>
                    <a:pt x="2716" y="222"/>
                  </a:cubicBezTo>
                  <a:cubicBezTo>
                    <a:pt x="2813" y="232"/>
                    <a:pt x="2883" y="319"/>
                    <a:pt x="2873" y="416"/>
                  </a:cubicBezTo>
                  <a:cubicBezTo>
                    <a:pt x="2863" y="506"/>
                    <a:pt x="2788" y="574"/>
                    <a:pt x="2698" y="574"/>
                  </a:cubicBezTo>
                  <a:cubicBezTo>
                    <a:pt x="2695" y="574"/>
                    <a:pt x="2695" y="574"/>
                    <a:pt x="2695" y="574"/>
                  </a:cubicBezTo>
                  <a:cubicBezTo>
                    <a:pt x="2683" y="574"/>
                    <a:pt x="2630" y="575"/>
                    <a:pt x="2617" y="575"/>
                  </a:cubicBezTo>
                  <a:cubicBezTo>
                    <a:pt x="2585" y="575"/>
                    <a:pt x="2585" y="575"/>
                    <a:pt x="2585" y="575"/>
                  </a:cubicBezTo>
                  <a:cubicBezTo>
                    <a:pt x="2555" y="574"/>
                    <a:pt x="2555" y="574"/>
                    <a:pt x="2555" y="574"/>
                  </a:cubicBezTo>
                  <a:cubicBezTo>
                    <a:pt x="2998" y="1239"/>
                    <a:pt x="2998" y="1239"/>
                    <a:pt x="2998" y="1239"/>
                  </a:cubicBezTo>
                  <a:cubicBezTo>
                    <a:pt x="3300" y="1240"/>
                    <a:pt x="3300" y="1240"/>
                    <a:pt x="3300" y="1240"/>
                  </a:cubicBezTo>
                  <a:cubicBezTo>
                    <a:pt x="2929" y="715"/>
                    <a:pt x="2929" y="715"/>
                    <a:pt x="2929" y="715"/>
                  </a:cubicBezTo>
                  <a:cubicBezTo>
                    <a:pt x="3083" y="663"/>
                    <a:pt x="3146" y="533"/>
                    <a:pt x="3146" y="384"/>
                  </a:cubicBezTo>
                  <a:cubicBezTo>
                    <a:pt x="3146" y="185"/>
                    <a:pt x="2985" y="24"/>
                    <a:pt x="2786" y="23"/>
                  </a:cubicBezTo>
                  <a:cubicBezTo>
                    <a:pt x="2779" y="23"/>
                    <a:pt x="2279" y="23"/>
                    <a:pt x="2279" y="23"/>
                  </a:cubicBezTo>
                  <a:cubicBezTo>
                    <a:pt x="2279" y="1240"/>
                    <a:pt x="2279" y="1240"/>
                    <a:pt x="2279" y="1240"/>
                  </a:cubicBezTo>
                  <a:cubicBezTo>
                    <a:pt x="2546" y="1240"/>
                    <a:pt x="2546" y="1240"/>
                    <a:pt x="2546" y="1240"/>
                  </a:cubicBezTo>
                  <a:lnTo>
                    <a:pt x="2546" y="221"/>
                  </a:lnTo>
                  <a:close/>
                  <a:moveTo>
                    <a:pt x="675" y="1253"/>
                  </a:moveTo>
                  <a:cubicBezTo>
                    <a:pt x="1051" y="376"/>
                    <a:pt x="1051" y="376"/>
                    <a:pt x="1051" y="376"/>
                  </a:cubicBezTo>
                  <a:cubicBezTo>
                    <a:pt x="1051" y="1240"/>
                    <a:pt x="1051" y="1240"/>
                    <a:pt x="1051" y="1240"/>
                  </a:cubicBezTo>
                  <a:cubicBezTo>
                    <a:pt x="1313" y="1240"/>
                    <a:pt x="1313" y="1240"/>
                    <a:pt x="1313" y="1240"/>
                  </a:cubicBezTo>
                  <a:cubicBezTo>
                    <a:pt x="1313" y="23"/>
                    <a:pt x="1313" y="23"/>
                    <a:pt x="1313" y="23"/>
                  </a:cubicBezTo>
                  <a:cubicBezTo>
                    <a:pt x="924" y="23"/>
                    <a:pt x="924" y="23"/>
                    <a:pt x="924" y="23"/>
                  </a:cubicBezTo>
                  <a:cubicBezTo>
                    <a:pt x="675" y="647"/>
                    <a:pt x="675" y="647"/>
                    <a:pt x="675" y="647"/>
                  </a:cubicBezTo>
                  <a:cubicBezTo>
                    <a:pt x="426" y="23"/>
                    <a:pt x="426" y="23"/>
                    <a:pt x="426" y="23"/>
                  </a:cubicBezTo>
                  <a:cubicBezTo>
                    <a:pt x="37" y="23"/>
                    <a:pt x="37" y="23"/>
                    <a:pt x="37" y="23"/>
                  </a:cubicBezTo>
                  <a:cubicBezTo>
                    <a:pt x="37" y="1240"/>
                    <a:pt x="37" y="1240"/>
                    <a:pt x="37" y="1240"/>
                  </a:cubicBezTo>
                  <a:cubicBezTo>
                    <a:pt x="299" y="1240"/>
                    <a:pt x="299" y="1240"/>
                    <a:pt x="299" y="1240"/>
                  </a:cubicBezTo>
                  <a:cubicBezTo>
                    <a:pt x="299" y="376"/>
                    <a:pt x="299" y="376"/>
                    <a:pt x="299" y="376"/>
                  </a:cubicBezTo>
                  <a:cubicBezTo>
                    <a:pt x="675" y="1253"/>
                    <a:pt x="675" y="1253"/>
                    <a:pt x="675" y="1253"/>
                  </a:cubicBezTo>
                  <a:close/>
                  <a:moveTo>
                    <a:pt x="0" y="2326"/>
                  </a:moveTo>
                  <a:cubicBezTo>
                    <a:pt x="83" y="2326"/>
                    <a:pt x="83" y="2326"/>
                    <a:pt x="83" y="2326"/>
                  </a:cubicBezTo>
                  <a:cubicBezTo>
                    <a:pt x="146" y="2175"/>
                    <a:pt x="146" y="2175"/>
                    <a:pt x="146" y="2175"/>
                  </a:cubicBezTo>
                  <a:cubicBezTo>
                    <a:pt x="416" y="2175"/>
                    <a:pt x="416" y="2175"/>
                    <a:pt x="416" y="2175"/>
                  </a:cubicBezTo>
                  <a:cubicBezTo>
                    <a:pt x="478" y="2326"/>
                    <a:pt x="478" y="2326"/>
                    <a:pt x="478" y="2326"/>
                  </a:cubicBezTo>
                  <a:cubicBezTo>
                    <a:pt x="566" y="2326"/>
                    <a:pt x="566" y="2326"/>
                    <a:pt x="566" y="2326"/>
                  </a:cubicBezTo>
                  <a:cubicBezTo>
                    <a:pt x="331" y="1744"/>
                    <a:pt x="331" y="1744"/>
                    <a:pt x="331" y="1744"/>
                  </a:cubicBezTo>
                  <a:cubicBezTo>
                    <a:pt x="245" y="1744"/>
                    <a:pt x="245" y="1744"/>
                    <a:pt x="245" y="1744"/>
                  </a:cubicBezTo>
                  <a:lnTo>
                    <a:pt x="0" y="2326"/>
                  </a:lnTo>
                  <a:close/>
                  <a:moveTo>
                    <a:pt x="284" y="1824"/>
                  </a:moveTo>
                  <a:cubicBezTo>
                    <a:pt x="391" y="2109"/>
                    <a:pt x="391" y="2109"/>
                    <a:pt x="391" y="2109"/>
                  </a:cubicBezTo>
                  <a:cubicBezTo>
                    <a:pt x="171" y="2109"/>
                    <a:pt x="171" y="2109"/>
                    <a:pt x="171" y="2109"/>
                  </a:cubicBezTo>
                  <a:lnTo>
                    <a:pt x="284" y="1824"/>
                  </a:lnTo>
                  <a:close/>
                  <a:moveTo>
                    <a:pt x="648" y="2326"/>
                  </a:moveTo>
                  <a:cubicBezTo>
                    <a:pt x="724" y="2326"/>
                    <a:pt x="724" y="2326"/>
                    <a:pt x="724" y="2326"/>
                  </a:cubicBezTo>
                  <a:cubicBezTo>
                    <a:pt x="724" y="2093"/>
                    <a:pt x="724" y="2093"/>
                    <a:pt x="724" y="2093"/>
                  </a:cubicBezTo>
                  <a:cubicBezTo>
                    <a:pt x="724" y="2012"/>
                    <a:pt x="774" y="1972"/>
                    <a:pt x="829" y="1972"/>
                  </a:cubicBezTo>
                  <a:cubicBezTo>
                    <a:pt x="856" y="1972"/>
                    <a:pt x="881" y="1982"/>
                    <a:pt x="901" y="2000"/>
                  </a:cubicBezTo>
                  <a:cubicBezTo>
                    <a:pt x="919" y="2018"/>
                    <a:pt x="923" y="2043"/>
                    <a:pt x="923" y="2069"/>
                  </a:cubicBezTo>
                  <a:cubicBezTo>
                    <a:pt x="923" y="2326"/>
                    <a:pt x="923" y="2326"/>
                    <a:pt x="923" y="2326"/>
                  </a:cubicBezTo>
                  <a:cubicBezTo>
                    <a:pt x="1000" y="2326"/>
                    <a:pt x="1000" y="2326"/>
                    <a:pt x="1000" y="2326"/>
                  </a:cubicBezTo>
                  <a:cubicBezTo>
                    <a:pt x="1000" y="2051"/>
                    <a:pt x="1000" y="2051"/>
                    <a:pt x="1000" y="2051"/>
                  </a:cubicBezTo>
                  <a:cubicBezTo>
                    <a:pt x="1000" y="1927"/>
                    <a:pt x="890" y="1914"/>
                    <a:pt x="853" y="1914"/>
                  </a:cubicBezTo>
                  <a:cubicBezTo>
                    <a:pt x="761" y="1914"/>
                    <a:pt x="732" y="1970"/>
                    <a:pt x="724" y="1987"/>
                  </a:cubicBezTo>
                  <a:cubicBezTo>
                    <a:pt x="723" y="1922"/>
                    <a:pt x="723" y="1922"/>
                    <a:pt x="723" y="1922"/>
                  </a:cubicBezTo>
                  <a:cubicBezTo>
                    <a:pt x="647" y="1922"/>
                    <a:pt x="647" y="1922"/>
                    <a:pt x="647" y="1922"/>
                  </a:cubicBezTo>
                  <a:cubicBezTo>
                    <a:pt x="648" y="1968"/>
                    <a:pt x="648" y="1968"/>
                    <a:pt x="648" y="1968"/>
                  </a:cubicBezTo>
                  <a:lnTo>
                    <a:pt x="648" y="2326"/>
                  </a:lnTo>
                  <a:close/>
                  <a:moveTo>
                    <a:pt x="1131" y="1829"/>
                  </a:moveTo>
                  <a:cubicBezTo>
                    <a:pt x="1222" y="1829"/>
                    <a:pt x="1222" y="1829"/>
                    <a:pt x="1222" y="1829"/>
                  </a:cubicBezTo>
                  <a:cubicBezTo>
                    <a:pt x="1222" y="1746"/>
                    <a:pt x="1222" y="1746"/>
                    <a:pt x="1222" y="1746"/>
                  </a:cubicBezTo>
                  <a:cubicBezTo>
                    <a:pt x="1131" y="1746"/>
                    <a:pt x="1131" y="1746"/>
                    <a:pt x="1131" y="1746"/>
                  </a:cubicBezTo>
                  <a:lnTo>
                    <a:pt x="1131" y="1829"/>
                  </a:lnTo>
                  <a:close/>
                  <a:moveTo>
                    <a:pt x="1139" y="2326"/>
                  </a:moveTo>
                  <a:cubicBezTo>
                    <a:pt x="1214" y="2326"/>
                    <a:pt x="1214" y="2326"/>
                    <a:pt x="1214" y="2326"/>
                  </a:cubicBezTo>
                  <a:cubicBezTo>
                    <a:pt x="1214" y="1922"/>
                    <a:pt x="1214" y="1922"/>
                    <a:pt x="1214" y="1922"/>
                  </a:cubicBezTo>
                  <a:cubicBezTo>
                    <a:pt x="1139" y="1922"/>
                    <a:pt x="1139" y="1922"/>
                    <a:pt x="1139" y="1922"/>
                  </a:cubicBezTo>
                  <a:lnTo>
                    <a:pt x="1139" y="2326"/>
                  </a:lnTo>
                  <a:close/>
                  <a:moveTo>
                    <a:pt x="1361" y="2326"/>
                  </a:moveTo>
                  <a:cubicBezTo>
                    <a:pt x="1438" y="2326"/>
                    <a:pt x="1438" y="2326"/>
                    <a:pt x="1438" y="2326"/>
                  </a:cubicBezTo>
                  <a:cubicBezTo>
                    <a:pt x="1438" y="2096"/>
                    <a:pt x="1438" y="2096"/>
                    <a:pt x="1438" y="2096"/>
                  </a:cubicBezTo>
                  <a:cubicBezTo>
                    <a:pt x="1438" y="2071"/>
                    <a:pt x="1438" y="2038"/>
                    <a:pt x="1455" y="2014"/>
                  </a:cubicBezTo>
                  <a:cubicBezTo>
                    <a:pt x="1476" y="1986"/>
                    <a:pt x="1509" y="1970"/>
                    <a:pt x="1544" y="1970"/>
                  </a:cubicBezTo>
                  <a:cubicBezTo>
                    <a:pt x="1604" y="1970"/>
                    <a:pt x="1633" y="2009"/>
                    <a:pt x="1633" y="2059"/>
                  </a:cubicBezTo>
                  <a:cubicBezTo>
                    <a:pt x="1633" y="2326"/>
                    <a:pt x="1633" y="2326"/>
                    <a:pt x="1633" y="2326"/>
                  </a:cubicBezTo>
                  <a:cubicBezTo>
                    <a:pt x="1709" y="2326"/>
                    <a:pt x="1709" y="2326"/>
                    <a:pt x="1709" y="2326"/>
                  </a:cubicBezTo>
                  <a:cubicBezTo>
                    <a:pt x="1709" y="2100"/>
                    <a:pt x="1709" y="2100"/>
                    <a:pt x="1709" y="2100"/>
                  </a:cubicBezTo>
                  <a:cubicBezTo>
                    <a:pt x="1709" y="2082"/>
                    <a:pt x="1709" y="2038"/>
                    <a:pt x="1727" y="2013"/>
                  </a:cubicBezTo>
                  <a:cubicBezTo>
                    <a:pt x="1747" y="1985"/>
                    <a:pt x="1779" y="1969"/>
                    <a:pt x="1813" y="1970"/>
                  </a:cubicBezTo>
                  <a:cubicBezTo>
                    <a:pt x="1843" y="1968"/>
                    <a:pt x="1872" y="1982"/>
                    <a:pt x="1891" y="2005"/>
                  </a:cubicBezTo>
                  <a:cubicBezTo>
                    <a:pt x="1898" y="2016"/>
                    <a:pt x="1904" y="2031"/>
                    <a:pt x="1904" y="2067"/>
                  </a:cubicBezTo>
                  <a:cubicBezTo>
                    <a:pt x="1904" y="2326"/>
                    <a:pt x="1904" y="2326"/>
                    <a:pt x="1904" y="2326"/>
                  </a:cubicBezTo>
                  <a:cubicBezTo>
                    <a:pt x="1981" y="2326"/>
                    <a:pt x="1981" y="2326"/>
                    <a:pt x="1981" y="2326"/>
                  </a:cubicBezTo>
                  <a:cubicBezTo>
                    <a:pt x="1981" y="2055"/>
                    <a:pt x="1981" y="2055"/>
                    <a:pt x="1981" y="2055"/>
                  </a:cubicBezTo>
                  <a:cubicBezTo>
                    <a:pt x="1981" y="1935"/>
                    <a:pt x="1891" y="1911"/>
                    <a:pt x="1833" y="1911"/>
                  </a:cubicBezTo>
                  <a:cubicBezTo>
                    <a:pt x="1743" y="1911"/>
                    <a:pt x="1710" y="1964"/>
                    <a:pt x="1696" y="1987"/>
                  </a:cubicBezTo>
                  <a:cubicBezTo>
                    <a:pt x="1682" y="1957"/>
                    <a:pt x="1654" y="1911"/>
                    <a:pt x="1564" y="1911"/>
                  </a:cubicBezTo>
                  <a:cubicBezTo>
                    <a:pt x="1512" y="1908"/>
                    <a:pt x="1462" y="1935"/>
                    <a:pt x="1436" y="1980"/>
                  </a:cubicBezTo>
                  <a:cubicBezTo>
                    <a:pt x="1436" y="1922"/>
                    <a:pt x="1436" y="1922"/>
                    <a:pt x="1436" y="1922"/>
                  </a:cubicBezTo>
                  <a:cubicBezTo>
                    <a:pt x="1359" y="1922"/>
                    <a:pt x="1359" y="1922"/>
                    <a:pt x="1359" y="1922"/>
                  </a:cubicBezTo>
                  <a:cubicBezTo>
                    <a:pt x="1361" y="1976"/>
                    <a:pt x="1361" y="1976"/>
                    <a:pt x="1361" y="1976"/>
                  </a:cubicBezTo>
                  <a:lnTo>
                    <a:pt x="1361" y="2326"/>
                  </a:lnTo>
                  <a:close/>
                  <a:moveTo>
                    <a:pt x="2438" y="2326"/>
                  </a:moveTo>
                  <a:cubicBezTo>
                    <a:pt x="2434" y="2292"/>
                    <a:pt x="2432" y="2259"/>
                    <a:pt x="2431" y="2225"/>
                  </a:cubicBezTo>
                  <a:cubicBezTo>
                    <a:pt x="2435" y="2031"/>
                    <a:pt x="2435" y="2031"/>
                    <a:pt x="2435" y="2031"/>
                  </a:cubicBezTo>
                  <a:cubicBezTo>
                    <a:pt x="2436" y="2010"/>
                    <a:pt x="2431" y="1988"/>
                    <a:pt x="2421" y="1969"/>
                  </a:cubicBezTo>
                  <a:cubicBezTo>
                    <a:pt x="2399" y="1928"/>
                    <a:pt x="2336" y="1910"/>
                    <a:pt x="2277" y="1910"/>
                  </a:cubicBezTo>
                  <a:cubicBezTo>
                    <a:pt x="2235" y="1910"/>
                    <a:pt x="2178" y="1919"/>
                    <a:pt x="2147" y="1953"/>
                  </a:cubicBezTo>
                  <a:cubicBezTo>
                    <a:pt x="2130" y="1975"/>
                    <a:pt x="2120" y="2002"/>
                    <a:pt x="2119" y="2030"/>
                  </a:cubicBezTo>
                  <a:cubicBezTo>
                    <a:pt x="2195" y="2030"/>
                    <a:pt x="2195" y="2030"/>
                    <a:pt x="2195" y="2030"/>
                  </a:cubicBezTo>
                  <a:cubicBezTo>
                    <a:pt x="2195" y="2013"/>
                    <a:pt x="2199" y="1961"/>
                    <a:pt x="2276" y="1961"/>
                  </a:cubicBezTo>
                  <a:cubicBezTo>
                    <a:pt x="2298" y="1961"/>
                    <a:pt x="2331" y="1968"/>
                    <a:pt x="2346" y="1988"/>
                  </a:cubicBezTo>
                  <a:cubicBezTo>
                    <a:pt x="2361" y="2005"/>
                    <a:pt x="2361" y="2027"/>
                    <a:pt x="2361" y="2077"/>
                  </a:cubicBezTo>
                  <a:cubicBezTo>
                    <a:pt x="2337" y="2076"/>
                    <a:pt x="2325" y="2075"/>
                    <a:pt x="2306" y="2075"/>
                  </a:cubicBezTo>
                  <a:cubicBezTo>
                    <a:pt x="2273" y="2075"/>
                    <a:pt x="2209" y="2077"/>
                    <a:pt x="2166" y="2101"/>
                  </a:cubicBezTo>
                  <a:cubicBezTo>
                    <a:pt x="2122" y="2125"/>
                    <a:pt x="2094" y="2170"/>
                    <a:pt x="2095" y="2220"/>
                  </a:cubicBezTo>
                  <a:cubicBezTo>
                    <a:pt x="2095" y="2287"/>
                    <a:pt x="2145" y="2339"/>
                    <a:pt x="2237" y="2339"/>
                  </a:cubicBezTo>
                  <a:cubicBezTo>
                    <a:pt x="2290" y="2342"/>
                    <a:pt x="2339" y="2313"/>
                    <a:pt x="2362" y="2266"/>
                  </a:cubicBezTo>
                  <a:cubicBezTo>
                    <a:pt x="2362" y="2286"/>
                    <a:pt x="2364" y="2306"/>
                    <a:pt x="2369" y="2326"/>
                  </a:cubicBezTo>
                  <a:lnTo>
                    <a:pt x="2438" y="2326"/>
                  </a:lnTo>
                  <a:close/>
                  <a:moveTo>
                    <a:pt x="2360" y="2130"/>
                  </a:moveTo>
                  <a:cubicBezTo>
                    <a:pt x="2359" y="2186"/>
                    <a:pt x="2358" y="2209"/>
                    <a:pt x="2341" y="2236"/>
                  </a:cubicBezTo>
                  <a:cubicBezTo>
                    <a:pt x="2322" y="2265"/>
                    <a:pt x="2289" y="2281"/>
                    <a:pt x="2255" y="2279"/>
                  </a:cubicBezTo>
                  <a:cubicBezTo>
                    <a:pt x="2187" y="2279"/>
                    <a:pt x="2171" y="2235"/>
                    <a:pt x="2171" y="2209"/>
                  </a:cubicBezTo>
                  <a:cubicBezTo>
                    <a:pt x="2171" y="2127"/>
                    <a:pt x="2286" y="2127"/>
                    <a:pt x="2317" y="2127"/>
                  </a:cubicBezTo>
                  <a:cubicBezTo>
                    <a:pt x="2332" y="2127"/>
                    <a:pt x="2346" y="2128"/>
                    <a:pt x="2360" y="2130"/>
                  </a:cubicBezTo>
                  <a:close/>
                  <a:moveTo>
                    <a:pt x="2573" y="2326"/>
                  </a:moveTo>
                  <a:cubicBezTo>
                    <a:pt x="2648" y="2326"/>
                    <a:pt x="2648" y="2326"/>
                    <a:pt x="2648" y="2326"/>
                  </a:cubicBezTo>
                  <a:cubicBezTo>
                    <a:pt x="2648" y="1745"/>
                    <a:pt x="2648" y="1745"/>
                    <a:pt x="2648" y="1745"/>
                  </a:cubicBezTo>
                  <a:cubicBezTo>
                    <a:pt x="2573" y="1745"/>
                    <a:pt x="2573" y="1745"/>
                    <a:pt x="2573" y="1745"/>
                  </a:cubicBezTo>
                  <a:lnTo>
                    <a:pt x="2573" y="2326"/>
                  </a:lnTo>
                  <a:close/>
                  <a:moveTo>
                    <a:pt x="3019" y="1744"/>
                  </a:moveTo>
                  <a:cubicBezTo>
                    <a:pt x="3019" y="2326"/>
                    <a:pt x="3019" y="2326"/>
                    <a:pt x="3019" y="2326"/>
                  </a:cubicBezTo>
                  <a:cubicBezTo>
                    <a:pt x="3100" y="2326"/>
                    <a:pt x="3100" y="2326"/>
                    <a:pt x="3100" y="2326"/>
                  </a:cubicBezTo>
                  <a:cubicBezTo>
                    <a:pt x="3100" y="2063"/>
                    <a:pt x="3100" y="2063"/>
                    <a:pt x="3100" y="2063"/>
                  </a:cubicBezTo>
                  <a:cubicBezTo>
                    <a:pt x="3376" y="2063"/>
                    <a:pt x="3376" y="2063"/>
                    <a:pt x="3376" y="2063"/>
                  </a:cubicBezTo>
                  <a:cubicBezTo>
                    <a:pt x="3376" y="2326"/>
                    <a:pt x="3376" y="2326"/>
                    <a:pt x="3376" y="2326"/>
                  </a:cubicBezTo>
                  <a:cubicBezTo>
                    <a:pt x="3457" y="2326"/>
                    <a:pt x="3457" y="2326"/>
                    <a:pt x="3457" y="2326"/>
                  </a:cubicBezTo>
                  <a:cubicBezTo>
                    <a:pt x="3457" y="1744"/>
                    <a:pt x="3457" y="1744"/>
                    <a:pt x="3457" y="1744"/>
                  </a:cubicBezTo>
                  <a:cubicBezTo>
                    <a:pt x="3376" y="1744"/>
                    <a:pt x="3376" y="1744"/>
                    <a:pt x="3376" y="1744"/>
                  </a:cubicBezTo>
                  <a:cubicBezTo>
                    <a:pt x="3376" y="1994"/>
                    <a:pt x="3376" y="1994"/>
                    <a:pt x="3376" y="1994"/>
                  </a:cubicBezTo>
                  <a:cubicBezTo>
                    <a:pt x="3100" y="1994"/>
                    <a:pt x="3100" y="1994"/>
                    <a:pt x="3100" y="1994"/>
                  </a:cubicBezTo>
                  <a:cubicBezTo>
                    <a:pt x="3100" y="1744"/>
                    <a:pt x="3100" y="1744"/>
                    <a:pt x="3100" y="1744"/>
                  </a:cubicBezTo>
                  <a:lnTo>
                    <a:pt x="3019" y="1744"/>
                  </a:lnTo>
                  <a:close/>
                  <a:moveTo>
                    <a:pt x="3938" y="2138"/>
                  </a:moveTo>
                  <a:cubicBezTo>
                    <a:pt x="3940" y="2072"/>
                    <a:pt x="3944" y="1911"/>
                    <a:pt x="3762" y="1911"/>
                  </a:cubicBezTo>
                  <a:cubicBezTo>
                    <a:pt x="3723" y="1910"/>
                    <a:pt x="3685" y="1920"/>
                    <a:pt x="3652" y="1941"/>
                  </a:cubicBezTo>
                  <a:cubicBezTo>
                    <a:pt x="3588" y="1985"/>
                    <a:pt x="3572" y="2051"/>
                    <a:pt x="3572" y="2131"/>
                  </a:cubicBezTo>
                  <a:cubicBezTo>
                    <a:pt x="3572" y="2259"/>
                    <a:pt x="3632" y="2338"/>
                    <a:pt x="3760" y="2338"/>
                  </a:cubicBezTo>
                  <a:cubicBezTo>
                    <a:pt x="3841" y="2338"/>
                    <a:pt x="3882" y="2304"/>
                    <a:pt x="3899" y="2284"/>
                  </a:cubicBezTo>
                  <a:cubicBezTo>
                    <a:pt x="3920" y="2261"/>
                    <a:pt x="3932" y="2231"/>
                    <a:pt x="3934" y="2200"/>
                  </a:cubicBezTo>
                  <a:cubicBezTo>
                    <a:pt x="3858" y="2200"/>
                    <a:pt x="3858" y="2200"/>
                    <a:pt x="3858" y="2200"/>
                  </a:cubicBezTo>
                  <a:cubicBezTo>
                    <a:pt x="3852" y="2258"/>
                    <a:pt x="3812" y="2283"/>
                    <a:pt x="3763" y="2283"/>
                  </a:cubicBezTo>
                  <a:cubicBezTo>
                    <a:pt x="3680" y="2283"/>
                    <a:pt x="3645" y="2221"/>
                    <a:pt x="3647" y="2138"/>
                  </a:cubicBezTo>
                  <a:lnTo>
                    <a:pt x="3938" y="2138"/>
                  </a:lnTo>
                  <a:close/>
                  <a:moveTo>
                    <a:pt x="3650" y="2084"/>
                  </a:moveTo>
                  <a:cubicBezTo>
                    <a:pt x="3652" y="1995"/>
                    <a:pt x="3711" y="1965"/>
                    <a:pt x="3761" y="1965"/>
                  </a:cubicBezTo>
                  <a:cubicBezTo>
                    <a:pt x="3854" y="1965"/>
                    <a:pt x="3861" y="2046"/>
                    <a:pt x="3861" y="2084"/>
                  </a:cubicBezTo>
                  <a:lnTo>
                    <a:pt x="3650" y="2084"/>
                  </a:lnTo>
                  <a:close/>
                  <a:moveTo>
                    <a:pt x="4364" y="2326"/>
                  </a:moveTo>
                  <a:cubicBezTo>
                    <a:pt x="4360" y="2292"/>
                    <a:pt x="4358" y="2259"/>
                    <a:pt x="4358" y="2225"/>
                  </a:cubicBezTo>
                  <a:cubicBezTo>
                    <a:pt x="4361" y="2031"/>
                    <a:pt x="4361" y="2031"/>
                    <a:pt x="4361" y="2031"/>
                  </a:cubicBezTo>
                  <a:cubicBezTo>
                    <a:pt x="4362" y="2010"/>
                    <a:pt x="4357" y="1988"/>
                    <a:pt x="4347" y="1969"/>
                  </a:cubicBezTo>
                  <a:cubicBezTo>
                    <a:pt x="4326" y="1928"/>
                    <a:pt x="4263" y="1910"/>
                    <a:pt x="4204" y="1910"/>
                  </a:cubicBezTo>
                  <a:cubicBezTo>
                    <a:pt x="4161" y="1910"/>
                    <a:pt x="4104" y="1919"/>
                    <a:pt x="4073" y="1953"/>
                  </a:cubicBezTo>
                  <a:cubicBezTo>
                    <a:pt x="4056" y="1975"/>
                    <a:pt x="4046" y="2002"/>
                    <a:pt x="4045" y="2030"/>
                  </a:cubicBezTo>
                  <a:cubicBezTo>
                    <a:pt x="4121" y="2030"/>
                    <a:pt x="4121" y="2030"/>
                    <a:pt x="4121" y="2030"/>
                  </a:cubicBezTo>
                  <a:cubicBezTo>
                    <a:pt x="4122" y="2013"/>
                    <a:pt x="4126" y="1961"/>
                    <a:pt x="4202" y="1961"/>
                  </a:cubicBezTo>
                  <a:cubicBezTo>
                    <a:pt x="4224" y="1961"/>
                    <a:pt x="4257" y="1968"/>
                    <a:pt x="4272" y="1988"/>
                  </a:cubicBezTo>
                  <a:cubicBezTo>
                    <a:pt x="4287" y="2005"/>
                    <a:pt x="4287" y="2027"/>
                    <a:pt x="4287" y="2077"/>
                  </a:cubicBezTo>
                  <a:cubicBezTo>
                    <a:pt x="4264" y="2076"/>
                    <a:pt x="4252" y="2075"/>
                    <a:pt x="4232" y="2075"/>
                  </a:cubicBezTo>
                  <a:cubicBezTo>
                    <a:pt x="4200" y="2075"/>
                    <a:pt x="4135" y="2077"/>
                    <a:pt x="4092" y="2101"/>
                  </a:cubicBezTo>
                  <a:cubicBezTo>
                    <a:pt x="4048" y="2125"/>
                    <a:pt x="4021" y="2170"/>
                    <a:pt x="4021" y="2220"/>
                  </a:cubicBezTo>
                  <a:cubicBezTo>
                    <a:pt x="4021" y="2287"/>
                    <a:pt x="4071" y="2339"/>
                    <a:pt x="4164" y="2339"/>
                  </a:cubicBezTo>
                  <a:cubicBezTo>
                    <a:pt x="4216" y="2342"/>
                    <a:pt x="4266" y="2313"/>
                    <a:pt x="4289" y="2266"/>
                  </a:cubicBezTo>
                  <a:cubicBezTo>
                    <a:pt x="4288" y="2286"/>
                    <a:pt x="4291" y="2306"/>
                    <a:pt x="4296" y="2326"/>
                  </a:cubicBezTo>
                  <a:lnTo>
                    <a:pt x="4364" y="2326"/>
                  </a:lnTo>
                  <a:close/>
                  <a:moveTo>
                    <a:pt x="4287" y="2130"/>
                  </a:moveTo>
                  <a:cubicBezTo>
                    <a:pt x="4285" y="2186"/>
                    <a:pt x="4285" y="2208"/>
                    <a:pt x="4268" y="2236"/>
                  </a:cubicBezTo>
                  <a:cubicBezTo>
                    <a:pt x="4249" y="2265"/>
                    <a:pt x="4216" y="2281"/>
                    <a:pt x="4181" y="2279"/>
                  </a:cubicBezTo>
                  <a:cubicBezTo>
                    <a:pt x="4114" y="2279"/>
                    <a:pt x="4098" y="2235"/>
                    <a:pt x="4098" y="2209"/>
                  </a:cubicBezTo>
                  <a:cubicBezTo>
                    <a:pt x="4098" y="2127"/>
                    <a:pt x="4213" y="2127"/>
                    <a:pt x="4243" y="2127"/>
                  </a:cubicBezTo>
                  <a:cubicBezTo>
                    <a:pt x="4258" y="2127"/>
                    <a:pt x="4273" y="2128"/>
                    <a:pt x="4287" y="2130"/>
                  </a:cubicBezTo>
                  <a:close/>
                  <a:moveTo>
                    <a:pt x="4489" y="2326"/>
                  </a:moveTo>
                  <a:cubicBezTo>
                    <a:pt x="4565" y="2326"/>
                    <a:pt x="4565" y="2326"/>
                    <a:pt x="4565" y="2326"/>
                  </a:cubicBezTo>
                  <a:cubicBezTo>
                    <a:pt x="4565" y="1745"/>
                    <a:pt x="4565" y="1745"/>
                    <a:pt x="4565" y="1745"/>
                  </a:cubicBezTo>
                  <a:cubicBezTo>
                    <a:pt x="4489" y="1745"/>
                    <a:pt x="4489" y="1745"/>
                    <a:pt x="4489" y="1745"/>
                  </a:cubicBezTo>
                  <a:lnTo>
                    <a:pt x="4489" y="2326"/>
                  </a:lnTo>
                  <a:close/>
                  <a:moveTo>
                    <a:pt x="4640" y="1976"/>
                  </a:moveTo>
                  <a:cubicBezTo>
                    <a:pt x="4712" y="1976"/>
                    <a:pt x="4712" y="1976"/>
                    <a:pt x="4712" y="1976"/>
                  </a:cubicBezTo>
                  <a:cubicBezTo>
                    <a:pt x="4712" y="2246"/>
                    <a:pt x="4712" y="2246"/>
                    <a:pt x="4712" y="2246"/>
                  </a:cubicBezTo>
                  <a:cubicBezTo>
                    <a:pt x="4712" y="2312"/>
                    <a:pt x="4745" y="2332"/>
                    <a:pt x="4814" y="2332"/>
                  </a:cubicBezTo>
                  <a:cubicBezTo>
                    <a:pt x="4835" y="2332"/>
                    <a:pt x="4856" y="2330"/>
                    <a:pt x="4877" y="2327"/>
                  </a:cubicBezTo>
                  <a:cubicBezTo>
                    <a:pt x="4877" y="2268"/>
                    <a:pt x="4877" y="2268"/>
                    <a:pt x="4877" y="2268"/>
                  </a:cubicBezTo>
                  <a:cubicBezTo>
                    <a:pt x="4865" y="2271"/>
                    <a:pt x="4853" y="2272"/>
                    <a:pt x="4841" y="2272"/>
                  </a:cubicBezTo>
                  <a:cubicBezTo>
                    <a:pt x="4787" y="2272"/>
                    <a:pt x="4787" y="2238"/>
                    <a:pt x="4787" y="2218"/>
                  </a:cubicBezTo>
                  <a:cubicBezTo>
                    <a:pt x="4787" y="1976"/>
                    <a:pt x="4787" y="1976"/>
                    <a:pt x="4787" y="1976"/>
                  </a:cubicBezTo>
                  <a:cubicBezTo>
                    <a:pt x="4877" y="1976"/>
                    <a:pt x="4877" y="1976"/>
                    <a:pt x="4877" y="1976"/>
                  </a:cubicBezTo>
                  <a:cubicBezTo>
                    <a:pt x="4877" y="1920"/>
                    <a:pt x="4877" y="1920"/>
                    <a:pt x="4877" y="1920"/>
                  </a:cubicBezTo>
                  <a:cubicBezTo>
                    <a:pt x="4787" y="1920"/>
                    <a:pt x="4787" y="1920"/>
                    <a:pt x="4787" y="1920"/>
                  </a:cubicBezTo>
                  <a:cubicBezTo>
                    <a:pt x="4787" y="1811"/>
                    <a:pt x="4787" y="1811"/>
                    <a:pt x="4787" y="1811"/>
                  </a:cubicBezTo>
                  <a:cubicBezTo>
                    <a:pt x="4712" y="1835"/>
                    <a:pt x="4712" y="1835"/>
                    <a:pt x="4712" y="1835"/>
                  </a:cubicBezTo>
                  <a:cubicBezTo>
                    <a:pt x="4712" y="1920"/>
                    <a:pt x="4712" y="1920"/>
                    <a:pt x="4712" y="1920"/>
                  </a:cubicBezTo>
                  <a:cubicBezTo>
                    <a:pt x="4640" y="1920"/>
                    <a:pt x="4640" y="1920"/>
                    <a:pt x="4640" y="1920"/>
                  </a:cubicBezTo>
                  <a:lnTo>
                    <a:pt x="4640" y="1976"/>
                  </a:lnTo>
                  <a:close/>
                  <a:moveTo>
                    <a:pt x="4971" y="2326"/>
                  </a:moveTo>
                  <a:cubicBezTo>
                    <a:pt x="5047" y="2326"/>
                    <a:pt x="5047" y="2326"/>
                    <a:pt x="5047" y="2326"/>
                  </a:cubicBezTo>
                  <a:cubicBezTo>
                    <a:pt x="5047" y="2112"/>
                    <a:pt x="5047" y="2112"/>
                    <a:pt x="5047" y="2112"/>
                  </a:cubicBezTo>
                  <a:cubicBezTo>
                    <a:pt x="5047" y="2087"/>
                    <a:pt x="5047" y="2049"/>
                    <a:pt x="5060" y="2026"/>
                  </a:cubicBezTo>
                  <a:cubicBezTo>
                    <a:pt x="5079" y="1992"/>
                    <a:pt x="5116" y="1971"/>
                    <a:pt x="5155" y="1972"/>
                  </a:cubicBezTo>
                  <a:cubicBezTo>
                    <a:pt x="5242" y="1972"/>
                    <a:pt x="5242" y="2051"/>
                    <a:pt x="5242" y="2087"/>
                  </a:cubicBezTo>
                  <a:cubicBezTo>
                    <a:pt x="5242" y="2326"/>
                    <a:pt x="5242" y="2326"/>
                    <a:pt x="5242" y="2326"/>
                  </a:cubicBezTo>
                  <a:cubicBezTo>
                    <a:pt x="5320" y="2326"/>
                    <a:pt x="5320" y="2326"/>
                    <a:pt x="5320" y="2326"/>
                  </a:cubicBezTo>
                  <a:cubicBezTo>
                    <a:pt x="5320" y="2073"/>
                    <a:pt x="5320" y="2073"/>
                    <a:pt x="5320" y="2073"/>
                  </a:cubicBezTo>
                  <a:cubicBezTo>
                    <a:pt x="5320" y="2014"/>
                    <a:pt x="5314" y="1995"/>
                    <a:pt x="5306" y="1979"/>
                  </a:cubicBezTo>
                  <a:cubicBezTo>
                    <a:pt x="5282" y="1930"/>
                    <a:pt x="5221" y="1914"/>
                    <a:pt x="5178" y="1914"/>
                  </a:cubicBezTo>
                  <a:cubicBezTo>
                    <a:pt x="5122" y="1914"/>
                    <a:pt x="5072" y="1939"/>
                    <a:pt x="5047" y="1981"/>
                  </a:cubicBezTo>
                  <a:cubicBezTo>
                    <a:pt x="5047" y="1745"/>
                    <a:pt x="5047" y="1745"/>
                    <a:pt x="5047" y="1745"/>
                  </a:cubicBezTo>
                  <a:cubicBezTo>
                    <a:pt x="4971" y="1745"/>
                    <a:pt x="4971" y="1745"/>
                    <a:pt x="4971" y="1745"/>
                  </a:cubicBezTo>
                  <a:lnTo>
                    <a:pt x="4971" y="2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7">
              <a:extLst>
                <a:ext uri="{FF2B5EF4-FFF2-40B4-BE49-F238E27FC236}">
                  <a16:creationId xmlns:a16="http://schemas.microsoft.com/office/drawing/2014/main" id="{D2C8E772-9422-4E7B-9E9F-2FFC3BA24EFD}"/>
                </a:ext>
              </a:extLst>
            </p:cNvPr>
            <p:cNvSpPr>
              <a:spLocks/>
            </p:cNvSpPr>
            <p:nvPr userDrawn="1"/>
          </p:nvSpPr>
          <p:spPr bwMode="auto">
            <a:xfrm>
              <a:off x="0" y="3150"/>
              <a:ext cx="290" cy="393"/>
            </a:xfrm>
            <a:custGeom>
              <a:avLst/>
              <a:gdLst>
                <a:gd name="T0" fmla="*/ 290 w 290"/>
                <a:gd name="T1" fmla="*/ 0 h 393"/>
                <a:gd name="T2" fmla="*/ 290 w 290"/>
                <a:gd name="T3" fmla="*/ 43 h 393"/>
                <a:gd name="T4" fmla="*/ 170 w 290"/>
                <a:gd name="T5" fmla="*/ 43 h 393"/>
                <a:gd name="T6" fmla="*/ 170 w 290"/>
                <a:gd name="T7" fmla="*/ 393 h 393"/>
                <a:gd name="T8" fmla="*/ 120 w 290"/>
                <a:gd name="T9" fmla="*/ 393 h 393"/>
                <a:gd name="T10" fmla="*/ 120 w 290"/>
                <a:gd name="T11" fmla="*/ 43 h 393"/>
                <a:gd name="T12" fmla="*/ 0 w 290"/>
                <a:gd name="T13" fmla="*/ 43 h 393"/>
                <a:gd name="T14" fmla="*/ 0 w 290"/>
                <a:gd name="T15" fmla="*/ 0 h 393"/>
                <a:gd name="T16" fmla="*/ 290 w 290"/>
                <a:gd name="T1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393">
                  <a:moveTo>
                    <a:pt x="290" y="0"/>
                  </a:moveTo>
                  <a:lnTo>
                    <a:pt x="290" y="43"/>
                  </a:lnTo>
                  <a:lnTo>
                    <a:pt x="170" y="43"/>
                  </a:lnTo>
                  <a:lnTo>
                    <a:pt x="170" y="393"/>
                  </a:lnTo>
                  <a:lnTo>
                    <a:pt x="120" y="393"/>
                  </a:lnTo>
                  <a:lnTo>
                    <a:pt x="120" y="43"/>
                  </a:lnTo>
                  <a:lnTo>
                    <a:pt x="0" y="43"/>
                  </a:lnTo>
                  <a:lnTo>
                    <a:pt x="0" y="0"/>
                  </a:lnTo>
                  <a:lnTo>
                    <a:pt x="2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8">
              <a:extLst>
                <a:ext uri="{FF2B5EF4-FFF2-40B4-BE49-F238E27FC236}">
                  <a16:creationId xmlns:a16="http://schemas.microsoft.com/office/drawing/2014/main" id="{3BD7C597-FD9D-40FA-8CD0-FDCB8698BD78}"/>
                </a:ext>
              </a:extLst>
            </p:cNvPr>
            <p:cNvSpPr>
              <a:spLocks/>
            </p:cNvSpPr>
            <p:nvPr userDrawn="1"/>
          </p:nvSpPr>
          <p:spPr bwMode="auto">
            <a:xfrm>
              <a:off x="329"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7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79" y="188"/>
                    <a:pt x="304" y="216"/>
                  </a:cubicBezTo>
                  <a:cubicBezTo>
                    <a:pt x="328" y="244"/>
                    <a:pt x="341" y="283"/>
                    <a:pt x="341" y="334"/>
                  </a:cubicBezTo>
                  <a:cubicBezTo>
                    <a:pt x="341" y="589"/>
                    <a:pt x="341" y="589"/>
                    <a:pt x="341" y="589"/>
                  </a:cubicBezTo>
                  <a:cubicBezTo>
                    <a:pt x="269" y="589"/>
                    <a:pt x="269" y="589"/>
                    <a:pt x="269" y="589"/>
                  </a:cubicBezTo>
                  <a:cubicBezTo>
                    <a:pt x="269" y="343"/>
                    <a:pt x="269" y="343"/>
                    <a:pt x="269" y="343"/>
                  </a:cubicBezTo>
                  <a:cubicBezTo>
                    <a:pt x="269" y="336"/>
                    <a:pt x="268" y="326"/>
                    <a:pt x="267" y="315"/>
                  </a:cubicBezTo>
                  <a:cubicBezTo>
                    <a:pt x="266" y="302"/>
                    <a:pt x="263" y="290"/>
                    <a:pt x="258" y="279"/>
                  </a:cubicBezTo>
                  <a:cubicBezTo>
                    <a:pt x="252" y="267"/>
                    <a:pt x="243" y="256"/>
                    <a:pt x="231" y="249"/>
                  </a:cubicBezTo>
                  <a:cubicBezTo>
                    <a:pt x="215" y="240"/>
                    <a:pt x="197" y="236"/>
                    <a:pt x="179" y="237"/>
                  </a:cubicBezTo>
                  <a:cubicBezTo>
                    <a:pt x="125" y="232"/>
                    <a:pt x="77" y="272"/>
                    <a:pt x="72" y="327"/>
                  </a:cubicBezTo>
                  <a:cubicBezTo>
                    <a:pt x="71"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9">
              <a:extLst>
                <a:ext uri="{FF2B5EF4-FFF2-40B4-BE49-F238E27FC236}">
                  <a16:creationId xmlns:a16="http://schemas.microsoft.com/office/drawing/2014/main" id="{87DC3212-9D7C-4D9A-892F-27F0F9AFA8CD}"/>
                </a:ext>
              </a:extLst>
            </p:cNvPr>
            <p:cNvSpPr>
              <a:spLocks noEditPoints="1"/>
            </p:cNvSpPr>
            <p:nvPr userDrawn="1"/>
          </p:nvSpPr>
          <p:spPr bwMode="auto">
            <a:xfrm>
              <a:off x="604"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0">
              <a:extLst>
                <a:ext uri="{FF2B5EF4-FFF2-40B4-BE49-F238E27FC236}">
                  <a16:creationId xmlns:a16="http://schemas.microsoft.com/office/drawing/2014/main" id="{225426D5-B950-4741-AE11-FA10C3336F0C}"/>
                </a:ext>
              </a:extLst>
            </p:cNvPr>
            <p:cNvSpPr>
              <a:spLocks/>
            </p:cNvSpPr>
            <p:nvPr userDrawn="1"/>
          </p:nvSpPr>
          <p:spPr bwMode="auto">
            <a:xfrm>
              <a:off x="994" y="3142"/>
              <a:ext cx="276" cy="409"/>
            </a:xfrm>
            <a:custGeom>
              <a:avLst/>
              <a:gdLst>
                <a:gd name="T0" fmla="*/ 201 w 414"/>
                <a:gd name="T1" fmla="*/ 613 h 613"/>
                <a:gd name="T2" fmla="*/ 91 w 414"/>
                <a:gd name="T3" fmla="*/ 595 h 613"/>
                <a:gd name="T4" fmla="*/ 0 w 414"/>
                <a:gd name="T5" fmla="*/ 541 h 613"/>
                <a:gd name="T6" fmla="*/ 35 w 414"/>
                <a:gd name="T7" fmla="*/ 488 h 613"/>
                <a:gd name="T8" fmla="*/ 109 w 414"/>
                <a:gd name="T9" fmla="*/ 532 h 613"/>
                <a:gd name="T10" fmla="*/ 199 w 414"/>
                <a:gd name="T11" fmla="*/ 548 h 613"/>
                <a:gd name="T12" fmla="*/ 301 w 414"/>
                <a:gd name="T13" fmla="*/ 521 h 613"/>
                <a:gd name="T14" fmla="*/ 337 w 414"/>
                <a:gd name="T15" fmla="*/ 445 h 613"/>
                <a:gd name="T16" fmla="*/ 244 w 414"/>
                <a:gd name="T17" fmla="*/ 342 h 613"/>
                <a:gd name="T18" fmla="*/ 158 w 414"/>
                <a:gd name="T19" fmla="*/ 317 h 613"/>
                <a:gd name="T20" fmla="*/ 48 w 414"/>
                <a:gd name="T21" fmla="*/ 256 h 613"/>
                <a:gd name="T22" fmla="*/ 14 w 414"/>
                <a:gd name="T23" fmla="*/ 164 h 613"/>
                <a:gd name="T24" fmla="*/ 39 w 414"/>
                <a:gd name="T25" fmla="*/ 78 h 613"/>
                <a:gd name="T26" fmla="*/ 110 w 414"/>
                <a:gd name="T27" fmla="*/ 21 h 613"/>
                <a:gd name="T28" fmla="*/ 217 w 414"/>
                <a:gd name="T29" fmla="*/ 0 h 613"/>
                <a:gd name="T30" fmla="*/ 313 w 414"/>
                <a:gd name="T31" fmla="*/ 16 h 613"/>
                <a:gd name="T32" fmla="*/ 393 w 414"/>
                <a:gd name="T33" fmla="*/ 62 h 613"/>
                <a:gd name="T34" fmla="*/ 360 w 414"/>
                <a:gd name="T35" fmla="*/ 113 h 613"/>
                <a:gd name="T36" fmla="*/ 219 w 414"/>
                <a:gd name="T37" fmla="*/ 65 h 613"/>
                <a:gd name="T38" fmla="*/ 123 w 414"/>
                <a:gd name="T39" fmla="*/ 92 h 613"/>
                <a:gd name="T40" fmla="*/ 88 w 414"/>
                <a:gd name="T41" fmla="*/ 159 h 613"/>
                <a:gd name="T42" fmla="*/ 107 w 414"/>
                <a:gd name="T43" fmla="*/ 208 h 613"/>
                <a:gd name="T44" fmla="*/ 173 w 414"/>
                <a:gd name="T45" fmla="*/ 244 h 613"/>
                <a:gd name="T46" fmla="*/ 270 w 414"/>
                <a:gd name="T47" fmla="*/ 272 h 613"/>
                <a:gd name="T48" fmla="*/ 343 w 414"/>
                <a:gd name="T49" fmla="*/ 306 h 613"/>
                <a:gd name="T50" fmla="*/ 394 w 414"/>
                <a:gd name="T51" fmla="*/ 359 h 613"/>
                <a:gd name="T52" fmla="*/ 412 w 414"/>
                <a:gd name="T53" fmla="*/ 440 h 613"/>
                <a:gd name="T54" fmla="*/ 356 w 414"/>
                <a:gd name="T55" fmla="*/ 567 h 613"/>
                <a:gd name="T56" fmla="*/ 201 w 414"/>
                <a:gd name="T57" fmla="*/ 61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4" h="613">
                  <a:moveTo>
                    <a:pt x="201" y="613"/>
                  </a:moveTo>
                  <a:cubicBezTo>
                    <a:pt x="164" y="613"/>
                    <a:pt x="127" y="608"/>
                    <a:pt x="91" y="595"/>
                  </a:cubicBezTo>
                  <a:cubicBezTo>
                    <a:pt x="58" y="583"/>
                    <a:pt x="27" y="565"/>
                    <a:pt x="0" y="541"/>
                  </a:cubicBezTo>
                  <a:cubicBezTo>
                    <a:pt x="35" y="488"/>
                    <a:pt x="35" y="488"/>
                    <a:pt x="35" y="488"/>
                  </a:cubicBezTo>
                  <a:cubicBezTo>
                    <a:pt x="57" y="506"/>
                    <a:pt x="82" y="521"/>
                    <a:pt x="109" y="532"/>
                  </a:cubicBezTo>
                  <a:cubicBezTo>
                    <a:pt x="138" y="543"/>
                    <a:pt x="168" y="548"/>
                    <a:pt x="199" y="548"/>
                  </a:cubicBezTo>
                  <a:cubicBezTo>
                    <a:pt x="235" y="550"/>
                    <a:pt x="271" y="540"/>
                    <a:pt x="301" y="521"/>
                  </a:cubicBezTo>
                  <a:cubicBezTo>
                    <a:pt x="325" y="503"/>
                    <a:pt x="338" y="475"/>
                    <a:pt x="337" y="445"/>
                  </a:cubicBezTo>
                  <a:cubicBezTo>
                    <a:pt x="337" y="394"/>
                    <a:pt x="306" y="359"/>
                    <a:pt x="244" y="342"/>
                  </a:cubicBezTo>
                  <a:cubicBezTo>
                    <a:pt x="158" y="317"/>
                    <a:pt x="158" y="317"/>
                    <a:pt x="158" y="317"/>
                  </a:cubicBezTo>
                  <a:cubicBezTo>
                    <a:pt x="107" y="302"/>
                    <a:pt x="71" y="281"/>
                    <a:pt x="48" y="256"/>
                  </a:cubicBezTo>
                  <a:cubicBezTo>
                    <a:pt x="25" y="231"/>
                    <a:pt x="13" y="198"/>
                    <a:pt x="14" y="164"/>
                  </a:cubicBezTo>
                  <a:cubicBezTo>
                    <a:pt x="13" y="134"/>
                    <a:pt x="22" y="104"/>
                    <a:pt x="39" y="78"/>
                  </a:cubicBezTo>
                  <a:cubicBezTo>
                    <a:pt x="57" y="53"/>
                    <a:pt x="82" y="33"/>
                    <a:pt x="110" y="21"/>
                  </a:cubicBezTo>
                  <a:cubicBezTo>
                    <a:pt x="144" y="7"/>
                    <a:pt x="180" y="0"/>
                    <a:pt x="217" y="0"/>
                  </a:cubicBezTo>
                  <a:cubicBezTo>
                    <a:pt x="250" y="0"/>
                    <a:pt x="282" y="5"/>
                    <a:pt x="313" y="16"/>
                  </a:cubicBezTo>
                  <a:cubicBezTo>
                    <a:pt x="342" y="27"/>
                    <a:pt x="369" y="42"/>
                    <a:pt x="393" y="62"/>
                  </a:cubicBezTo>
                  <a:cubicBezTo>
                    <a:pt x="360" y="113"/>
                    <a:pt x="360" y="113"/>
                    <a:pt x="360" y="113"/>
                  </a:cubicBezTo>
                  <a:cubicBezTo>
                    <a:pt x="320" y="81"/>
                    <a:pt x="270" y="64"/>
                    <a:pt x="219" y="65"/>
                  </a:cubicBezTo>
                  <a:cubicBezTo>
                    <a:pt x="185" y="63"/>
                    <a:pt x="151" y="72"/>
                    <a:pt x="123" y="92"/>
                  </a:cubicBezTo>
                  <a:cubicBezTo>
                    <a:pt x="101" y="107"/>
                    <a:pt x="88" y="132"/>
                    <a:pt x="88" y="159"/>
                  </a:cubicBezTo>
                  <a:cubicBezTo>
                    <a:pt x="88" y="177"/>
                    <a:pt x="95" y="195"/>
                    <a:pt x="107" y="208"/>
                  </a:cubicBezTo>
                  <a:cubicBezTo>
                    <a:pt x="125" y="227"/>
                    <a:pt x="148" y="239"/>
                    <a:pt x="173" y="244"/>
                  </a:cubicBezTo>
                  <a:cubicBezTo>
                    <a:pt x="270" y="272"/>
                    <a:pt x="270" y="272"/>
                    <a:pt x="270" y="272"/>
                  </a:cubicBezTo>
                  <a:cubicBezTo>
                    <a:pt x="296" y="280"/>
                    <a:pt x="320" y="291"/>
                    <a:pt x="343" y="306"/>
                  </a:cubicBezTo>
                  <a:cubicBezTo>
                    <a:pt x="364" y="319"/>
                    <a:pt x="381" y="337"/>
                    <a:pt x="394" y="359"/>
                  </a:cubicBezTo>
                  <a:cubicBezTo>
                    <a:pt x="407" y="384"/>
                    <a:pt x="413" y="412"/>
                    <a:pt x="412" y="440"/>
                  </a:cubicBezTo>
                  <a:cubicBezTo>
                    <a:pt x="414" y="489"/>
                    <a:pt x="394" y="536"/>
                    <a:pt x="356" y="567"/>
                  </a:cubicBezTo>
                  <a:cubicBezTo>
                    <a:pt x="319" y="598"/>
                    <a:pt x="267" y="613"/>
                    <a:pt x="20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1">
              <a:extLst>
                <a:ext uri="{FF2B5EF4-FFF2-40B4-BE49-F238E27FC236}">
                  <a16:creationId xmlns:a16="http://schemas.microsoft.com/office/drawing/2014/main" id="{2668863E-7E9D-4E95-B944-5FE3F18EDF7F}"/>
                </a:ext>
              </a:extLst>
            </p:cNvPr>
            <p:cNvSpPr>
              <a:spLocks/>
            </p:cNvSpPr>
            <p:nvPr userDrawn="1"/>
          </p:nvSpPr>
          <p:spPr bwMode="auto">
            <a:xfrm>
              <a:off x="1301"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6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7" y="410"/>
                    <a:pt x="46" y="375"/>
                  </a:cubicBezTo>
                  <a:cubicBezTo>
                    <a:pt x="15" y="340"/>
                    <a:pt x="0" y="288"/>
                    <a:pt x="0" y="218"/>
                  </a:cubicBezTo>
                  <a:cubicBezTo>
                    <a:pt x="0" y="146"/>
                    <a:pt x="16" y="93"/>
                    <a:pt x="47" y="56"/>
                  </a:cubicBezTo>
                  <a:cubicBezTo>
                    <a:pt x="79" y="20"/>
                    <a:pt x="124" y="2"/>
                    <a:pt x="183" y="2"/>
                  </a:cubicBezTo>
                  <a:cubicBezTo>
                    <a:pt x="230" y="0"/>
                    <a:pt x="276" y="15"/>
                    <a:pt x="312" y="45"/>
                  </a:cubicBezTo>
                  <a:cubicBezTo>
                    <a:pt x="281" y="93"/>
                    <a:pt x="281" y="93"/>
                    <a:pt x="281" y="93"/>
                  </a:cubicBezTo>
                  <a:cubicBezTo>
                    <a:pt x="270" y="84"/>
                    <a:pt x="257" y="77"/>
                    <a:pt x="243" y="71"/>
                  </a:cubicBezTo>
                  <a:cubicBezTo>
                    <a:pt x="226" y="65"/>
                    <a:pt x="209" y="62"/>
                    <a:pt x="191" y="62"/>
                  </a:cubicBezTo>
                  <a:cubicBezTo>
                    <a:pt x="113" y="62"/>
                    <a:pt x="74" y="114"/>
                    <a:pt x="74" y="217"/>
                  </a:cubicBezTo>
                  <a:cubicBezTo>
                    <a:pt x="74" y="266"/>
                    <a:pt x="84" y="303"/>
                    <a:pt x="103" y="329"/>
                  </a:cubicBezTo>
                  <a:cubicBezTo>
                    <a:pt x="124" y="355"/>
                    <a:pt x="157" y="370"/>
                    <a:pt x="191" y="367"/>
                  </a:cubicBezTo>
                  <a:cubicBezTo>
                    <a:pt x="210" y="368"/>
                    <a:pt x="228" y="364"/>
                    <a:pt x="246"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2">
              <a:extLst>
                <a:ext uri="{FF2B5EF4-FFF2-40B4-BE49-F238E27FC236}">
                  <a16:creationId xmlns:a16="http://schemas.microsoft.com/office/drawing/2014/main" id="{005F297E-E8D2-410F-84BC-3754783A8FDF}"/>
                </a:ext>
              </a:extLst>
            </p:cNvPr>
            <p:cNvSpPr>
              <a:spLocks noEditPoints="1"/>
            </p:cNvSpPr>
            <p:nvPr userDrawn="1"/>
          </p:nvSpPr>
          <p:spPr bwMode="auto">
            <a:xfrm>
              <a:off x="1555" y="3160"/>
              <a:ext cx="59" cy="383"/>
            </a:xfrm>
            <a:custGeom>
              <a:avLst/>
              <a:gdLst>
                <a:gd name="T0" fmla="*/ 44 w 88"/>
                <a:gd name="T1" fmla="*/ 95 h 574"/>
                <a:gd name="T2" fmla="*/ 0 w 88"/>
                <a:gd name="T3" fmla="*/ 47 h 574"/>
                <a:gd name="T4" fmla="*/ 44 w 88"/>
                <a:gd name="T5" fmla="*/ 0 h 574"/>
                <a:gd name="T6" fmla="*/ 88 w 88"/>
                <a:gd name="T7" fmla="*/ 47 h 574"/>
                <a:gd name="T8" fmla="*/ 44 w 88"/>
                <a:gd name="T9" fmla="*/ 95 h 574"/>
                <a:gd name="T10" fmla="*/ 8 w 88"/>
                <a:gd name="T11" fmla="*/ 574 h 574"/>
                <a:gd name="T12" fmla="*/ 8 w 88"/>
                <a:gd name="T13" fmla="*/ 171 h 574"/>
                <a:gd name="T14" fmla="*/ 80 w 88"/>
                <a:gd name="T15" fmla="*/ 171 h 574"/>
                <a:gd name="T16" fmla="*/ 80 w 88"/>
                <a:gd name="T17" fmla="*/ 574 h 574"/>
                <a:gd name="T18" fmla="*/ 8 w 88"/>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74">
                  <a:moveTo>
                    <a:pt x="44" y="95"/>
                  </a:moveTo>
                  <a:cubicBezTo>
                    <a:pt x="15" y="95"/>
                    <a:pt x="0" y="79"/>
                    <a:pt x="0" y="47"/>
                  </a:cubicBezTo>
                  <a:cubicBezTo>
                    <a:pt x="0" y="16"/>
                    <a:pt x="15" y="0"/>
                    <a:pt x="44" y="0"/>
                  </a:cubicBezTo>
                  <a:cubicBezTo>
                    <a:pt x="73" y="0"/>
                    <a:pt x="88" y="16"/>
                    <a:pt x="88" y="47"/>
                  </a:cubicBezTo>
                  <a:cubicBezTo>
                    <a:pt x="88" y="79"/>
                    <a:pt x="73" y="95"/>
                    <a:pt x="44" y="95"/>
                  </a:cubicBezTo>
                  <a:close/>
                  <a:moveTo>
                    <a:pt x="8" y="574"/>
                  </a:moveTo>
                  <a:cubicBezTo>
                    <a:pt x="8" y="171"/>
                    <a:pt x="8" y="171"/>
                    <a:pt x="8" y="171"/>
                  </a:cubicBezTo>
                  <a:cubicBezTo>
                    <a:pt x="80" y="171"/>
                    <a:pt x="80" y="171"/>
                    <a:pt x="80" y="171"/>
                  </a:cubicBezTo>
                  <a:cubicBezTo>
                    <a:pt x="80" y="574"/>
                    <a:pt x="80" y="574"/>
                    <a:pt x="80"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3">
              <a:extLst>
                <a:ext uri="{FF2B5EF4-FFF2-40B4-BE49-F238E27FC236}">
                  <a16:creationId xmlns:a16="http://schemas.microsoft.com/office/drawing/2014/main" id="{BF69FF55-8247-40BF-9CA3-FE50470A9A18}"/>
                </a:ext>
              </a:extLst>
            </p:cNvPr>
            <p:cNvSpPr>
              <a:spLocks noEditPoints="1"/>
            </p:cNvSpPr>
            <p:nvPr userDrawn="1"/>
          </p:nvSpPr>
          <p:spPr bwMode="auto">
            <a:xfrm>
              <a:off x="1655" y="3266"/>
              <a:ext cx="231" cy="286"/>
            </a:xfrm>
            <a:custGeom>
              <a:avLst/>
              <a:gdLst>
                <a:gd name="T0" fmla="*/ 193 w 346"/>
                <a:gd name="T1" fmla="*/ 426 h 428"/>
                <a:gd name="T2" fmla="*/ 51 w 346"/>
                <a:gd name="T3" fmla="*/ 372 h 428"/>
                <a:gd name="T4" fmla="*/ 0 w 346"/>
                <a:gd name="T5" fmla="*/ 211 h 428"/>
                <a:gd name="T6" fmla="*/ 46 w 346"/>
                <a:gd name="T7" fmla="*/ 55 h 428"/>
                <a:gd name="T8" fmla="*/ 180 w 346"/>
                <a:gd name="T9" fmla="*/ 0 h 428"/>
                <a:gd name="T10" fmla="*/ 303 w 346"/>
                <a:gd name="T11" fmla="*/ 46 h 428"/>
                <a:gd name="T12" fmla="*/ 346 w 346"/>
                <a:gd name="T13" fmla="*/ 184 h 428"/>
                <a:gd name="T14" fmla="*/ 346 w 346"/>
                <a:gd name="T15" fmla="*/ 237 h 428"/>
                <a:gd name="T16" fmla="*/ 73 w 346"/>
                <a:gd name="T17" fmla="*/ 237 h 428"/>
                <a:gd name="T18" fmla="*/ 106 w 346"/>
                <a:gd name="T19" fmla="*/ 330 h 428"/>
                <a:gd name="T20" fmla="*/ 202 w 346"/>
                <a:gd name="T21" fmla="*/ 366 h 428"/>
                <a:gd name="T22" fmla="*/ 263 w 346"/>
                <a:gd name="T23" fmla="*/ 356 h 428"/>
                <a:gd name="T24" fmla="*/ 312 w 346"/>
                <a:gd name="T25" fmla="*/ 331 h 428"/>
                <a:gd name="T26" fmla="*/ 340 w 346"/>
                <a:gd name="T27" fmla="*/ 380 h 428"/>
                <a:gd name="T28" fmla="*/ 193 w 346"/>
                <a:gd name="T29" fmla="*/ 426 h 428"/>
                <a:gd name="T30" fmla="*/ 179 w 346"/>
                <a:gd name="T31" fmla="*/ 59 h 428"/>
                <a:gd name="T32" fmla="*/ 100 w 346"/>
                <a:gd name="T33" fmla="*/ 94 h 428"/>
                <a:gd name="T34" fmla="*/ 73 w 346"/>
                <a:gd name="T35" fmla="*/ 181 h 428"/>
                <a:gd name="T36" fmla="*/ 275 w 346"/>
                <a:gd name="T37" fmla="*/ 181 h 428"/>
                <a:gd name="T38" fmla="*/ 266 w 346"/>
                <a:gd name="T39" fmla="*/ 119 h 428"/>
                <a:gd name="T40" fmla="*/ 236 w 346"/>
                <a:gd name="T41" fmla="*/ 75 h 428"/>
                <a:gd name="T42" fmla="*/ 179 w 346"/>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428">
                  <a:moveTo>
                    <a:pt x="193" y="426"/>
                  </a:moveTo>
                  <a:cubicBezTo>
                    <a:pt x="131" y="426"/>
                    <a:pt x="84" y="408"/>
                    <a:pt x="51" y="372"/>
                  </a:cubicBezTo>
                  <a:cubicBezTo>
                    <a:pt x="17" y="336"/>
                    <a:pt x="0" y="282"/>
                    <a:pt x="0" y="211"/>
                  </a:cubicBezTo>
                  <a:cubicBezTo>
                    <a:pt x="0" y="143"/>
                    <a:pt x="16" y="91"/>
                    <a:pt x="46" y="55"/>
                  </a:cubicBezTo>
                  <a:cubicBezTo>
                    <a:pt x="77" y="18"/>
                    <a:pt x="122" y="0"/>
                    <a:pt x="180" y="0"/>
                  </a:cubicBezTo>
                  <a:cubicBezTo>
                    <a:pt x="234" y="0"/>
                    <a:pt x="275" y="15"/>
                    <a:pt x="303" y="46"/>
                  </a:cubicBezTo>
                  <a:cubicBezTo>
                    <a:pt x="331" y="77"/>
                    <a:pt x="346" y="123"/>
                    <a:pt x="346" y="184"/>
                  </a:cubicBezTo>
                  <a:cubicBezTo>
                    <a:pt x="346" y="237"/>
                    <a:pt x="346" y="237"/>
                    <a:pt x="346" y="237"/>
                  </a:cubicBezTo>
                  <a:cubicBezTo>
                    <a:pt x="73" y="237"/>
                    <a:pt x="73" y="237"/>
                    <a:pt x="73" y="237"/>
                  </a:cubicBezTo>
                  <a:cubicBezTo>
                    <a:pt x="74" y="271"/>
                    <a:pt x="86" y="303"/>
                    <a:pt x="106" y="330"/>
                  </a:cubicBezTo>
                  <a:cubicBezTo>
                    <a:pt x="125" y="354"/>
                    <a:pt x="157" y="366"/>
                    <a:pt x="202" y="366"/>
                  </a:cubicBezTo>
                  <a:cubicBezTo>
                    <a:pt x="223" y="366"/>
                    <a:pt x="243" y="363"/>
                    <a:pt x="263"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100" y="94"/>
                  </a:cubicBezTo>
                  <a:cubicBezTo>
                    <a:pt x="82" y="120"/>
                    <a:pt x="73" y="150"/>
                    <a:pt x="73" y="181"/>
                  </a:cubicBezTo>
                  <a:cubicBezTo>
                    <a:pt x="275" y="181"/>
                    <a:pt x="275" y="181"/>
                    <a:pt x="275"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4">
              <a:extLst>
                <a:ext uri="{FF2B5EF4-FFF2-40B4-BE49-F238E27FC236}">
                  <a16:creationId xmlns:a16="http://schemas.microsoft.com/office/drawing/2014/main" id="{693FD0F8-FBE8-41C1-83E1-FDF776912F6E}"/>
                </a:ext>
              </a:extLst>
            </p:cNvPr>
            <p:cNvSpPr>
              <a:spLocks/>
            </p:cNvSpPr>
            <p:nvPr userDrawn="1"/>
          </p:nvSpPr>
          <p:spPr bwMode="auto">
            <a:xfrm>
              <a:off x="1933" y="3266"/>
              <a:ext cx="235" cy="277"/>
            </a:xfrm>
            <a:custGeom>
              <a:avLst/>
              <a:gdLst>
                <a:gd name="T0" fmla="*/ 10 w 351"/>
                <a:gd name="T1" fmla="*/ 414 h 414"/>
                <a:gd name="T2" fmla="*/ 10 w 351"/>
                <a:gd name="T3" fmla="*/ 100 h 414"/>
                <a:gd name="T4" fmla="*/ 0 w 351"/>
                <a:gd name="T5" fmla="*/ 18 h 414"/>
                <a:gd name="T6" fmla="*/ 63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3" y="8"/>
                    <a:pt x="63" y="8"/>
                    <a:pt x="63" y="8"/>
                  </a:cubicBezTo>
                  <a:cubicBezTo>
                    <a:pt x="76" y="70"/>
                    <a:pt x="76" y="70"/>
                    <a:pt x="76" y="70"/>
                  </a:cubicBezTo>
                  <a:cubicBezTo>
                    <a:pt x="99" y="23"/>
                    <a:pt x="143" y="0"/>
                    <a:pt x="207" y="0"/>
                  </a:cubicBezTo>
                  <a:cubicBezTo>
                    <a:pt x="254" y="0"/>
                    <a:pt x="289" y="13"/>
                    <a:pt x="314" y="41"/>
                  </a:cubicBezTo>
                  <a:cubicBezTo>
                    <a:pt x="339"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40" y="69"/>
                    <a:pt x="214" y="60"/>
                    <a:pt x="189" y="62"/>
                  </a:cubicBezTo>
                  <a:cubicBezTo>
                    <a:pt x="134" y="57"/>
                    <a:pt x="87" y="98"/>
                    <a:pt x="82" y="152"/>
                  </a:cubicBezTo>
                  <a:cubicBezTo>
                    <a:pt x="82" y="158"/>
                    <a:pt x="82"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5">
              <a:extLst>
                <a:ext uri="{FF2B5EF4-FFF2-40B4-BE49-F238E27FC236}">
                  <a16:creationId xmlns:a16="http://schemas.microsoft.com/office/drawing/2014/main" id="{A22B215A-D233-44FF-9689-78F271B4C8F9}"/>
                </a:ext>
              </a:extLst>
            </p:cNvPr>
            <p:cNvSpPr>
              <a:spLocks/>
            </p:cNvSpPr>
            <p:nvPr userDrawn="1"/>
          </p:nvSpPr>
          <p:spPr bwMode="auto">
            <a:xfrm>
              <a:off x="2213" y="3265"/>
              <a:ext cx="210" cy="286"/>
            </a:xfrm>
            <a:custGeom>
              <a:avLst/>
              <a:gdLst>
                <a:gd name="T0" fmla="*/ 178 w 314"/>
                <a:gd name="T1" fmla="*/ 428 h 428"/>
                <a:gd name="T2" fmla="*/ 46 w 314"/>
                <a:gd name="T3" fmla="*/ 375 h 428"/>
                <a:gd name="T4" fmla="*/ 0 w 314"/>
                <a:gd name="T5" fmla="*/ 218 h 428"/>
                <a:gd name="T6" fmla="*/ 47 w 314"/>
                <a:gd name="T7" fmla="*/ 56 h 428"/>
                <a:gd name="T8" fmla="*/ 183 w 314"/>
                <a:gd name="T9" fmla="*/ 2 h 428"/>
                <a:gd name="T10" fmla="*/ 312 w 314"/>
                <a:gd name="T11" fmla="*/ 45 h 428"/>
                <a:gd name="T12" fmla="*/ 281 w 314"/>
                <a:gd name="T13" fmla="*/ 93 h 428"/>
                <a:gd name="T14" fmla="*/ 243 w 314"/>
                <a:gd name="T15" fmla="*/ 71 h 428"/>
                <a:gd name="T16" fmla="*/ 191 w 314"/>
                <a:gd name="T17" fmla="*/ 62 h 428"/>
                <a:gd name="T18" fmla="*/ 74 w 314"/>
                <a:gd name="T19" fmla="*/ 217 h 428"/>
                <a:gd name="T20" fmla="*/ 103 w 314"/>
                <a:gd name="T21" fmla="*/ 329 h 428"/>
                <a:gd name="T22" fmla="*/ 191 w 314"/>
                <a:gd name="T23" fmla="*/ 367 h 428"/>
                <a:gd name="T24" fmla="*/ 245 w 314"/>
                <a:gd name="T25" fmla="*/ 358 h 428"/>
                <a:gd name="T26" fmla="*/ 287 w 314"/>
                <a:gd name="T27" fmla="*/ 338 h 428"/>
                <a:gd name="T28" fmla="*/ 314 w 314"/>
                <a:gd name="T29" fmla="*/ 387 h 428"/>
                <a:gd name="T30" fmla="*/ 256 w 314"/>
                <a:gd name="T31" fmla="*/ 417 h 428"/>
                <a:gd name="T32" fmla="*/ 178 w 314"/>
                <a:gd name="T3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428">
                  <a:moveTo>
                    <a:pt x="178" y="428"/>
                  </a:moveTo>
                  <a:cubicBezTo>
                    <a:pt x="121" y="428"/>
                    <a:pt x="76" y="410"/>
                    <a:pt x="46" y="375"/>
                  </a:cubicBezTo>
                  <a:cubicBezTo>
                    <a:pt x="15" y="340"/>
                    <a:pt x="0" y="288"/>
                    <a:pt x="0" y="218"/>
                  </a:cubicBezTo>
                  <a:cubicBezTo>
                    <a:pt x="0" y="146"/>
                    <a:pt x="15" y="93"/>
                    <a:pt x="47" y="56"/>
                  </a:cubicBezTo>
                  <a:cubicBezTo>
                    <a:pt x="78" y="20"/>
                    <a:pt x="124" y="2"/>
                    <a:pt x="183" y="2"/>
                  </a:cubicBezTo>
                  <a:cubicBezTo>
                    <a:pt x="230" y="0"/>
                    <a:pt x="276" y="15"/>
                    <a:pt x="312" y="45"/>
                  </a:cubicBezTo>
                  <a:cubicBezTo>
                    <a:pt x="281" y="93"/>
                    <a:pt x="281" y="93"/>
                    <a:pt x="281" y="93"/>
                  </a:cubicBezTo>
                  <a:cubicBezTo>
                    <a:pt x="269" y="84"/>
                    <a:pt x="256" y="77"/>
                    <a:pt x="243" y="71"/>
                  </a:cubicBezTo>
                  <a:cubicBezTo>
                    <a:pt x="226" y="65"/>
                    <a:pt x="208" y="62"/>
                    <a:pt x="191" y="62"/>
                  </a:cubicBezTo>
                  <a:cubicBezTo>
                    <a:pt x="113" y="62"/>
                    <a:pt x="74" y="114"/>
                    <a:pt x="74" y="217"/>
                  </a:cubicBezTo>
                  <a:cubicBezTo>
                    <a:pt x="74" y="266"/>
                    <a:pt x="83" y="303"/>
                    <a:pt x="103" y="329"/>
                  </a:cubicBezTo>
                  <a:cubicBezTo>
                    <a:pt x="124" y="355"/>
                    <a:pt x="157" y="370"/>
                    <a:pt x="191" y="367"/>
                  </a:cubicBezTo>
                  <a:cubicBezTo>
                    <a:pt x="209" y="368"/>
                    <a:pt x="228" y="364"/>
                    <a:pt x="245" y="358"/>
                  </a:cubicBezTo>
                  <a:cubicBezTo>
                    <a:pt x="260" y="352"/>
                    <a:pt x="274" y="346"/>
                    <a:pt x="287" y="338"/>
                  </a:cubicBezTo>
                  <a:cubicBezTo>
                    <a:pt x="314" y="387"/>
                    <a:pt x="314" y="387"/>
                    <a:pt x="314" y="387"/>
                  </a:cubicBezTo>
                  <a:cubicBezTo>
                    <a:pt x="297" y="401"/>
                    <a:pt x="277" y="411"/>
                    <a:pt x="256" y="417"/>
                  </a:cubicBezTo>
                  <a:cubicBezTo>
                    <a:pt x="231" y="425"/>
                    <a:pt x="205" y="428"/>
                    <a:pt x="17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
              <a:extLst>
                <a:ext uri="{FF2B5EF4-FFF2-40B4-BE49-F238E27FC236}">
                  <a16:creationId xmlns:a16="http://schemas.microsoft.com/office/drawing/2014/main" id="{55E6105C-1CE0-40F0-8646-84716A725B07}"/>
                </a:ext>
              </a:extLst>
            </p:cNvPr>
            <p:cNvSpPr>
              <a:spLocks noEditPoints="1"/>
            </p:cNvSpPr>
            <p:nvPr userDrawn="1"/>
          </p:nvSpPr>
          <p:spPr bwMode="auto">
            <a:xfrm>
              <a:off x="2443"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6" y="18"/>
                    <a:pt x="121" y="0"/>
                    <a:pt x="180" y="0"/>
                  </a:cubicBezTo>
                  <a:cubicBezTo>
                    <a:pt x="233"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7"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4" y="160"/>
                    <a:pt x="271"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7">
              <a:extLst>
                <a:ext uri="{FF2B5EF4-FFF2-40B4-BE49-F238E27FC236}">
                  <a16:creationId xmlns:a16="http://schemas.microsoft.com/office/drawing/2014/main" id="{5855D327-5196-4A09-A805-03A2AA4725C2}"/>
                </a:ext>
              </a:extLst>
            </p:cNvPr>
            <p:cNvSpPr>
              <a:spLocks noEditPoints="1"/>
            </p:cNvSpPr>
            <p:nvPr userDrawn="1"/>
          </p:nvSpPr>
          <p:spPr bwMode="auto">
            <a:xfrm>
              <a:off x="2834" y="3266"/>
              <a:ext cx="244" cy="285"/>
            </a:xfrm>
            <a:custGeom>
              <a:avLst/>
              <a:gdLst>
                <a:gd name="T0" fmla="*/ 182 w 365"/>
                <a:gd name="T1" fmla="*/ 426 h 426"/>
                <a:gd name="T2" fmla="*/ 46 w 365"/>
                <a:gd name="T3" fmla="*/ 372 h 426"/>
                <a:gd name="T4" fmla="*/ 0 w 365"/>
                <a:gd name="T5" fmla="*/ 214 h 426"/>
                <a:gd name="T6" fmla="*/ 47 w 365"/>
                <a:gd name="T7" fmla="*/ 55 h 426"/>
                <a:gd name="T8" fmla="*/ 184 w 365"/>
                <a:gd name="T9" fmla="*/ 0 h 426"/>
                <a:gd name="T10" fmla="*/ 319 w 365"/>
                <a:gd name="T11" fmla="*/ 54 h 426"/>
                <a:gd name="T12" fmla="*/ 365 w 365"/>
                <a:gd name="T13" fmla="*/ 212 h 426"/>
                <a:gd name="T14" fmla="*/ 318 w 365"/>
                <a:gd name="T15" fmla="*/ 371 h 426"/>
                <a:gd name="T16" fmla="*/ 182 w 365"/>
                <a:gd name="T17" fmla="*/ 426 h 426"/>
                <a:gd name="T18" fmla="*/ 182 w 365"/>
                <a:gd name="T19" fmla="*/ 365 h 426"/>
                <a:gd name="T20" fmla="*/ 264 w 365"/>
                <a:gd name="T21" fmla="*/ 328 h 426"/>
                <a:gd name="T22" fmla="*/ 291 w 365"/>
                <a:gd name="T23" fmla="*/ 212 h 426"/>
                <a:gd name="T24" fmla="*/ 264 w 365"/>
                <a:gd name="T25" fmla="*/ 97 h 426"/>
                <a:gd name="T26" fmla="*/ 184 w 365"/>
                <a:gd name="T27" fmla="*/ 60 h 426"/>
                <a:gd name="T28" fmla="*/ 101 w 365"/>
                <a:gd name="T29" fmla="*/ 98 h 426"/>
                <a:gd name="T30" fmla="*/ 74 w 365"/>
                <a:gd name="T31" fmla="*/ 213 h 426"/>
                <a:gd name="T32" fmla="*/ 101 w 365"/>
                <a:gd name="T33" fmla="*/ 329 h 426"/>
                <a:gd name="T34" fmla="*/ 182 w 365"/>
                <a:gd name="T35" fmla="*/ 36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426">
                  <a:moveTo>
                    <a:pt x="182" y="426"/>
                  </a:moveTo>
                  <a:cubicBezTo>
                    <a:pt x="122" y="426"/>
                    <a:pt x="77" y="408"/>
                    <a:pt x="46" y="372"/>
                  </a:cubicBezTo>
                  <a:cubicBezTo>
                    <a:pt x="15" y="336"/>
                    <a:pt x="0" y="283"/>
                    <a:pt x="0" y="214"/>
                  </a:cubicBezTo>
                  <a:cubicBezTo>
                    <a:pt x="0" y="145"/>
                    <a:pt x="16" y="92"/>
                    <a:pt x="47" y="55"/>
                  </a:cubicBezTo>
                  <a:cubicBezTo>
                    <a:pt x="78" y="18"/>
                    <a:pt x="124" y="0"/>
                    <a:pt x="184" y="0"/>
                  </a:cubicBezTo>
                  <a:cubicBezTo>
                    <a:pt x="243" y="0"/>
                    <a:pt x="288" y="18"/>
                    <a:pt x="319" y="54"/>
                  </a:cubicBezTo>
                  <a:cubicBezTo>
                    <a:pt x="349" y="90"/>
                    <a:pt x="365" y="143"/>
                    <a:pt x="365" y="212"/>
                  </a:cubicBezTo>
                  <a:cubicBezTo>
                    <a:pt x="365" y="282"/>
                    <a:pt x="349" y="335"/>
                    <a:pt x="318" y="371"/>
                  </a:cubicBezTo>
                  <a:cubicBezTo>
                    <a:pt x="287" y="408"/>
                    <a:pt x="241" y="426"/>
                    <a:pt x="182" y="426"/>
                  </a:cubicBezTo>
                  <a:close/>
                  <a:moveTo>
                    <a:pt x="182" y="365"/>
                  </a:moveTo>
                  <a:cubicBezTo>
                    <a:pt x="214" y="367"/>
                    <a:pt x="245" y="353"/>
                    <a:pt x="264" y="328"/>
                  </a:cubicBezTo>
                  <a:cubicBezTo>
                    <a:pt x="282" y="304"/>
                    <a:pt x="291" y="265"/>
                    <a:pt x="291" y="212"/>
                  </a:cubicBezTo>
                  <a:cubicBezTo>
                    <a:pt x="291" y="160"/>
                    <a:pt x="282" y="121"/>
                    <a:pt x="264" y="97"/>
                  </a:cubicBezTo>
                  <a:cubicBezTo>
                    <a:pt x="245" y="72"/>
                    <a:pt x="215" y="58"/>
                    <a:pt x="184" y="60"/>
                  </a:cubicBezTo>
                  <a:cubicBezTo>
                    <a:pt x="152" y="58"/>
                    <a:pt x="121" y="72"/>
                    <a:pt x="101" y="98"/>
                  </a:cubicBezTo>
                  <a:cubicBezTo>
                    <a:pt x="83" y="123"/>
                    <a:pt x="74" y="161"/>
                    <a:pt x="74" y="213"/>
                  </a:cubicBezTo>
                  <a:cubicBezTo>
                    <a:pt x="74" y="266"/>
                    <a:pt x="83" y="304"/>
                    <a:pt x="101" y="329"/>
                  </a:cubicBezTo>
                  <a:cubicBezTo>
                    <a:pt x="121" y="354"/>
                    <a:pt x="151" y="367"/>
                    <a:pt x="182" y="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8">
              <a:extLst>
                <a:ext uri="{FF2B5EF4-FFF2-40B4-BE49-F238E27FC236}">
                  <a16:creationId xmlns:a16="http://schemas.microsoft.com/office/drawing/2014/main" id="{524F657E-A902-4278-9965-DFA51022009F}"/>
                </a:ext>
              </a:extLst>
            </p:cNvPr>
            <p:cNvSpPr>
              <a:spLocks/>
            </p:cNvSpPr>
            <p:nvPr userDrawn="1"/>
          </p:nvSpPr>
          <p:spPr bwMode="auto">
            <a:xfrm>
              <a:off x="3100" y="3140"/>
              <a:ext cx="207" cy="403"/>
            </a:xfrm>
            <a:custGeom>
              <a:avLst/>
              <a:gdLst>
                <a:gd name="T0" fmla="*/ 72 w 309"/>
                <a:gd name="T1" fmla="*/ 603 h 603"/>
                <a:gd name="T2" fmla="*/ 72 w 309"/>
                <a:gd name="T3" fmla="*/ 256 h 603"/>
                <a:gd name="T4" fmla="*/ 0 w 309"/>
                <a:gd name="T5" fmla="*/ 256 h 603"/>
                <a:gd name="T6" fmla="*/ 0 w 309"/>
                <a:gd name="T7" fmla="*/ 209 h 603"/>
                <a:gd name="T8" fmla="*/ 72 w 309"/>
                <a:gd name="T9" fmla="*/ 200 h 603"/>
                <a:gd name="T10" fmla="*/ 72 w 309"/>
                <a:gd name="T11" fmla="*/ 174 h 603"/>
                <a:gd name="T12" fmla="*/ 109 w 309"/>
                <a:gd name="T13" fmla="*/ 48 h 603"/>
                <a:gd name="T14" fmla="*/ 215 w 309"/>
                <a:gd name="T15" fmla="*/ 2 h 603"/>
                <a:gd name="T16" fmla="*/ 269 w 309"/>
                <a:gd name="T17" fmla="*/ 10 h 603"/>
                <a:gd name="T18" fmla="*/ 309 w 309"/>
                <a:gd name="T19" fmla="*/ 28 h 603"/>
                <a:gd name="T20" fmla="*/ 286 w 309"/>
                <a:gd name="T21" fmla="*/ 77 h 603"/>
                <a:gd name="T22" fmla="*/ 260 w 309"/>
                <a:gd name="T23" fmla="*/ 68 h 603"/>
                <a:gd name="T24" fmla="*/ 231 w 309"/>
                <a:gd name="T25" fmla="*/ 65 h 603"/>
                <a:gd name="T26" fmla="*/ 167 w 309"/>
                <a:gd name="T27" fmla="*/ 90 h 603"/>
                <a:gd name="T28" fmla="*/ 144 w 309"/>
                <a:gd name="T29" fmla="*/ 165 h 603"/>
                <a:gd name="T30" fmla="*/ 144 w 309"/>
                <a:gd name="T31" fmla="*/ 200 h 603"/>
                <a:gd name="T32" fmla="*/ 268 w 309"/>
                <a:gd name="T33" fmla="*/ 200 h 603"/>
                <a:gd name="T34" fmla="*/ 268 w 309"/>
                <a:gd name="T35" fmla="*/ 256 h 603"/>
                <a:gd name="T36" fmla="*/ 144 w 309"/>
                <a:gd name="T37" fmla="*/ 256 h 603"/>
                <a:gd name="T38" fmla="*/ 144 w 309"/>
                <a:gd name="T39" fmla="*/ 603 h 603"/>
                <a:gd name="T40" fmla="*/ 72 w 309"/>
                <a:gd name="T41"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603">
                  <a:moveTo>
                    <a:pt x="72" y="603"/>
                  </a:moveTo>
                  <a:cubicBezTo>
                    <a:pt x="72" y="256"/>
                    <a:pt x="72" y="256"/>
                    <a:pt x="72" y="256"/>
                  </a:cubicBezTo>
                  <a:cubicBezTo>
                    <a:pt x="0" y="256"/>
                    <a:pt x="0" y="256"/>
                    <a:pt x="0" y="256"/>
                  </a:cubicBezTo>
                  <a:cubicBezTo>
                    <a:pt x="0" y="209"/>
                    <a:pt x="0" y="209"/>
                    <a:pt x="0" y="209"/>
                  </a:cubicBezTo>
                  <a:cubicBezTo>
                    <a:pt x="72" y="200"/>
                    <a:pt x="72" y="200"/>
                    <a:pt x="72" y="200"/>
                  </a:cubicBezTo>
                  <a:cubicBezTo>
                    <a:pt x="72" y="174"/>
                    <a:pt x="72" y="174"/>
                    <a:pt x="72" y="174"/>
                  </a:cubicBezTo>
                  <a:cubicBezTo>
                    <a:pt x="72" y="120"/>
                    <a:pt x="85" y="78"/>
                    <a:pt x="109" y="48"/>
                  </a:cubicBezTo>
                  <a:cubicBezTo>
                    <a:pt x="136" y="17"/>
                    <a:pt x="175" y="0"/>
                    <a:pt x="215" y="2"/>
                  </a:cubicBezTo>
                  <a:cubicBezTo>
                    <a:pt x="234" y="2"/>
                    <a:pt x="252" y="5"/>
                    <a:pt x="269" y="10"/>
                  </a:cubicBezTo>
                  <a:cubicBezTo>
                    <a:pt x="283" y="14"/>
                    <a:pt x="297" y="20"/>
                    <a:pt x="309" y="28"/>
                  </a:cubicBezTo>
                  <a:cubicBezTo>
                    <a:pt x="286" y="77"/>
                    <a:pt x="286" y="77"/>
                    <a:pt x="286" y="77"/>
                  </a:cubicBezTo>
                  <a:cubicBezTo>
                    <a:pt x="278" y="73"/>
                    <a:pt x="269" y="70"/>
                    <a:pt x="260" y="68"/>
                  </a:cubicBezTo>
                  <a:cubicBezTo>
                    <a:pt x="251" y="66"/>
                    <a:pt x="241" y="65"/>
                    <a:pt x="231" y="65"/>
                  </a:cubicBezTo>
                  <a:cubicBezTo>
                    <a:pt x="207" y="63"/>
                    <a:pt x="184" y="73"/>
                    <a:pt x="167" y="90"/>
                  </a:cubicBezTo>
                  <a:cubicBezTo>
                    <a:pt x="150" y="111"/>
                    <a:pt x="142" y="138"/>
                    <a:pt x="144" y="165"/>
                  </a:cubicBezTo>
                  <a:cubicBezTo>
                    <a:pt x="144" y="200"/>
                    <a:pt x="144" y="200"/>
                    <a:pt x="144" y="200"/>
                  </a:cubicBezTo>
                  <a:cubicBezTo>
                    <a:pt x="268" y="200"/>
                    <a:pt x="268" y="200"/>
                    <a:pt x="268" y="200"/>
                  </a:cubicBezTo>
                  <a:cubicBezTo>
                    <a:pt x="268" y="256"/>
                    <a:pt x="268" y="256"/>
                    <a:pt x="268" y="256"/>
                  </a:cubicBezTo>
                  <a:cubicBezTo>
                    <a:pt x="144" y="256"/>
                    <a:pt x="144" y="256"/>
                    <a:pt x="144" y="256"/>
                  </a:cubicBezTo>
                  <a:cubicBezTo>
                    <a:pt x="144" y="603"/>
                    <a:pt x="144" y="603"/>
                    <a:pt x="144" y="603"/>
                  </a:cubicBezTo>
                  <a:lnTo>
                    <a:pt x="72" y="6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9">
              <a:extLst>
                <a:ext uri="{FF2B5EF4-FFF2-40B4-BE49-F238E27FC236}">
                  <a16:creationId xmlns:a16="http://schemas.microsoft.com/office/drawing/2014/main" id="{BF018E0C-8B45-4B1D-B018-63BACD13EC70}"/>
                </a:ext>
              </a:extLst>
            </p:cNvPr>
            <p:cNvSpPr>
              <a:spLocks/>
            </p:cNvSpPr>
            <p:nvPr userDrawn="1"/>
          </p:nvSpPr>
          <p:spPr bwMode="auto">
            <a:xfrm>
              <a:off x="3449" y="3150"/>
              <a:ext cx="289" cy="393"/>
            </a:xfrm>
            <a:custGeom>
              <a:avLst/>
              <a:gdLst>
                <a:gd name="T0" fmla="*/ 0 w 289"/>
                <a:gd name="T1" fmla="*/ 393 h 393"/>
                <a:gd name="T2" fmla="*/ 0 w 289"/>
                <a:gd name="T3" fmla="*/ 0 h 393"/>
                <a:gd name="T4" fmla="*/ 50 w 289"/>
                <a:gd name="T5" fmla="*/ 0 h 393"/>
                <a:gd name="T6" fmla="*/ 50 w 289"/>
                <a:gd name="T7" fmla="*/ 171 h 393"/>
                <a:gd name="T8" fmla="*/ 239 w 289"/>
                <a:gd name="T9" fmla="*/ 171 h 393"/>
                <a:gd name="T10" fmla="*/ 239 w 289"/>
                <a:gd name="T11" fmla="*/ 0 h 393"/>
                <a:gd name="T12" fmla="*/ 289 w 289"/>
                <a:gd name="T13" fmla="*/ 0 h 393"/>
                <a:gd name="T14" fmla="*/ 289 w 289"/>
                <a:gd name="T15" fmla="*/ 393 h 393"/>
                <a:gd name="T16" fmla="*/ 239 w 289"/>
                <a:gd name="T17" fmla="*/ 393 h 393"/>
                <a:gd name="T18" fmla="*/ 239 w 289"/>
                <a:gd name="T19" fmla="*/ 214 h 393"/>
                <a:gd name="T20" fmla="*/ 50 w 289"/>
                <a:gd name="T21" fmla="*/ 214 h 393"/>
                <a:gd name="T22" fmla="*/ 50 w 289"/>
                <a:gd name="T23" fmla="*/ 393 h 393"/>
                <a:gd name="T24" fmla="*/ 0 w 289"/>
                <a:gd name="T2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93">
                  <a:moveTo>
                    <a:pt x="0" y="393"/>
                  </a:moveTo>
                  <a:lnTo>
                    <a:pt x="0" y="0"/>
                  </a:lnTo>
                  <a:lnTo>
                    <a:pt x="50" y="0"/>
                  </a:lnTo>
                  <a:lnTo>
                    <a:pt x="50" y="171"/>
                  </a:lnTo>
                  <a:lnTo>
                    <a:pt x="239" y="171"/>
                  </a:lnTo>
                  <a:lnTo>
                    <a:pt x="239" y="0"/>
                  </a:lnTo>
                  <a:lnTo>
                    <a:pt x="289" y="0"/>
                  </a:lnTo>
                  <a:lnTo>
                    <a:pt x="289" y="393"/>
                  </a:lnTo>
                  <a:lnTo>
                    <a:pt x="239" y="393"/>
                  </a:lnTo>
                  <a:lnTo>
                    <a:pt x="239" y="214"/>
                  </a:lnTo>
                  <a:lnTo>
                    <a:pt x="50" y="214"/>
                  </a:lnTo>
                  <a:lnTo>
                    <a:pt x="50" y="393"/>
                  </a:lnTo>
                  <a:lnTo>
                    <a:pt x="0" y="3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20">
              <a:extLst>
                <a:ext uri="{FF2B5EF4-FFF2-40B4-BE49-F238E27FC236}">
                  <a16:creationId xmlns:a16="http://schemas.microsoft.com/office/drawing/2014/main" id="{3A59012B-8F96-4A41-920B-74B04AB091B6}"/>
                </a:ext>
              </a:extLst>
            </p:cNvPr>
            <p:cNvSpPr>
              <a:spLocks noEditPoints="1"/>
            </p:cNvSpPr>
            <p:nvPr userDrawn="1"/>
          </p:nvSpPr>
          <p:spPr bwMode="auto">
            <a:xfrm>
              <a:off x="3786" y="3266"/>
              <a:ext cx="230" cy="286"/>
            </a:xfrm>
            <a:custGeom>
              <a:avLst/>
              <a:gdLst>
                <a:gd name="T0" fmla="*/ 193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3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3 w 345"/>
                <a:gd name="T29" fmla="*/ 426 h 428"/>
                <a:gd name="T30" fmla="*/ 179 w 345"/>
                <a:gd name="T31" fmla="*/ 59 h 428"/>
                <a:gd name="T32" fmla="*/ 99 w 345"/>
                <a:gd name="T33" fmla="*/ 94 h 428"/>
                <a:gd name="T34" fmla="*/ 73 w 345"/>
                <a:gd name="T35" fmla="*/ 181 h 428"/>
                <a:gd name="T36" fmla="*/ 274 w 345"/>
                <a:gd name="T37" fmla="*/ 181 h 428"/>
                <a:gd name="T38" fmla="*/ 266 w 345"/>
                <a:gd name="T39" fmla="*/ 119 h 428"/>
                <a:gd name="T40" fmla="*/ 236 w 345"/>
                <a:gd name="T41" fmla="*/ 75 h 428"/>
                <a:gd name="T42" fmla="*/ 179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3"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5" y="15"/>
                    <a:pt x="303" y="46"/>
                  </a:cubicBezTo>
                  <a:cubicBezTo>
                    <a:pt x="331" y="77"/>
                    <a:pt x="345" y="123"/>
                    <a:pt x="345" y="184"/>
                  </a:cubicBezTo>
                  <a:cubicBezTo>
                    <a:pt x="345" y="237"/>
                    <a:pt x="345" y="237"/>
                    <a:pt x="345" y="237"/>
                  </a:cubicBezTo>
                  <a:cubicBezTo>
                    <a:pt x="73" y="237"/>
                    <a:pt x="73" y="237"/>
                    <a:pt x="73" y="237"/>
                  </a:cubicBezTo>
                  <a:cubicBezTo>
                    <a:pt x="74" y="271"/>
                    <a:pt x="86" y="303"/>
                    <a:pt x="106" y="330"/>
                  </a:cubicBezTo>
                  <a:cubicBezTo>
                    <a:pt x="125" y="354"/>
                    <a:pt x="157" y="366"/>
                    <a:pt x="202" y="366"/>
                  </a:cubicBezTo>
                  <a:cubicBezTo>
                    <a:pt x="223" y="366"/>
                    <a:pt x="243" y="363"/>
                    <a:pt x="262" y="356"/>
                  </a:cubicBezTo>
                  <a:cubicBezTo>
                    <a:pt x="280" y="350"/>
                    <a:pt x="297" y="341"/>
                    <a:pt x="312" y="331"/>
                  </a:cubicBezTo>
                  <a:cubicBezTo>
                    <a:pt x="340" y="380"/>
                    <a:pt x="340" y="380"/>
                    <a:pt x="340" y="380"/>
                  </a:cubicBezTo>
                  <a:cubicBezTo>
                    <a:pt x="298" y="412"/>
                    <a:pt x="246" y="428"/>
                    <a:pt x="193" y="426"/>
                  </a:cubicBezTo>
                  <a:close/>
                  <a:moveTo>
                    <a:pt x="179" y="59"/>
                  </a:moveTo>
                  <a:cubicBezTo>
                    <a:pt x="142" y="59"/>
                    <a:pt x="116" y="71"/>
                    <a:pt x="99" y="94"/>
                  </a:cubicBezTo>
                  <a:cubicBezTo>
                    <a:pt x="82" y="120"/>
                    <a:pt x="73" y="150"/>
                    <a:pt x="73" y="181"/>
                  </a:cubicBezTo>
                  <a:cubicBezTo>
                    <a:pt x="274" y="181"/>
                    <a:pt x="274" y="181"/>
                    <a:pt x="274" y="181"/>
                  </a:cubicBezTo>
                  <a:cubicBezTo>
                    <a:pt x="275" y="160"/>
                    <a:pt x="272" y="139"/>
                    <a:pt x="266" y="119"/>
                  </a:cubicBezTo>
                  <a:cubicBezTo>
                    <a:pt x="260" y="102"/>
                    <a:pt x="250" y="87"/>
                    <a:pt x="236" y="75"/>
                  </a:cubicBezTo>
                  <a:cubicBezTo>
                    <a:pt x="219" y="64"/>
                    <a:pt x="199" y="58"/>
                    <a:pt x="17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21">
              <a:extLst>
                <a:ext uri="{FF2B5EF4-FFF2-40B4-BE49-F238E27FC236}">
                  <a16:creationId xmlns:a16="http://schemas.microsoft.com/office/drawing/2014/main" id="{F2C5CABA-0F64-42EB-980B-9AF352FA5954}"/>
                </a:ext>
              </a:extLst>
            </p:cNvPr>
            <p:cNvSpPr>
              <a:spLocks noEditPoints="1"/>
            </p:cNvSpPr>
            <p:nvPr userDrawn="1"/>
          </p:nvSpPr>
          <p:spPr bwMode="auto">
            <a:xfrm>
              <a:off x="4055" y="3265"/>
              <a:ext cx="223" cy="285"/>
            </a:xfrm>
            <a:custGeom>
              <a:avLst/>
              <a:gdLst>
                <a:gd name="T0" fmla="*/ 128 w 334"/>
                <a:gd name="T1" fmla="*/ 426 h 427"/>
                <a:gd name="T2" fmla="*/ 36 w 334"/>
                <a:gd name="T3" fmla="*/ 392 h 427"/>
                <a:gd name="T4" fmla="*/ 1 w 334"/>
                <a:gd name="T5" fmla="*/ 304 h 427"/>
                <a:gd name="T6" fmla="*/ 66 w 334"/>
                <a:gd name="T7" fmla="*/ 188 h 427"/>
                <a:gd name="T8" fmla="*/ 253 w 334"/>
                <a:gd name="T9" fmla="*/ 145 h 427"/>
                <a:gd name="T10" fmla="*/ 229 w 334"/>
                <a:gd name="T11" fmla="*/ 82 h 427"/>
                <a:gd name="T12" fmla="*/ 160 w 334"/>
                <a:gd name="T13" fmla="*/ 61 h 427"/>
                <a:gd name="T14" fmla="*/ 51 w 334"/>
                <a:gd name="T15" fmla="*/ 94 h 427"/>
                <a:gd name="T16" fmla="*/ 26 w 334"/>
                <a:gd name="T17" fmla="*/ 45 h 427"/>
                <a:gd name="T18" fmla="*/ 171 w 334"/>
                <a:gd name="T19" fmla="*/ 2 h 427"/>
                <a:gd name="T20" fmla="*/ 324 w 334"/>
                <a:gd name="T21" fmla="*/ 154 h 427"/>
                <a:gd name="T22" fmla="*/ 324 w 334"/>
                <a:gd name="T23" fmla="*/ 325 h 427"/>
                <a:gd name="T24" fmla="*/ 334 w 334"/>
                <a:gd name="T25" fmla="*/ 409 h 427"/>
                <a:gd name="T26" fmla="*/ 273 w 334"/>
                <a:gd name="T27" fmla="*/ 419 h 427"/>
                <a:gd name="T28" fmla="*/ 259 w 334"/>
                <a:gd name="T29" fmla="*/ 356 h 427"/>
                <a:gd name="T30" fmla="*/ 207 w 334"/>
                <a:gd name="T31" fmla="*/ 407 h 427"/>
                <a:gd name="T32" fmla="*/ 128 w 334"/>
                <a:gd name="T33" fmla="*/ 426 h 427"/>
                <a:gd name="T34" fmla="*/ 74 w 334"/>
                <a:gd name="T35" fmla="*/ 299 h 427"/>
                <a:gd name="T36" fmla="*/ 94 w 334"/>
                <a:gd name="T37" fmla="*/ 349 h 427"/>
                <a:gd name="T38" fmla="*/ 149 w 334"/>
                <a:gd name="T39" fmla="*/ 367 h 427"/>
                <a:gd name="T40" fmla="*/ 224 w 334"/>
                <a:gd name="T41" fmla="*/ 339 h 427"/>
                <a:gd name="T42" fmla="*/ 254 w 334"/>
                <a:gd name="T43" fmla="*/ 266 h 427"/>
                <a:gd name="T44" fmla="*/ 254 w 334"/>
                <a:gd name="T45" fmla="*/ 197 h 427"/>
                <a:gd name="T46" fmla="*/ 120 w 334"/>
                <a:gd name="T47" fmla="*/ 225 h 427"/>
                <a:gd name="T48" fmla="*/ 74 w 334"/>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7">
                  <a:moveTo>
                    <a:pt x="128" y="426"/>
                  </a:moveTo>
                  <a:cubicBezTo>
                    <a:pt x="94" y="427"/>
                    <a:pt x="61" y="415"/>
                    <a:pt x="36" y="392"/>
                  </a:cubicBezTo>
                  <a:cubicBezTo>
                    <a:pt x="13" y="369"/>
                    <a:pt x="0" y="337"/>
                    <a:pt x="1" y="304"/>
                  </a:cubicBezTo>
                  <a:cubicBezTo>
                    <a:pt x="0" y="257"/>
                    <a:pt x="25" y="212"/>
                    <a:pt x="66" y="188"/>
                  </a:cubicBezTo>
                  <a:cubicBezTo>
                    <a:pt x="109" y="161"/>
                    <a:pt x="172" y="147"/>
                    <a:pt x="253" y="145"/>
                  </a:cubicBezTo>
                  <a:cubicBezTo>
                    <a:pt x="253" y="122"/>
                    <a:pt x="244" y="99"/>
                    <a:pt x="229" y="82"/>
                  </a:cubicBezTo>
                  <a:cubicBezTo>
                    <a:pt x="215" y="68"/>
                    <a:pt x="192" y="61"/>
                    <a:pt x="160" y="61"/>
                  </a:cubicBezTo>
                  <a:cubicBezTo>
                    <a:pt x="121" y="61"/>
                    <a:pt x="83" y="72"/>
                    <a:pt x="51" y="94"/>
                  </a:cubicBezTo>
                  <a:cubicBezTo>
                    <a:pt x="26" y="45"/>
                    <a:pt x="26" y="45"/>
                    <a:pt x="26" y="45"/>
                  </a:cubicBezTo>
                  <a:cubicBezTo>
                    <a:pt x="68" y="15"/>
                    <a:pt x="119" y="0"/>
                    <a:pt x="171" y="2"/>
                  </a:cubicBezTo>
                  <a:cubicBezTo>
                    <a:pt x="273" y="2"/>
                    <a:pt x="324" y="52"/>
                    <a:pt x="324" y="154"/>
                  </a:cubicBezTo>
                  <a:cubicBezTo>
                    <a:pt x="324" y="325"/>
                    <a:pt x="324" y="325"/>
                    <a:pt x="324" y="325"/>
                  </a:cubicBezTo>
                  <a:cubicBezTo>
                    <a:pt x="334" y="409"/>
                    <a:pt x="334" y="409"/>
                    <a:pt x="334" y="409"/>
                  </a:cubicBezTo>
                  <a:cubicBezTo>
                    <a:pt x="273" y="419"/>
                    <a:pt x="273" y="419"/>
                    <a:pt x="273" y="419"/>
                  </a:cubicBezTo>
                  <a:cubicBezTo>
                    <a:pt x="259" y="356"/>
                    <a:pt x="259" y="356"/>
                    <a:pt x="259" y="356"/>
                  </a:cubicBezTo>
                  <a:cubicBezTo>
                    <a:pt x="247" y="378"/>
                    <a:pt x="229" y="396"/>
                    <a:pt x="207" y="407"/>
                  </a:cubicBezTo>
                  <a:cubicBezTo>
                    <a:pt x="183" y="420"/>
                    <a:pt x="156" y="426"/>
                    <a:pt x="128" y="426"/>
                  </a:cubicBezTo>
                  <a:close/>
                  <a:moveTo>
                    <a:pt x="74" y="299"/>
                  </a:moveTo>
                  <a:cubicBezTo>
                    <a:pt x="73" y="318"/>
                    <a:pt x="80" y="336"/>
                    <a:pt x="94" y="349"/>
                  </a:cubicBezTo>
                  <a:cubicBezTo>
                    <a:pt x="109" y="362"/>
                    <a:pt x="129" y="368"/>
                    <a:pt x="149" y="367"/>
                  </a:cubicBezTo>
                  <a:cubicBezTo>
                    <a:pt x="177" y="368"/>
                    <a:pt x="204" y="358"/>
                    <a:pt x="224" y="339"/>
                  </a:cubicBezTo>
                  <a:cubicBezTo>
                    <a:pt x="244" y="320"/>
                    <a:pt x="255" y="293"/>
                    <a:pt x="254" y="266"/>
                  </a:cubicBezTo>
                  <a:cubicBezTo>
                    <a:pt x="254" y="197"/>
                    <a:pt x="254" y="197"/>
                    <a:pt x="254" y="197"/>
                  </a:cubicBezTo>
                  <a:cubicBezTo>
                    <a:pt x="195"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Rectangle 22">
              <a:extLst>
                <a:ext uri="{FF2B5EF4-FFF2-40B4-BE49-F238E27FC236}">
                  <a16:creationId xmlns:a16="http://schemas.microsoft.com/office/drawing/2014/main" id="{1635CEB3-970C-454E-A13A-26CC1733AA2E}"/>
                </a:ext>
              </a:extLst>
            </p:cNvPr>
            <p:cNvSpPr>
              <a:spLocks noChangeArrowheads="1"/>
            </p:cNvSpPr>
            <p:nvPr userDrawn="1"/>
          </p:nvSpPr>
          <p:spPr bwMode="auto">
            <a:xfrm>
              <a:off x="4334" y="3150"/>
              <a:ext cx="48"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23">
              <a:extLst>
                <a:ext uri="{FF2B5EF4-FFF2-40B4-BE49-F238E27FC236}">
                  <a16:creationId xmlns:a16="http://schemas.microsoft.com/office/drawing/2014/main" id="{D7CB74B5-53FD-4FBC-8E83-9FCC159651BF}"/>
                </a:ext>
              </a:extLst>
            </p:cNvPr>
            <p:cNvSpPr>
              <a:spLocks/>
            </p:cNvSpPr>
            <p:nvPr userDrawn="1"/>
          </p:nvSpPr>
          <p:spPr bwMode="auto">
            <a:xfrm>
              <a:off x="4417" y="3197"/>
              <a:ext cx="203" cy="351"/>
            </a:xfrm>
            <a:custGeom>
              <a:avLst/>
              <a:gdLst>
                <a:gd name="T0" fmla="*/ 202 w 304"/>
                <a:gd name="T1" fmla="*/ 525 h 526"/>
                <a:gd name="T2" fmla="*/ 74 w 304"/>
                <a:gd name="T3" fmla="*/ 378 h 526"/>
                <a:gd name="T4" fmla="*/ 74 w 304"/>
                <a:gd name="T5" fmla="*/ 171 h 526"/>
                <a:gd name="T6" fmla="*/ 0 w 304"/>
                <a:gd name="T7" fmla="*/ 171 h 526"/>
                <a:gd name="T8" fmla="*/ 0 w 304"/>
                <a:gd name="T9" fmla="*/ 124 h 526"/>
                <a:gd name="T10" fmla="*/ 74 w 304"/>
                <a:gd name="T11" fmla="*/ 115 h 526"/>
                <a:gd name="T12" fmla="*/ 74 w 304"/>
                <a:gd name="T13" fmla="*/ 0 h 526"/>
                <a:gd name="T14" fmla="*/ 146 w 304"/>
                <a:gd name="T15" fmla="*/ 0 h 526"/>
                <a:gd name="T16" fmla="*/ 146 w 304"/>
                <a:gd name="T17" fmla="*/ 115 h 526"/>
                <a:gd name="T18" fmla="*/ 269 w 304"/>
                <a:gd name="T19" fmla="*/ 115 h 526"/>
                <a:gd name="T20" fmla="*/ 269 w 304"/>
                <a:gd name="T21" fmla="*/ 171 h 526"/>
                <a:gd name="T22" fmla="*/ 146 w 304"/>
                <a:gd name="T23" fmla="*/ 171 h 526"/>
                <a:gd name="T24" fmla="*/ 146 w 304"/>
                <a:gd name="T25" fmla="*/ 376 h 526"/>
                <a:gd name="T26" fmla="*/ 213 w 304"/>
                <a:gd name="T27" fmla="*/ 465 h 526"/>
                <a:gd name="T28" fmla="*/ 249 w 304"/>
                <a:gd name="T29" fmla="*/ 459 h 526"/>
                <a:gd name="T30" fmla="*/ 283 w 304"/>
                <a:gd name="T31" fmla="*/ 447 h 526"/>
                <a:gd name="T32" fmla="*/ 304 w 304"/>
                <a:gd name="T33" fmla="*/ 499 h 526"/>
                <a:gd name="T34" fmla="*/ 202 w 304"/>
                <a:gd name="T35" fmla="*/ 5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526">
                  <a:moveTo>
                    <a:pt x="202" y="525"/>
                  </a:moveTo>
                  <a:cubicBezTo>
                    <a:pt x="117" y="525"/>
                    <a:pt x="74" y="476"/>
                    <a:pt x="74" y="378"/>
                  </a:cubicBezTo>
                  <a:cubicBezTo>
                    <a:pt x="74" y="171"/>
                    <a:pt x="74" y="171"/>
                    <a:pt x="74" y="171"/>
                  </a:cubicBezTo>
                  <a:cubicBezTo>
                    <a:pt x="0" y="171"/>
                    <a:pt x="0" y="171"/>
                    <a:pt x="0" y="171"/>
                  </a:cubicBezTo>
                  <a:cubicBezTo>
                    <a:pt x="0" y="124"/>
                    <a:pt x="0" y="124"/>
                    <a:pt x="0" y="124"/>
                  </a:cubicBezTo>
                  <a:cubicBezTo>
                    <a:pt x="74" y="115"/>
                    <a:pt x="74" y="115"/>
                    <a:pt x="74" y="115"/>
                  </a:cubicBezTo>
                  <a:cubicBezTo>
                    <a:pt x="74" y="0"/>
                    <a:pt x="74" y="0"/>
                    <a:pt x="74" y="0"/>
                  </a:cubicBezTo>
                  <a:cubicBezTo>
                    <a:pt x="146" y="0"/>
                    <a:pt x="146" y="0"/>
                    <a:pt x="146" y="0"/>
                  </a:cubicBezTo>
                  <a:cubicBezTo>
                    <a:pt x="146" y="115"/>
                    <a:pt x="146" y="115"/>
                    <a:pt x="146" y="115"/>
                  </a:cubicBezTo>
                  <a:cubicBezTo>
                    <a:pt x="269" y="115"/>
                    <a:pt x="269" y="115"/>
                    <a:pt x="269" y="115"/>
                  </a:cubicBezTo>
                  <a:cubicBezTo>
                    <a:pt x="269" y="171"/>
                    <a:pt x="269" y="171"/>
                    <a:pt x="269" y="171"/>
                  </a:cubicBezTo>
                  <a:cubicBezTo>
                    <a:pt x="146" y="171"/>
                    <a:pt x="146" y="171"/>
                    <a:pt x="146" y="171"/>
                  </a:cubicBezTo>
                  <a:cubicBezTo>
                    <a:pt x="146" y="376"/>
                    <a:pt x="146" y="376"/>
                    <a:pt x="146" y="376"/>
                  </a:cubicBezTo>
                  <a:cubicBezTo>
                    <a:pt x="146" y="435"/>
                    <a:pt x="169" y="465"/>
                    <a:pt x="213" y="465"/>
                  </a:cubicBezTo>
                  <a:cubicBezTo>
                    <a:pt x="225" y="464"/>
                    <a:pt x="237" y="463"/>
                    <a:pt x="249" y="459"/>
                  </a:cubicBezTo>
                  <a:cubicBezTo>
                    <a:pt x="261" y="456"/>
                    <a:pt x="272" y="452"/>
                    <a:pt x="283" y="447"/>
                  </a:cubicBezTo>
                  <a:cubicBezTo>
                    <a:pt x="304" y="499"/>
                    <a:pt x="304" y="499"/>
                    <a:pt x="304" y="499"/>
                  </a:cubicBezTo>
                  <a:cubicBezTo>
                    <a:pt x="274" y="517"/>
                    <a:pt x="238" y="526"/>
                    <a:pt x="202" y="5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24">
              <a:extLst>
                <a:ext uri="{FF2B5EF4-FFF2-40B4-BE49-F238E27FC236}">
                  <a16:creationId xmlns:a16="http://schemas.microsoft.com/office/drawing/2014/main" id="{9B8AC970-822D-460D-B08E-BCD2A12DAA10}"/>
                </a:ext>
              </a:extLst>
            </p:cNvPr>
            <p:cNvSpPr>
              <a:spLocks/>
            </p:cNvSpPr>
            <p:nvPr userDrawn="1"/>
          </p:nvSpPr>
          <p:spPr bwMode="auto">
            <a:xfrm>
              <a:off x="4656" y="3150"/>
              <a:ext cx="228" cy="393"/>
            </a:xfrm>
            <a:custGeom>
              <a:avLst/>
              <a:gdLst>
                <a:gd name="T0" fmla="*/ 0 w 341"/>
                <a:gd name="T1" fmla="*/ 589 h 589"/>
                <a:gd name="T2" fmla="*/ 0 w 341"/>
                <a:gd name="T3" fmla="*/ 0 h 589"/>
                <a:gd name="T4" fmla="*/ 71 w 341"/>
                <a:gd name="T5" fmla="*/ 0 h 589"/>
                <a:gd name="T6" fmla="*/ 71 w 341"/>
                <a:gd name="T7" fmla="*/ 240 h 589"/>
                <a:gd name="T8" fmla="*/ 198 w 341"/>
                <a:gd name="T9" fmla="*/ 175 h 589"/>
                <a:gd name="T10" fmla="*/ 304 w 341"/>
                <a:gd name="T11" fmla="*/ 216 h 589"/>
                <a:gd name="T12" fmla="*/ 341 w 341"/>
                <a:gd name="T13" fmla="*/ 334 h 589"/>
                <a:gd name="T14" fmla="*/ 341 w 341"/>
                <a:gd name="T15" fmla="*/ 589 h 589"/>
                <a:gd name="T16" fmla="*/ 269 w 341"/>
                <a:gd name="T17" fmla="*/ 589 h 589"/>
                <a:gd name="T18" fmla="*/ 269 w 341"/>
                <a:gd name="T19" fmla="*/ 343 h 589"/>
                <a:gd name="T20" fmla="*/ 268 w 341"/>
                <a:gd name="T21" fmla="*/ 315 h 589"/>
                <a:gd name="T22" fmla="*/ 258 w 341"/>
                <a:gd name="T23" fmla="*/ 279 h 589"/>
                <a:gd name="T24" fmla="*/ 231 w 341"/>
                <a:gd name="T25" fmla="*/ 249 h 589"/>
                <a:gd name="T26" fmla="*/ 179 w 341"/>
                <a:gd name="T27" fmla="*/ 237 h 589"/>
                <a:gd name="T28" fmla="*/ 72 w 341"/>
                <a:gd name="T29" fmla="*/ 327 h 589"/>
                <a:gd name="T30" fmla="*/ 72 w 341"/>
                <a:gd name="T31" fmla="*/ 343 h 589"/>
                <a:gd name="T32" fmla="*/ 72 w 341"/>
                <a:gd name="T33" fmla="*/ 589 h 589"/>
                <a:gd name="T34" fmla="*/ 0 w 341"/>
                <a:gd name="T35" fmla="*/ 589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89">
                  <a:moveTo>
                    <a:pt x="0" y="589"/>
                  </a:moveTo>
                  <a:cubicBezTo>
                    <a:pt x="0" y="0"/>
                    <a:pt x="0" y="0"/>
                    <a:pt x="0" y="0"/>
                  </a:cubicBezTo>
                  <a:cubicBezTo>
                    <a:pt x="71" y="0"/>
                    <a:pt x="71" y="0"/>
                    <a:pt x="71" y="0"/>
                  </a:cubicBezTo>
                  <a:cubicBezTo>
                    <a:pt x="71" y="240"/>
                    <a:pt x="71" y="240"/>
                    <a:pt x="71" y="240"/>
                  </a:cubicBezTo>
                  <a:cubicBezTo>
                    <a:pt x="95" y="196"/>
                    <a:pt x="137" y="175"/>
                    <a:pt x="198" y="175"/>
                  </a:cubicBezTo>
                  <a:cubicBezTo>
                    <a:pt x="244" y="175"/>
                    <a:pt x="280" y="188"/>
                    <a:pt x="304" y="216"/>
                  </a:cubicBezTo>
                  <a:cubicBezTo>
                    <a:pt x="329" y="244"/>
                    <a:pt x="341" y="283"/>
                    <a:pt x="341" y="334"/>
                  </a:cubicBezTo>
                  <a:cubicBezTo>
                    <a:pt x="341" y="589"/>
                    <a:pt x="341" y="589"/>
                    <a:pt x="341" y="589"/>
                  </a:cubicBezTo>
                  <a:cubicBezTo>
                    <a:pt x="269" y="589"/>
                    <a:pt x="269" y="589"/>
                    <a:pt x="269" y="589"/>
                  </a:cubicBezTo>
                  <a:cubicBezTo>
                    <a:pt x="269" y="343"/>
                    <a:pt x="269" y="343"/>
                    <a:pt x="269" y="343"/>
                  </a:cubicBezTo>
                  <a:cubicBezTo>
                    <a:pt x="269" y="336"/>
                    <a:pt x="269" y="326"/>
                    <a:pt x="268" y="315"/>
                  </a:cubicBezTo>
                  <a:cubicBezTo>
                    <a:pt x="266" y="302"/>
                    <a:pt x="263" y="290"/>
                    <a:pt x="258" y="279"/>
                  </a:cubicBezTo>
                  <a:cubicBezTo>
                    <a:pt x="252" y="267"/>
                    <a:pt x="243" y="256"/>
                    <a:pt x="231" y="249"/>
                  </a:cubicBezTo>
                  <a:cubicBezTo>
                    <a:pt x="216" y="240"/>
                    <a:pt x="198" y="236"/>
                    <a:pt x="179" y="237"/>
                  </a:cubicBezTo>
                  <a:cubicBezTo>
                    <a:pt x="125" y="232"/>
                    <a:pt x="77" y="272"/>
                    <a:pt x="72" y="327"/>
                  </a:cubicBezTo>
                  <a:cubicBezTo>
                    <a:pt x="72" y="332"/>
                    <a:pt x="71" y="338"/>
                    <a:pt x="72" y="343"/>
                  </a:cubicBezTo>
                  <a:cubicBezTo>
                    <a:pt x="72" y="589"/>
                    <a:pt x="72" y="589"/>
                    <a:pt x="72" y="589"/>
                  </a:cubicBezTo>
                  <a:lnTo>
                    <a:pt x="0" y="5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25">
              <a:extLst>
                <a:ext uri="{FF2B5EF4-FFF2-40B4-BE49-F238E27FC236}">
                  <a16:creationId xmlns:a16="http://schemas.microsoft.com/office/drawing/2014/main" id="{B1A84240-5595-46D9-8D0D-430D58D549B1}"/>
                </a:ext>
              </a:extLst>
            </p:cNvPr>
            <p:cNvSpPr>
              <a:spLocks noEditPoints="1"/>
            </p:cNvSpPr>
            <p:nvPr userDrawn="1"/>
          </p:nvSpPr>
          <p:spPr bwMode="auto">
            <a:xfrm>
              <a:off x="4941" y="3160"/>
              <a:ext cx="59"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8 w 87"/>
                <a:gd name="T11" fmla="*/ 574 h 574"/>
                <a:gd name="T12" fmla="*/ 8 w 87"/>
                <a:gd name="T13" fmla="*/ 171 h 574"/>
                <a:gd name="T14" fmla="*/ 79 w 87"/>
                <a:gd name="T15" fmla="*/ 171 h 574"/>
                <a:gd name="T16" fmla="*/ 79 w 87"/>
                <a:gd name="T17" fmla="*/ 574 h 574"/>
                <a:gd name="T18" fmla="*/ 8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3" y="0"/>
                    <a:pt x="87" y="16"/>
                    <a:pt x="87" y="47"/>
                  </a:cubicBezTo>
                  <a:cubicBezTo>
                    <a:pt x="87" y="79"/>
                    <a:pt x="73" y="95"/>
                    <a:pt x="43" y="95"/>
                  </a:cubicBezTo>
                  <a:close/>
                  <a:moveTo>
                    <a:pt x="8" y="574"/>
                  </a:moveTo>
                  <a:cubicBezTo>
                    <a:pt x="8" y="171"/>
                    <a:pt x="8" y="171"/>
                    <a:pt x="8" y="171"/>
                  </a:cubicBezTo>
                  <a:cubicBezTo>
                    <a:pt x="79" y="171"/>
                    <a:pt x="79" y="171"/>
                    <a:pt x="79" y="171"/>
                  </a:cubicBezTo>
                  <a:cubicBezTo>
                    <a:pt x="79" y="574"/>
                    <a:pt x="79" y="574"/>
                    <a:pt x="79" y="574"/>
                  </a:cubicBezTo>
                  <a:lnTo>
                    <a:pt x="8"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26">
              <a:extLst>
                <a:ext uri="{FF2B5EF4-FFF2-40B4-BE49-F238E27FC236}">
                  <a16:creationId xmlns:a16="http://schemas.microsoft.com/office/drawing/2014/main" id="{B139990F-0935-4D14-A9AA-C7B1C896D30E}"/>
                </a:ext>
              </a:extLst>
            </p:cNvPr>
            <p:cNvSpPr>
              <a:spLocks noEditPoints="1"/>
            </p:cNvSpPr>
            <p:nvPr userDrawn="1"/>
          </p:nvSpPr>
          <p:spPr bwMode="auto">
            <a:xfrm>
              <a:off x="5047" y="3266"/>
              <a:ext cx="230" cy="286"/>
            </a:xfrm>
            <a:custGeom>
              <a:avLst/>
              <a:gdLst>
                <a:gd name="T0" fmla="*/ 192 w 345"/>
                <a:gd name="T1" fmla="*/ 426 h 428"/>
                <a:gd name="T2" fmla="*/ 50 w 345"/>
                <a:gd name="T3" fmla="*/ 372 h 428"/>
                <a:gd name="T4" fmla="*/ 0 w 345"/>
                <a:gd name="T5" fmla="*/ 211 h 428"/>
                <a:gd name="T6" fmla="*/ 46 w 345"/>
                <a:gd name="T7" fmla="*/ 55 h 428"/>
                <a:gd name="T8" fmla="*/ 180 w 345"/>
                <a:gd name="T9" fmla="*/ 0 h 428"/>
                <a:gd name="T10" fmla="*/ 303 w 345"/>
                <a:gd name="T11" fmla="*/ 46 h 428"/>
                <a:gd name="T12" fmla="*/ 345 w 345"/>
                <a:gd name="T13" fmla="*/ 184 h 428"/>
                <a:gd name="T14" fmla="*/ 345 w 345"/>
                <a:gd name="T15" fmla="*/ 237 h 428"/>
                <a:gd name="T16" fmla="*/ 72 w 345"/>
                <a:gd name="T17" fmla="*/ 237 h 428"/>
                <a:gd name="T18" fmla="*/ 106 w 345"/>
                <a:gd name="T19" fmla="*/ 330 h 428"/>
                <a:gd name="T20" fmla="*/ 202 w 345"/>
                <a:gd name="T21" fmla="*/ 366 h 428"/>
                <a:gd name="T22" fmla="*/ 262 w 345"/>
                <a:gd name="T23" fmla="*/ 356 h 428"/>
                <a:gd name="T24" fmla="*/ 312 w 345"/>
                <a:gd name="T25" fmla="*/ 331 h 428"/>
                <a:gd name="T26" fmla="*/ 340 w 345"/>
                <a:gd name="T27" fmla="*/ 380 h 428"/>
                <a:gd name="T28" fmla="*/ 192 w 345"/>
                <a:gd name="T29" fmla="*/ 426 h 428"/>
                <a:gd name="T30" fmla="*/ 178 w 345"/>
                <a:gd name="T31" fmla="*/ 59 h 428"/>
                <a:gd name="T32" fmla="*/ 99 w 345"/>
                <a:gd name="T33" fmla="*/ 94 h 428"/>
                <a:gd name="T34" fmla="*/ 72 w 345"/>
                <a:gd name="T35" fmla="*/ 181 h 428"/>
                <a:gd name="T36" fmla="*/ 274 w 345"/>
                <a:gd name="T37" fmla="*/ 181 h 428"/>
                <a:gd name="T38" fmla="*/ 265 w 345"/>
                <a:gd name="T39" fmla="*/ 119 h 428"/>
                <a:gd name="T40" fmla="*/ 235 w 345"/>
                <a:gd name="T41" fmla="*/ 75 h 428"/>
                <a:gd name="T42" fmla="*/ 178 w 345"/>
                <a:gd name="T43" fmla="*/ 5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428">
                  <a:moveTo>
                    <a:pt x="192" y="426"/>
                  </a:moveTo>
                  <a:cubicBezTo>
                    <a:pt x="131" y="426"/>
                    <a:pt x="84" y="408"/>
                    <a:pt x="50" y="372"/>
                  </a:cubicBezTo>
                  <a:cubicBezTo>
                    <a:pt x="17" y="336"/>
                    <a:pt x="0" y="282"/>
                    <a:pt x="0" y="211"/>
                  </a:cubicBezTo>
                  <a:cubicBezTo>
                    <a:pt x="0" y="143"/>
                    <a:pt x="15" y="91"/>
                    <a:pt x="46" y="55"/>
                  </a:cubicBezTo>
                  <a:cubicBezTo>
                    <a:pt x="77" y="18"/>
                    <a:pt x="121" y="0"/>
                    <a:pt x="180" y="0"/>
                  </a:cubicBezTo>
                  <a:cubicBezTo>
                    <a:pt x="234" y="0"/>
                    <a:pt x="274" y="15"/>
                    <a:pt x="303" y="46"/>
                  </a:cubicBezTo>
                  <a:cubicBezTo>
                    <a:pt x="331" y="77"/>
                    <a:pt x="345" y="123"/>
                    <a:pt x="345" y="184"/>
                  </a:cubicBezTo>
                  <a:cubicBezTo>
                    <a:pt x="345" y="237"/>
                    <a:pt x="345" y="237"/>
                    <a:pt x="345" y="237"/>
                  </a:cubicBezTo>
                  <a:cubicBezTo>
                    <a:pt x="72" y="237"/>
                    <a:pt x="72" y="237"/>
                    <a:pt x="72" y="237"/>
                  </a:cubicBezTo>
                  <a:cubicBezTo>
                    <a:pt x="74" y="271"/>
                    <a:pt x="86" y="303"/>
                    <a:pt x="106" y="330"/>
                  </a:cubicBezTo>
                  <a:cubicBezTo>
                    <a:pt x="125" y="354"/>
                    <a:pt x="157" y="366"/>
                    <a:pt x="202" y="366"/>
                  </a:cubicBezTo>
                  <a:cubicBezTo>
                    <a:pt x="222" y="366"/>
                    <a:pt x="243" y="363"/>
                    <a:pt x="262" y="356"/>
                  </a:cubicBezTo>
                  <a:cubicBezTo>
                    <a:pt x="280" y="350"/>
                    <a:pt x="296" y="341"/>
                    <a:pt x="312" y="331"/>
                  </a:cubicBezTo>
                  <a:cubicBezTo>
                    <a:pt x="340" y="380"/>
                    <a:pt x="340" y="380"/>
                    <a:pt x="340" y="380"/>
                  </a:cubicBezTo>
                  <a:cubicBezTo>
                    <a:pt x="298" y="412"/>
                    <a:pt x="245" y="428"/>
                    <a:pt x="192" y="426"/>
                  </a:cubicBezTo>
                  <a:close/>
                  <a:moveTo>
                    <a:pt x="178" y="59"/>
                  </a:moveTo>
                  <a:cubicBezTo>
                    <a:pt x="142" y="59"/>
                    <a:pt x="116" y="71"/>
                    <a:pt x="99" y="94"/>
                  </a:cubicBezTo>
                  <a:cubicBezTo>
                    <a:pt x="82" y="120"/>
                    <a:pt x="73" y="150"/>
                    <a:pt x="72" y="181"/>
                  </a:cubicBezTo>
                  <a:cubicBezTo>
                    <a:pt x="274" y="181"/>
                    <a:pt x="274" y="181"/>
                    <a:pt x="274" y="181"/>
                  </a:cubicBezTo>
                  <a:cubicBezTo>
                    <a:pt x="275" y="160"/>
                    <a:pt x="272" y="139"/>
                    <a:pt x="265" y="119"/>
                  </a:cubicBezTo>
                  <a:cubicBezTo>
                    <a:pt x="260" y="102"/>
                    <a:pt x="250" y="87"/>
                    <a:pt x="235" y="75"/>
                  </a:cubicBezTo>
                  <a:cubicBezTo>
                    <a:pt x="219" y="64"/>
                    <a:pt x="199" y="58"/>
                    <a:pt x="17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27">
              <a:extLst>
                <a:ext uri="{FF2B5EF4-FFF2-40B4-BE49-F238E27FC236}">
                  <a16:creationId xmlns:a16="http://schemas.microsoft.com/office/drawing/2014/main" id="{7D16F640-4DB2-42BA-9D25-56AD4D51F2D7}"/>
                </a:ext>
              </a:extLst>
            </p:cNvPr>
            <p:cNvSpPr>
              <a:spLocks/>
            </p:cNvSpPr>
            <p:nvPr userDrawn="1"/>
          </p:nvSpPr>
          <p:spPr bwMode="auto">
            <a:xfrm>
              <a:off x="5325" y="3266"/>
              <a:ext cx="171" cy="277"/>
            </a:xfrm>
            <a:custGeom>
              <a:avLst/>
              <a:gdLst>
                <a:gd name="T0" fmla="*/ 10 w 256"/>
                <a:gd name="T1" fmla="*/ 414 h 414"/>
                <a:gd name="T2" fmla="*/ 10 w 256"/>
                <a:gd name="T3" fmla="*/ 99 h 414"/>
                <a:gd name="T4" fmla="*/ 0 w 256"/>
                <a:gd name="T5" fmla="*/ 18 h 414"/>
                <a:gd name="T6" fmla="*/ 62 w 256"/>
                <a:gd name="T7" fmla="*/ 8 h 414"/>
                <a:gd name="T8" fmla="*/ 77 w 256"/>
                <a:gd name="T9" fmla="*/ 75 h 414"/>
                <a:gd name="T10" fmla="*/ 122 w 256"/>
                <a:gd name="T11" fmla="*/ 21 h 414"/>
                <a:gd name="T12" fmla="*/ 193 w 256"/>
                <a:gd name="T13" fmla="*/ 1 h 414"/>
                <a:gd name="T14" fmla="*/ 225 w 256"/>
                <a:gd name="T15" fmla="*/ 5 h 414"/>
                <a:gd name="T16" fmla="*/ 256 w 256"/>
                <a:gd name="T17" fmla="*/ 18 h 414"/>
                <a:gd name="T18" fmla="*/ 236 w 256"/>
                <a:gd name="T19" fmla="*/ 80 h 414"/>
                <a:gd name="T20" fmla="*/ 205 w 256"/>
                <a:gd name="T21" fmla="*/ 69 h 414"/>
                <a:gd name="T22" fmla="*/ 177 w 256"/>
                <a:gd name="T23" fmla="*/ 67 h 414"/>
                <a:gd name="T24" fmla="*/ 106 w 256"/>
                <a:gd name="T25" fmla="*/ 99 h 414"/>
                <a:gd name="T26" fmla="*/ 82 w 256"/>
                <a:gd name="T27" fmla="*/ 180 h 414"/>
                <a:gd name="T28" fmla="*/ 82 w 256"/>
                <a:gd name="T29" fmla="*/ 414 h 414"/>
                <a:gd name="T30" fmla="*/ 10 w 256"/>
                <a:gd name="T31"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414">
                  <a:moveTo>
                    <a:pt x="10" y="414"/>
                  </a:moveTo>
                  <a:cubicBezTo>
                    <a:pt x="10" y="99"/>
                    <a:pt x="10" y="99"/>
                    <a:pt x="10" y="99"/>
                  </a:cubicBezTo>
                  <a:cubicBezTo>
                    <a:pt x="0" y="18"/>
                    <a:pt x="0" y="18"/>
                    <a:pt x="0" y="18"/>
                  </a:cubicBezTo>
                  <a:cubicBezTo>
                    <a:pt x="62" y="8"/>
                    <a:pt x="62" y="8"/>
                    <a:pt x="62" y="8"/>
                  </a:cubicBezTo>
                  <a:cubicBezTo>
                    <a:pt x="77" y="75"/>
                    <a:pt x="77" y="75"/>
                    <a:pt x="77" y="75"/>
                  </a:cubicBezTo>
                  <a:cubicBezTo>
                    <a:pt x="87" y="53"/>
                    <a:pt x="102" y="34"/>
                    <a:pt x="122" y="21"/>
                  </a:cubicBezTo>
                  <a:cubicBezTo>
                    <a:pt x="143" y="7"/>
                    <a:pt x="168" y="0"/>
                    <a:pt x="193" y="1"/>
                  </a:cubicBezTo>
                  <a:cubicBezTo>
                    <a:pt x="204" y="1"/>
                    <a:pt x="215" y="3"/>
                    <a:pt x="225" y="5"/>
                  </a:cubicBezTo>
                  <a:cubicBezTo>
                    <a:pt x="236" y="8"/>
                    <a:pt x="247" y="12"/>
                    <a:pt x="256" y="18"/>
                  </a:cubicBezTo>
                  <a:cubicBezTo>
                    <a:pt x="236" y="80"/>
                    <a:pt x="236" y="80"/>
                    <a:pt x="236" y="80"/>
                  </a:cubicBezTo>
                  <a:cubicBezTo>
                    <a:pt x="226" y="75"/>
                    <a:pt x="216" y="71"/>
                    <a:pt x="205" y="69"/>
                  </a:cubicBezTo>
                  <a:cubicBezTo>
                    <a:pt x="196" y="68"/>
                    <a:pt x="186" y="67"/>
                    <a:pt x="177" y="67"/>
                  </a:cubicBezTo>
                  <a:cubicBezTo>
                    <a:pt x="149" y="65"/>
                    <a:pt x="123" y="77"/>
                    <a:pt x="106" y="99"/>
                  </a:cubicBezTo>
                  <a:cubicBezTo>
                    <a:pt x="89" y="122"/>
                    <a:pt x="81" y="151"/>
                    <a:pt x="82" y="180"/>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28">
              <a:extLst>
                <a:ext uri="{FF2B5EF4-FFF2-40B4-BE49-F238E27FC236}">
                  <a16:creationId xmlns:a16="http://schemas.microsoft.com/office/drawing/2014/main" id="{34B89F13-1713-431A-9E02-39D593A00610}"/>
                </a:ext>
              </a:extLst>
            </p:cNvPr>
            <p:cNvSpPr>
              <a:spLocks noEditPoints="1"/>
            </p:cNvSpPr>
            <p:nvPr userDrawn="1"/>
          </p:nvSpPr>
          <p:spPr bwMode="auto">
            <a:xfrm>
              <a:off x="5632" y="3150"/>
              <a:ext cx="322" cy="393"/>
            </a:xfrm>
            <a:custGeom>
              <a:avLst/>
              <a:gdLst>
                <a:gd name="T0" fmla="*/ 0 w 483"/>
                <a:gd name="T1" fmla="*/ 589 h 589"/>
                <a:gd name="T2" fmla="*/ 80 w 483"/>
                <a:gd name="T3" fmla="*/ 295 h 589"/>
                <a:gd name="T4" fmla="*/ 203 w 483"/>
                <a:gd name="T5" fmla="*/ 0 h 589"/>
                <a:gd name="T6" fmla="*/ 282 w 483"/>
                <a:gd name="T7" fmla="*/ 0 h 589"/>
                <a:gd name="T8" fmla="*/ 405 w 483"/>
                <a:gd name="T9" fmla="*/ 299 h 589"/>
                <a:gd name="T10" fmla="*/ 483 w 483"/>
                <a:gd name="T11" fmla="*/ 589 h 589"/>
                <a:gd name="T12" fmla="*/ 406 w 483"/>
                <a:gd name="T13" fmla="*/ 589 h 589"/>
                <a:gd name="T14" fmla="*/ 369 w 483"/>
                <a:gd name="T15" fmla="*/ 430 h 589"/>
                <a:gd name="T16" fmla="*/ 112 w 483"/>
                <a:gd name="T17" fmla="*/ 430 h 589"/>
                <a:gd name="T18" fmla="*/ 74 w 483"/>
                <a:gd name="T19" fmla="*/ 589 h 589"/>
                <a:gd name="T20" fmla="*/ 0 w 483"/>
                <a:gd name="T21" fmla="*/ 589 h 589"/>
                <a:gd name="T22" fmla="*/ 130 w 483"/>
                <a:gd name="T23" fmla="*/ 368 h 589"/>
                <a:gd name="T24" fmla="*/ 351 w 483"/>
                <a:gd name="T25" fmla="*/ 368 h 589"/>
                <a:gd name="T26" fmla="*/ 301 w 483"/>
                <a:gd name="T27" fmla="*/ 219 h 589"/>
                <a:gd name="T28" fmla="*/ 240 w 483"/>
                <a:gd name="T29" fmla="*/ 69 h 589"/>
                <a:gd name="T30" fmla="*/ 179 w 483"/>
                <a:gd name="T31" fmla="*/ 219 h 589"/>
                <a:gd name="T32" fmla="*/ 130 w 483"/>
                <a:gd name="T33" fmla="*/ 36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3" h="589">
                  <a:moveTo>
                    <a:pt x="0" y="589"/>
                  </a:moveTo>
                  <a:cubicBezTo>
                    <a:pt x="21" y="490"/>
                    <a:pt x="48" y="391"/>
                    <a:pt x="80" y="295"/>
                  </a:cubicBezTo>
                  <a:cubicBezTo>
                    <a:pt x="115" y="194"/>
                    <a:pt x="156" y="95"/>
                    <a:pt x="203" y="0"/>
                  </a:cubicBezTo>
                  <a:cubicBezTo>
                    <a:pt x="282" y="0"/>
                    <a:pt x="282" y="0"/>
                    <a:pt x="282" y="0"/>
                  </a:cubicBezTo>
                  <a:cubicBezTo>
                    <a:pt x="329" y="97"/>
                    <a:pt x="370" y="197"/>
                    <a:pt x="405" y="299"/>
                  </a:cubicBezTo>
                  <a:cubicBezTo>
                    <a:pt x="437" y="394"/>
                    <a:pt x="463" y="491"/>
                    <a:pt x="483" y="589"/>
                  </a:cubicBezTo>
                  <a:cubicBezTo>
                    <a:pt x="406" y="589"/>
                    <a:pt x="406" y="589"/>
                    <a:pt x="406" y="589"/>
                  </a:cubicBezTo>
                  <a:cubicBezTo>
                    <a:pt x="395" y="534"/>
                    <a:pt x="382" y="481"/>
                    <a:pt x="369" y="430"/>
                  </a:cubicBezTo>
                  <a:cubicBezTo>
                    <a:pt x="112" y="430"/>
                    <a:pt x="112" y="430"/>
                    <a:pt x="112" y="430"/>
                  </a:cubicBezTo>
                  <a:cubicBezTo>
                    <a:pt x="99" y="481"/>
                    <a:pt x="86" y="534"/>
                    <a:pt x="74" y="589"/>
                  </a:cubicBezTo>
                  <a:lnTo>
                    <a:pt x="0" y="589"/>
                  </a:lnTo>
                  <a:close/>
                  <a:moveTo>
                    <a:pt x="130" y="368"/>
                  </a:moveTo>
                  <a:cubicBezTo>
                    <a:pt x="351" y="368"/>
                    <a:pt x="351" y="368"/>
                    <a:pt x="351" y="368"/>
                  </a:cubicBezTo>
                  <a:cubicBezTo>
                    <a:pt x="336" y="318"/>
                    <a:pt x="319" y="269"/>
                    <a:pt x="301" y="219"/>
                  </a:cubicBezTo>
                  <a:cubicBezTo>
                    <a:pt x="283" y="170"/>
                    <a:pt x="262" y="120"/>
                    <a:pt x="240" y="69"/>
                  </a:cubicBezTo>
                  <a:cubicBezTo>
                    <a:pt x="218" y="120"/>
                    <a:pt x="197" y="170"/>
                    <a:pt x="179" y="219"/>
                  </a:cubicBezTo>
                  <a:cubicBezTo>
                    <a:pt x="161" y="269"/>
                    <a:pt x="145" y="318"/>
                    <a:pt x="130" y="3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29">
              <a:extLst>
                <a:ext uri="{FF2B5EF4-FFF2-40B4-BE49-F238E27FC236}">
                  <a16:creationId xmlns:a16="http://schemas.microsoft.com/office/drawing/2014/main" id="{55301800-D1CD-4A12-81D2-5A4EE3687ECB}"/>
                </a:ext>
              </a:extLst>
            </p:cNvPr>
            <p:cNvSpPr>
              <a:spLocks/>
            </p:cNvSpPr>
            <p:nvPr userDrawn="1"/>
          </p:nvSpPr>
          <p:spPr bwMode="auto">
            <a:xfrm>
              <a:off x="5989" y="3266"/>
              <a:ext cx="234" cy="277"/>
            </a:xfrm>
            <a:custGeom>
              <a:avLst/>
              <a:gdLst>
                <a:gd name="T0" fmla="*/ 10 w 351"/>
                <a:gd name="T1" fmla="*/ 414 h 414"/>
                <a:gd name="T2" fmla="*/ 10 w 351"/>
                <a:gd name="T3" fmla="*/ 100 h 414"/>
                <a:gd name="T4" fmla="*/ 0 w 351"/>
                <a:gd name="T5" fmla="*/ 18 h 414"/>
                <a:gd name="T6" fmla="*/ 62 w 351"/>
                <a:gd name="T7" fmla="*/ 8 h 414"/>
                <a:gd name="T8" fmla="*/ 76 w 351"/>
                <a:gd name="T9" fmla="*/ 70 h 414"/>
                <a:gd name="T10" fmla="*/ 207 w 351"/>
                <a:gd name="T11" fmla="*/ 0 h 414"/>
                <a:gd name="T12" fmla="*/ 314 w 351"/>
                <a:gd name="T13" fmla="*/ 41 h 414"/>
                <a:gd name="T14" fmla="*/ 351 w 351"/>
                <a:gd name="T15" fmla="*/ 159 h 414"/>
                <a:gd name="T16" fmla="*/ 351 w 351"/>
                <a:gd name="T17" fmla="*/ 414 h 414"/>
                <a:gd name="T18" fmla="*/ 279 w 351"/>
                <a:gd name="T19" fmla="*/ 414 h 414"/>
                <a:gd name="T20" fmla="*/ 279 w 351"/>
                <a:gd name="T21" fmla="*/ 168 h 414"/>
                <a:gd name="T22" fmla="*/ 257 w 351"/>
                <a:gd name="T23" fmla="*/ 88 h 414"/>
                <a:gd name="T24" fmla="*/ 189 w 351"/>
                <a:gd name="T25" fmla="*/ 62 h 414"/>
                <a:gd name="T26" fmla="*/ 82 w 351"/>
                <a:gd name="T27" fmla="*/ 152 h 414"/>
                <a:gd name="T28" fmla="*/ 82 w 351"/>
                <a:gd name="T29" fmla="*/ 168 h 414"/>
                <a:gd name="T30" fmla="*/ 82 w 351"/>
                <a:gd name="T31" fmla="*/ 414 h 414"/>
                <a:gd name="T32" fmla="*/ 10 w 351"/>
                <a:gd name="T33"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414">
                  <a:moveTo>
                    <a:pt x="10" y="414"/>
                  </a:moveTo>
                  <a:cubicBezTo>
                    <a:pt x="10" y="100"/>
                    <a:pt x="10" y="100"/>
                    <a:pt x="10" y="100"/>
                  </a:cubicBezTo>
                  <a:cubicBezTo>
                    <a:pt x="0" y="18"/>
                    <a:pt x="0" y="18"/>
                    <a:pt x="0" y="18"/>
                  </a:cubicBezTo>
                  <a:cubicBezTo>
                    <a:pt x="62" y="8"/>
                    <a:pt x="62" y="8"/>
                    <a:pt x="62" y="8"/>
                  </a:cubicBezTo>
                  <a:cubicBezTo>
                    <a:pt x="76" y="70"/>
                    <a:pt x="76" y="70"/>
                    <a:pt x="76" y="70"/>
                  </a:cubicBezTo>
                  <a:cubicBezTo>
                    <a:pt x="99" y="23"/>
                    <a:pt x="143" y="0"/>
                    <a:pt x="207" y="0"/>
                  </a:cubicBezTo>
                  <a:cubicBezTo>
                    <a:pt x="253" y="0"/>
                    <a:pt x="289" y="13"/>
                    <a:pt x="314" y="41"/>
                  </a:cubicBezTo>
                  <a:cubicBezTo>
                    <a:pt x="338" y="68"/>
                    <a:pt x="351" y="107"/>
                    <a:pt x="351" y="159"/>
                  </a:cubicBezTo>
                  <a:cubicBezTo>
                    <a:pt x="351" y="414"/>
                    <a:pt x="351" y="414"/>
                    <a:pt x="351" y="414"/>
                  </a:cubicBezTo>
                  <a:cubicBezTo>
                    <a:pt x="279" y="414"/>
                    <a:pt x="279" y="414"/>
                    <a:pt x="279" y="414"/>
                  </a:cubicBezTo>
                  <a:cubicBezTo>
                    <a:pt x="279" y="168"/>
                    <a:pt x="279" y="168"/>
                    <a:pt x="279" y="168"/>
                  </a:cubicBezTo>
                  <a:cubicBezTo>
                    <a:pt x="279" y="132"/>
                    <a:pt x="272" y="105"/>
                    <a:pt x="257" y="88"/>
                  </a:cubicBezTo>
                  <a:cubicBezTo>
                    <a:pt x="239" y="69"/>
                    <a:pt x="214" y="60"/>
                    <a:pt x="189" y="62"/>
                  </a:cubicBezTo>
                  <a:cubicBezTo>
                    <a:pt x="134" y="57"/>
                    <a:pt x="86" y="98"/>
                    <a:pt x="82" y="152"/>
                  </a:cubicBezTo>
                  <a:cubicBezTo>
                    <a:pt x="81" y="158"/>
                    <a:pt x="81" y="163"/>
                    <a:pt x="82" y="168"/>
                  </a:cubicBezTo>
                  <a:cubicBezTo>
                    <a:pt x="82" y="414"/>
                    <a:pt x="82" y="414"/>
                    <a:pt x="82" y="414"/>
                  </a:cubicBezTo>
                  <a:lnTo>
                    <a:pt x="10"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30">
              <a:extLst>
                <a:ext uri="{FF2B5EF4-FFF2-40B4-BE49-F238E27FC236}">
                  <a16:creationId xmlns:a16="http://schemas.microsoft.com/office/drawing/2014/main" id="{4A4D51E7-8489-4362-9C0F-80B46D4DFC9E}"/>
                </a:ext>
              </a:extLst>
            </p:cNvPr>
            <p:cNvSpPr>
              <a:spLocks noEditPoints="1"/>
            </p:cNvSpPr>
            <p:nvPr userDrawn="1"/>
          </p:nvSpPr>
          <p:spPr bwMode="auto">
            <a:xfrm>
              <a:off x="6280" y="3160"/>
              <a:ext cx="58" cy="383"/>
            </a:xfrm>
            <a:custGeom>
              <a:avLst/>
              <a:gdLst>
                <a:gd name="T0" fmla="*/ 43 w 87"/>
                <a:gd name="T1" fmla="*/ 95 h 574"/>
                <a:gd name="T2" fmla="*/ 0 w 87"/>
                <a:gd name="T3" fmla="*/ 47 h 574"/>
                <a:gd name="T4" fmla="*/ 43 w 87"/>
                <a:gd name="T5" fmla="*/ 0 h 574"/>
                <a:gd name="T6" fmla="*/ 87 w 87"/>
                <a:gd name="T7" fmla="*/ 47 h 574"/>
                <a:gd name="T8" fmla="*/ 43 w 87"/>
                <a:gd name="T9" fmla="*/ 95 h 574"/>
                <a:gd name="T10" fmla="*/ 7 w 87"/>
                <a:gd name="T11" fmla="*/ 574 h 574"/>
                <a:gd name="T12" fmla="*/ 7 w 87"/>
                <a:gd name="T13" fmla="*/ 171 h 574"/>
                <a:gd name="T14" fmla="*/ 79 w 87"/>
                <a:gd name="T15" fmla="*/ 171 h 574"/>
                <a:gd name="T16" fmla="*/ 79 w 87"/>
                <a:gd name="T17" fmla="*/ 574 h 574"/>
                <a:gd name="T18" fmla="*/ 7 w 87"/>
                <a:gd name="T1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574">
                  <a:moveTo>
                    <a:pt x="43" y="95"/>
                  </a:moveTo>
                  <a:cubicBezTo>
                    <a:pt x="14" y="95"/>
                    <a:pt x="0" y="79"/>
                    <a:pt x="0" y="47"/>
                  </a:cubicBezTo>
                  <a:cubicBezTo>
                    <a:pt x="0" y="16"/>
                    <a:pt x="14" y="0"/>
                    <a:pt x="43" y="0"/>
                  </a:cubicBezTo>
                  <a:cubicBezTo>
                    <a:pt x="72" y="0"/>
                    <a:pt x="87" y="16"/>
                    <a:pt x="87" y="47"/>
                  </a:cubicBezTo>
                  <a:cubicBezTo>
                    <a:pt x="87" y="79"/>
                    <a:pt x="72" y="95"/>
                    <a:pt x="43" y="95"/>
                  </a:cubicBezTo>
                  <a:close/>
                  <a:moveTo>
                    <a:pt x="7" y="574"/>
                  </a:moveTo>
                  <a:cubicBezTo>
                    <a:pt x="7" y="171"/>
                    <a:pt x="7" y="171"/>
                    <a:pt x="7" y="171"/>
                  </a:cubicBezTo>
                  <a:cubicBezTo>
                    <a:pt x="79" y="171"/>
                    <a:pt x="79" y="171"/>
                    <a:pt x="79" y="171"/>
                  </a:cubicBezTo>
                  <a:cubicBezTo>
                    <a:pt x="79" y="574"/>
                    <a:pt x="79" y="574"/>
                    <a:pt x="79" y="574"/>
                  </a:cubicBezTo>
                  <a:lnTo>
                    <a:pt x="7" y="5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31">
              <a:extLst>
                <a:ext uri="{FF2B5EF4-FFF2-40B4-BE49-F238E27FC236}">
                  <a16:creationId xmlns:a16="http://schemas.microsoft.com/office/drawing/2014/main" id="{D251E385-BD48-4020-A5B1-9F513F8A1379}"/>
                </a:ext>
              </a:extLst>
            </p:cNvPr>
            <p:cNvSpPr>
              <a:spLocks/>
            </p:cNvSpPr>
            <p:nvPr userDrawn="1"/>
          </p:nvSpPr>
          <p:spPr bwMode="auto">
            <a:xfrm>
              <a:off x="6394" y="3264"/>
              <a:ext cx="396" cy="279"/>
            </a:xfrm>
            <a:custGeom>
              <a:avLst/>
              <a:gdLst>
                <a:gd name="T0" fmla="*/ 10 w 593"/>
                <a:gd name="T1" fmla="*/ 417 h 417"/>
                <a:gd name="T2" fmla="*/ 10 w 593"/>
                <a:gd name="T3" fmla="*/ 103 h 417"/>
                <a:gd name="T4" fmla="*/ 0 w 593"/>
                <a:gd name="T5" fmla="*/ 21 h 417"/>
                <a:gd name="T6" fmla="*/ 62 w 593"/>
                <a:gd name="T7" fmla="*/ 11 h 417"/>
                <a:gd name="T8" fmla="*/ 76 w 593"/>
                <a:gd name="T9" fmla="*/ 73 h 417"/>
                <a:gd name="T10" fmla="*/ 200 w 593"/>
                <a:gd name="T11" fmla="*/ 3 h 417"/>
                <a:gd name="T12" fmla="*/ 276 w 593"/>
                <a:gd name="T13" fmla="*/ 23 h 417"/>
                <a:gd name="T14" fmla="*/ 324 w 593"/>
                <a:gd name="T15" fmla="*/ 82 h 417"/>
                <a:gd name="T16" fmla="*/ 371 w 593"/>
                <a:gd name="T17" fmla="*/ 23 h 417"/>
                <a:gd name="T18" fmla="*/ 451 w 593"/>
                <a:gd name="T19" fmla="*/ 3 h 417"/>
                <a:gd name="T20" fmla="*/ 555 w 593"/>
                <a:gd name="T21" fmla="*/ 43 h 417"/>
                <a:gd name="T22" fmla="*/ 593 w 593"/>
                <a:gd name="T23" fmla="*/ 161 h 417"/>
                <a:gd name="T24" fmla="*/ 593 w 593"/>
                <a:gd name="T25" fmla="*/ 417 h 417"/>
                <a:gd name="T26" fmla="*/ 522 w 593"/>
                <a:gd name="T27" fmla="*/ 417 h 417"/>
                <a:gd name="T28" fmla="*/ 522 w 593"/>
                <a:gd name="T29" fmla="*/ 166 h 417"/>
                <a:gd name="T30" fmla="*/ 499 w 593"/>
                <a:gd name="T31" fmla="*/ 89 h 417"/>
                <a:gd name="T32" fmla="*/ 435 w 593"/>
                <a:gd name="T33" fmla="*/ 65 h 417"/>
                <a:gd name="T34" fmla="*/ 364 w 593"/>
                <a:gd name="T35" fmla="*/ 94 h 417"/>
                <a:gd name="T36" fmla="*/ 338 w 593"/>
                <a:gd name="T37" fmla="*/ 179 h 417"/>
                <a:gd name="T38" fmla="*/ 338 w 593"/>
                <a:gd name="T39" fmla="*/ 417 h 417"/>
                <a:gd name="T40" fmla="*/ 266 w 593"/>
                <a:gd name="T41" fmla="*/ 417 h 417"/>
                <a:gd name="T42" fmla="*/ 266 w 593"/>
                <a:gd name="T43" fmla="*/ 166 h 417"/>
                <a:gd name="T44" fmla="*/ 243 w 593"/>
                <a:gd name="T45" fmla="*/ 89 h 417"/>
                <a:gd name="T46" fmla="*/ 177 w 593"/>
                <a:gd name="T47" fmla="*/ 65 h 417"/>
                <a:gd name="T48" fmla="*/ 106 w 593"/>
                <a:gd name="T49" fmla="*/ 92 h 417"/>
                <a:gd name="T50" fmla="*/ 82 w 593"/>
                <a:gd name="T51" fmla="*/ 165 h 417"/>
                <a:gd name="T52" fmla="*/ 82 w 593"/>
                <a:gd name="T53" fmla="*/ 417 h 417"/>
                <a:gd name="T54" fmla="*/ 10 w 593"/>
                <a:gd name="T55"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3" h="417">
                  <a:moveTo>
                    <a:pt x="10" y="417"/>
                  </a:moveTo>
                  <a:cubicBezTo>
                    <a:pt x="10" y="103"/>
                    <a:pt x="10" y="103"/>
                    <a:pt x="10" y="103"/>
                  </a:cubicBezTo>
                  <a:cubicBezTo>
                    <a:pt x="0" y="21"/>
                    <a:pt x="0" y="21"/>
                    <a:pt x="0" y="21"/>
                  </a:cubicBezTo>
                  <a:cubicBezTo>
                    <a:pt x="62" y="11"/>
                    <a:pt x="62" y="11"/>
                    <a:pt x="62" y="11"/>
                  </a:cubicBezTo>
                  <a:cubicBezTo>
                    <a:pt x="76" y="73"/>
                    <a:pt x="76" y="73"/>
                    <a:pt x="76" y="73"/>
                  </a:cubicBezTo>
                  <a:cubicBezTo>
                    <a:pt x="99" y="26"/>
                    <a:pt x="140" y="3"/>
                    <a:pt x="200" y="3"/>
                  </a:cubicBezTo>
                  <a:cubicBezTo>
                    <a:pt x="227" y="2"/>
                    <a:pt x="253" y="9"/>
                    <a:pt x="276" y="23"/>
                  </a:cubicBezTo>
                  <a:cubicBezTo>
                    <a:pt x="298" y="36"/>
                    <a:pt x="315" y="57"/>
                    <a:pt x="324" y="82"/>
                  </a:cubicBezTo>
                  <a:cubicBezTo>
                    <a:pt x="333" y="58"/>
                    <a:pt x="349" y="37"/>
                    <a:pt x="371" y="23"/>
                  </a:cubicBezTo>
                  <a:cubicBezTo>
                    <a:pt x="395" y="9"/>
                    <a:pt x="423" y="2"/>
                    <a:pt x="451" y="3"/>
                  </a:cubicBezTo>
                  <a:cubicBezTo>
                    <a:pt x="490" y="0"/>
                    <a:pt x="528" y="15"/>
                    <a:pt x="555" y="43"/>
                  </a:cubicBezTo>
                  <a:cubicBezTo>
                    <a:pt x="581" y="70"/>
                    <a:pt x="593" y="109"/>
                    <a:pt x="593" y="161"/>
                  </a:cubicBezTo>
                  <a:cubicBezTo>
                    <a:pt x="593" y="417"/>
                    <a:pt x="593" y="417"/>
                    <a:pt x="593" y="417"/>
                  </a:cubicBezTo>
                  <a:cubicBezTo>
                    <a:pt x="522" y="417"/>
                    <a:pt x="522" y="417"/>
                    <a:pt x="522" y="417"/>
                  </a:cubicBezTo>
                  <a:cubicBezTo>
                    <a:pt x="522" y="166"/>
                    <a:pt x="522" y="166"/>
                    <a:pt x="522" y="166"/>
                  </a:cubicBezTo>
                  <a:cubicBezTo>
                    <a:pt x="522" y="131"/>
                    <a:pt x="514" y="105"/>
                    <a:pt x="499" y="89"/>
                  </a:cubicBezTo>
                  <a:cubicBezTo>
                    <a:pt x="482" y="72"/>
                    <a:pt x="459" y="64"/>
                    <a:pt x="435" y="65"/>
                  </a:cubicBezTo>
                  <a:cubicBezTo>
                    <a:pt x="408" y="64"/>
                    <a:pt x="382" y="74"/>
                    <a:pt x="364" y="94"/>
                  </a:cubicBezTo>
                  <a:cubicBezTo>
                    <a:pt x="345" y="118"/>
                    <a:pt x="336" y="148"/>
                    <a:pt x="338" y="179"/>
                  </a:cubicBezTo>
                  <a:cubicBezTo>
                    <a:pt x="338" y="417"/>
                    <a:pt x="338" y="417"/>
                    <a:pt x="338" y="417"/>
                  </a:cubicBezTo>
                  <a:cubicBezTo>
                    <a:pt x="266" y="417"/>
                    <a:pt x="266" y="417"/>
                    <a:pt x="266" y="417"/>
                  </a:cubicBezTo>
                  <a:cubicBezTo>
                    <a:pt x="266" y="166"/>
                    <a:pt x="266" y="166"/>
                    <a:pt x="266" y="166"/>
                  </a:cubicBezTo>
                  <a:cubicBezTo>
                    <a:pt x="266" y="130"/>
                    <a:pt x="258" y="105"/>
                    <a:pt x="243" y="89"/>
                  </a:cubicBezTo>
                  <a:cubicBezTo>
                    <a:pt x="225" y="72"/>
                    <a:pt x="201" y="64"/>
                    <a:pt x="177" y="65"/>
                  </a:cubicBezTo>
                  <a:cubicBezTo>
                    <a:pt x="150" y="63"/>
                    <a:pt x="124" y="73"/>
                    <a:pt x="106" y="92"/>
                  </a:cubicBezTo>
                  <a:cubicBezTo>
                    <a:pt x="89" y="113"/>
                    <a:pt x="81" y="138"/>
                    <a:pt x="82" y="165"/>
                  </a:cubicBezTo>
                  <a:cubicBezTo>
                    <a:pt x="82" y="417"/>
                    <a:pt x="82" y="417"/>
                    <a:pt x="82" y="417"/>
                  </a:cubicBezTo>
                  <a:lnTo>
                    <a:pt x="10" y="4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32">
              <a:extLst>
                <a:ext uri="{FF2B5EF4-FFF2-40B4-BE49-F238E27FC236}">
                  <a16:creationId xmlns:a16="http://schemas.microsoft.com/office/drawing/2014/main" id="{D5A60DED-2212-484E-9B4B-52F4546AA4BE}"/>
                </a:ext>
              </a:extLst>
            </p:cNvPr>
            <p:cNvSpPr>
              <a:spLocks noEditPoints="1"/>
            </p:cNvSpPr>
            <p:nvPr userDrawn="1"/>
          </p:nvSpPr>
          <p:spPr bwMode="auto">
            <a:xfrm>
              <a:off x="6832" y="3265"/>
              <a:ext cx="224" cy="285"/>
            </a:xfrm>
            <a:custGeom>
              <a:avLst/>
              <a:gdLst>
                <a:gd name="T0" fmla="*/ 129 w 335"/>
                <a:gd name="T1" fmla="*/ 426 h 427"/>
                <a:gd name="T2" fmla="*/ 36 w 335"/>
                <a:gd name="T3" fmla="*/ 392 h 427"/>
                <a:gd name="T4" fmla="*/ 2 w 335"/>
                <a:gd name="T5" fmla="*/ 304 h 427"/>
                <a:gd name="T6" fmla="*/ 66 w 335"/>
                <a:gd name="T7" fmla="*/ 188 h 427"/>
                <a:gd name="T8" fmla="*/ 254 w 335"/>
                <a:gd name="T9" fmla="*/ 145 h 427"/>
                <a:gd name="T10" fmla="*/ 229 w 335"/>
                <a:gd name="T11" fmla="*/ 82 h 427"/>
                <a:gd name="T12" fmla="*/ 161 w 335"/>
                <a:gd name="T13" fmla="*/ 61 h 427"/>
                <a:gd name="T14" fmla="*/ 51 w 335"/>
                <a:gd name="T15" fmla="*/ 94 h 427"/>
                <a:gd name="T16" fmla="*/ 26 w 335"/>
                <a:gd name="T17" fmla="*/ 45 h 427"/>
                <a:gd name="T18" fmla="*/ 172 w 335"/>
                <a:gd name="T19" fmla="*/ 2 h 427"/>
                <a:gd name="T20" fmla="*/ 324 w 335"/>
                <a:gd name="T21" fmla="*/ 154 h 427"/>
                <a:gd name="T22" fmla="*/ 324 w 335"/>
                <a:gd name="T23" fmla="*/ 325 h 427"/>
                <a:gd name="T24" fmla="*/ 335 w 335"/>
                <a:gd name="T25" fmla="*/ 409 h 427"/>
                <a:gd name="T26" fmla="*/ 273 w 335"/>
                <a:gd name="T27" fmla="*/ 419 h 427"/>
                <a:gd name="T28" fmla="*/ 259 w 335"/>
                <a:gd name="T29" fmla="*/ 356 h 427"/>
                <a:gd name="T30" fmla="*/ 207 w 335"/>
                <a:gd name="T31" fmla="*/ 407 h 427"/>
                <a:gd name="T32" fmla="*/ 129 w 335"/>
                <a:gd name="T33" fmla="*/ 426 h 427"/>
                <a:gd name="T34" fmla="*/ 74 w 335"/>
                <a:gd name="T35" fmla="*/ 299 h 427"/>
                <a:gd name="T36" fmla="*/ 94 w 335"/>
                <a:gd name="T37" fmla="*/ 349 h 427"/>
                <a:gd name="T38" fmla="*/ 149 w 335"/>
                <a:gd name="T39" fmla="*/ 367 h 427"/>
                <a:gd name="T40" fmla="*/ 225 w 335"/>
                <a:gd name="T41" fmla="*/ 339 h 427"/>
                <a:gd name="T42" fmla="*/ 254 w 335"/>
                <a:gd name="T43" fmla="*/ 266 h 427"/>
                <a:gd name="T44" fmla="*/ 254 w 335"/>
                <a:gd name="T45" fmla="*/ 197 h 427"/>
                <a:gd name="T46" fmla="*/ 120 w 335"/>
                <a:gd name="T47" fmla="*/ 225 h 427"/>
                <a:gd name="T48" fmla="*/ 74 w 335"/>
                <a:gd name="T49" fmla="*/ 29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5" h="427">
                  <a:moveTo>
                    <a:pt x="129" y="426"/>
                  </a:moveTo>
                  <a:cubicBezTo>
                    <a:pt x="95" y="427"/>
                    <a:pt x="61" y="415"/>
                    <a:pt x="36" y="392"/>
                  </a:cubicBezTo>
                  <a:cubicBezTo>
                    <a:pt x="13" y="369"/>
                    <a:pt x="0" y="337"/>
                    <a:pt x="2" y="304"/>
                  </a:cubicBezTo>
                  <a:cubicBezTo>
                    <a:pt x="0" y="257"/>
                    <a:pt x="25" y="212"/>
                    <a:pt x="66" y="188"/>
                  </a:cubicBezTo>
                  <a:cubicBezTo>
                    <a:pt x="110" y="161"/>
                    <a:pt x="172" y="147"/>
                    <a:pt x="254" y="145"/>
                  </a:cubicBezTo>
                  <a:cubicBezTo>
                    <a:pt x="253" y="122"/>
                    <a:pt x="245" y="99"/>
                    <a:pt x="229" y="82"/>
                  </a:cubicBezTo>
                  <a:cubicBezTo>
                    <a:pt x="215" y="68"/>
                    <a:pt x="192" y="61"/>
                    <a:pt x="161" y="61"/>
                  </a:cubicBezTo>
                  <a:cubicBezTo>
                    <a:pt x="122" y="61"/>
                    <a:pt x="83" y="72"/>
                    <a:pt x="51" y="94"/>
                  </a:cubicBezTo>
                  <a:cubicBezTo>
                    <a:pt x="26" y="45"/>
                    <a:pt x="26" y="45"/>
                    <a:pt x="26" y="45"/>
                  </a:cubicBezTo>
                  <a:cubicBezTo>
                    <a:pt x="68" y="15"/>
                    <a:pt x="120" y="0"/>
                    <a:pt x="172" y="2"/>
                  </a:cubicBezTo>
                  <a:cubicBezTo>
                    <a:pt x="274" y="2"/>
                    <a:pt x="324" y="52"/>
                    <a:pt x="324" y="154"/>
                  </a:cubicBezTo>
                  <a:cubicBezTo>
                    <a:pt x="324" y="325"/>
                    <a:pt x="324" y="325"/>
                    <a:pt x="324" y="325"/>
                  </a:cubicBezTo>
                  <a:cubicBezTo>
                    <a:pt x="335" y="409"/>
                    <a:pt x="335" y="409"/>
                    <a:pt x="335" y="409"/>
                  </a:cubicBezTo>
                  <a:cubicBezTo>
                    <a:pt x="273" y="419"/>
                    <a:pt x="273" y="419"/>
                    <a:pt x="273" y="419"/>
                  </a:cubicBezTo>
                  <a:cubicBezTo>
                    <a:pt x="259" y="356"/>
                    <a:pt x="259" y="356"/>
                    <a:pt x="259" y="356"/>
                  </a:cubicBezTo>
                  <a:cubicBezTo>
                    <a:pt x="247" y="378"/>
                    <a:pt x="229" y="396"/>
                    <a:pt x="207" y="407"/>
                  </a:cubicBezTo>
                  <a:cubicBezTo>
                    <a:pt x="183" y="420"/>
                    <a:pt x="156" y="426"/>
                    <a:pt x="129" y="426"/>
                  </a:cubicBezTo>
                  <a:close/>
                  <a:moveTo>
                    <a:pt x="74" y="299"/>
                  </a:moveTo>
                  <a:cubicBezTo>
                    <a:pt x="73" y="318"/>
                    <a:pt x="81" y="336"/>
                    <a:pt x="94" y="349"/>
                  </a:cubicBezTo>
                  <a:cubicBezTo>
                    <a:pt x="109" y="362"/>
                    <a:pt x="129" y="368"/>
                    <a:pt x="149" y="367"/>
                  </a:cubicBezTo>
                  <a:cubicBezTo>
                    <a:pt x="177" y="368"/>
                    <a:pt x="204" y="358"/>
                    <a:pt x="225" y="339"/>
                  </a:cubicBezTo>
                  <a:cubicBezTo>
                    <a:pt x="244" y="320"/>
                    <a:pt x="255" y="293"/>
                    <a:pt x="254" y="266"/>
                  </a:cubicBezTo>
                  <a:cubicBezTo>
                    <a:pt x="254" y="197"/>
                    <a:pt x="254" y="197"/>
                    <a:pt x="254" y="197"/>
                  </a:cubicBezTo>
                  <a:cubicBezTo>
                    <a:pt x="196" y="198"/>
                    <a:pt x="151" y="208"/>
                    <a:pt x="120" y="225"/>
                  </a:cubicBezTo>
                  <a:cubicBezTo>
                    <a:pt x="92" y="239"/>
                    <a:pt x="74" y="268"/>
                    <a:pt x="74"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Rectangle 33">
              <a:extLst>
                <a:ext uri="{FF2B5EF4-FFF2-40B4-BE49-F238E27FC236}">
                  <a16:creationId xmlns:a16="http://schemas.microsoft.com/office/drawing/2014/main" id="{237BF3FE-E4F0-484E-B122-818F7AC29AA0}"/>
                </a:ext>
              </a:extLst>
            </p:cNvPr>
            <p:cNvSpPr>
              <a:spLocks noChangeArrowheads="1"/>
            </p:cNvSpPr>
            <p:nvPr userDrawn="1"/>
          </p:nvSpPr>
          <p:spPr bwMode="auto">
            <a:xfrm>
              <a:off x="7113" y="3150"/>
              <a:ext cx="47" cy="3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34">
              <a:extLst>
                <a:ext uri="{FF2B5EF4-FFF2-40B4-BE49-F238E27FC236}">
                  <a16:creationId xmlns:a16="http://schemas.microsoft.com/office/drawing/2014/main" id="{5A1EE599-EC5B-4B23-AA11-1CA92D496A02}"/>
                </a:ext>
              </a:extLst>
            </p:cNvPr>
            <p:cNvSpPr>
              <a:spLocks/>
            </p:cNvSpPr>
            <p:nvPr userDrawn="1"/>
          </p:nvSpPr>
          <p:spPr bwMode="auto">
            <a:xfrm>
              <a:off x="7206" y="3265"/>
              <a:ext cx="212" cy="287"/>
            </a:xfrm>
            <a:custGeom>
              <a:avLst/>
              <a:gdLst>
                <a:gd name="T0" fmla="*/ 158 w 317"/>
                <a:gd name="T1" fmla="*/ 428 h 430"/>
                <a:gd name="T2" fmla="*/ 0 w 317"/>
                <a:gd name="T3" fmla="*/ 380 h 430"/>
                <a:gd name="T4" fmla="*/ 28 w 317"/>
                <a:gd name="T5" fmla="*/ 328 h 430"/>
                <a:gd name="T6" fmla="*/ 157 w 317"/>
                <a:gd name="T7" fmla="*/ 367 h 430"/>
                <a:gd name="T8" fmla="*/ 224 w 317"/>
                <a:gd name="T9" fmla="*/ 352 h 430"/>
                <a:gd name="T10" fmla="*/ 246 w 317"/>
                <a:gd name="T11" fmla="*/ 309 h 430"/>
                <a:gd name="T12" fmla="*/ 232 w 317"/>
                <a:gd name="T13" fmla="*/ 273 h 430"/>
                <a:gd name="T14" fmla="*/ 186 w 317"/>
                <a:gd name="T15" fmla="*/ 251 h 430"/>
                <a:gd name="T16" fmla="*/ 127 w 317"/>
                <a:gd name="T17" fmla="*/ 235 h 430"/>
                <a:gd name="T18" fmla="*/ 43 w 317"/>
                <a:gd name="T19" fmla="*/ 193 h 430"/>
                <a:gd name="T20" fmla="*/ 15 w 317"/>
                <a:gd name="T21" fmla="*/ 119 h 430"/>
                <a:gd name="T22" fmla="*/ 56 w 317"/>
                <a:gd name="T23" fmla="*/ 34 h 430"/>
                <a:gd name="T24" fmla="*/ 165 w 317"/>
                <a:gd name="T25" fmla="*/ 2 h 430"/>
                <a:gd name="T26" fmla="*/ 237 w 317"/>
                <a:gd name="T27" fmla="*/ 12 h 430"/>
                <a:gd name="T28" fmla="*/ 304 w 317"/>
                <a:gd name="T29" fmla="*/ 47 h 430"/>
                <a:gd name="T30" fmla="*/ 275 w 317"/>
                <a:gd name="T31" fmla="*/ 96 h 430"/>
                <a:gd name="T32" fmla="*/ 225 w 317"/>
                <a:gd name="T33" fmla="*/ 72 h 430"/>
                <a:gd name="T34" fmla="*/ 167 w 317"/>
                <a:gd name="T35" fmla="*/ 62 h 430"/>
                <a:gd name="T36" fmla="*/ 107 w 317"/>
                <a:gd name="T37" fmla="*/ 77 h 430"/>
                <a:gd name="T38" fmla="*/ 84 w 317"/>
                <a:gd name="T39" fmla="*/ 117 h 430"/>
                <a:gd name="T40" fmla="*/ 97 w 317"/>
                <a:gd name="T41" fmla="*/ 147 h 430"/>
                <a:gd name="T42" fmla="*/ 145 w 317"/>
                <a:gd name="T43" fmla="*/ 168 h 430"/>
                <a:gd name="T44" fmla="*/ 204 w 317"/>
                <a:gd name="T45" fmla="*/ 184 h 430"/>
                <a:gd name="T46" fmla="*/ 284 w 317"/>
                <a:gd name="T47" fmla="*/ 225 h 430"/>
                <a:gd name="T48" fmla="*/ 315 w 317"/>
                <a:gd name="T49" fmla="*/ 306 h 430"/>
                <a:gd name="T50" fmla="*/ 275 w 317"/>
                <a:gd name="T51" fmla="*/ 395 h 430"/>
                <a:gd name="T52" fmla="*/ 158 w 317"/>
                <a:gd name="T53" fmla="*/ 4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7" h="430">
                  <a:moveTo>
                    <a:pt x="158" y="428"/>
                  </a:moveTo>
                  <a:cubicBezTo>
                    <a:pt x="102" y="430"/>
                    <a:pt x="46" y="413"/>
                    <a:pt x="0" y="380"/>
                  </a:cubicBezTo>
                  <a:cubicBezTo>
                    <a:pt x="28" y="328"/>
                    <a:pt x="28" y="328"/>
                    <a:pt x="28" y="328"/>
                  </a:cubicBezTo>
                  <a:cubicBezTo>
                    <a:pt x="66" y="354"/>
                    <a:pt x="111" y="368"/>
                    <a:pt x="157" y="367"/>
                  </a:cubicBezTo>
                  <a:cubicBezTo>
                    <a:pt x="180" y="369"/>
                    <a:pt x="204" y="363"/>
                    <a:pt x="224" y="352"/>
                  </a:cubicBezTo>
                  <a:cubicBezTo>
                    <a:pt x="238" y="342"/>
                    <a:pt x="247" y="326"/>
                    <a:pt x="246" y="309"/>
                  </a:cubicBezTo>
                  <a:cubicBezTo>
                    <a:pt x="247" y="295"/>
                    <a:pt x="242" y="282"/>
                    <a:pt x="232" y="273"/>
                  </a:cubicBezTo>
                  <a:cubicBezTo>
                    <a:pt x="219" y="262"/>
                    <a:pt x="203" y="255"/>
                    <a:pt x="186" y="251"/>
                  </a:cubicBezTo>
                  <a:cubicBezTo>
                    <a:pt x="127" y="235"/>
                    <a:pt x="127" y="235"/>
                    <a:pt x="127" y="235"/>
                  </a:cubicBezTo>
                  <a:cubicBezTo>
                    <a:pt x="96" y="228"/>
                    <a:pt x="67" y="214"/>
                    <a:pt x="43" y="193"/>
                  </a:cubicBezTo>
                  <a:cubicBezTo>
                    <a:pt x="24" y="173"/>
                    <a:pt x="14" y="147"/>
                    <a:pt x="15" y="119"/>
                  </a:cubicBezTo>
                  <a:cubicBezTo>
                    <a:pt x="14" y="86"/>
                    <a:pt x="29" y="54"/>
                    <a:pt x="56" y="34"/>
                  </a:cubicBezTo>
                  <a:cubicBezTo>
                    <a:pt x="88" y="11"/>
                    <a:pt x="126" y="0"/>
                    <a:pt x="165" y="2"/>
                  </a:cubicBezTo>
                  <a:cubicBezTo>
                    <a:pt x="190" y="2"/>
                    <a:pt x="214" y="5"/>
                    <a:pt x="237" y="12"/>
                  </a:cubicBezTo>
                  <a:cubicBezTo>
                    <a:pt x="261" y="19"/>
                    <a:pt x="284" y="31"/>
                    <a:pt x="304" y="47"/>
                  </a:cubicBezTo>
                  <a:cubicBezTo>
                    <a:pt x="275" y="96"/>
                    <a:pt x="275" y="96"/>
                    <a:pt x="275" y="96"/>
                  </a:cubicBezTo>
                  <a:cubicBezTo>
                    <a:pt x="259" y="86"/>
                    <a:pt x="243" y="78"/>
                    <a:pt x="225" y="72"/>
                  </a:cubicBezTo>
                  <a:cubicBezTo>
                    <a:pt x="207" y="65"/>
                    <a:pt x="187" y="62"/>
                    <a:pt x="167" y="62"/>
                  </a:cubicBezTo>
                  <a:cubicBezTo>
                    <a:pt x="146" y="62"/>
                    <a:pt x="125" y="67"/>
                    <a:pt x="107" y="77"/>
                  </a:cubicBezTo>
                  <a:cubicBezTo>
                    <a:pt x="92" y="85"/>
                    <a:pt x="83" y="100"/>
                    <a:pt x="84" y="117"/>
                  </a:cubicBezTo>
                  <a:cubicBezTo>
                    <a:pt x="83" y="129"/>
                    <a:pt x="88" y="140"/>
                    <a:pt x="97" y="147"/>
                  </a:cubicBezTo>
                  <a:cubicBezTo>
                    <a:pt x="112" y="158"/>
                    <a:pt x="128" y="165"/>
                    <a:pt x="145" y="168"/>
                  </a:cubicBezTo>
                  <a:cubicBezTo>
                    <a:pt x="204" y="184"/>
                    <a:pt x="204" y="184"/>
                    <a:pt x="204" y="184"/>
                  </a:cubicBezTo>
                  <a:cubicBezTo>
                    <a:pt x="233" y="191"/>
                    <a:pt x="261" y="205"/>
                    <a:pt x="284" y="225"/>
                  </a:cubicBezTo>
                  <a:cubicBezTo>
                    <a:pt x="306" y="246"/>
                    <a:pt x="317" y="275"/>
                    <a:pt x="315" y="306"/>
                  </a:cubicBezTo>
                  <a:cubicBezTo>
                    <a:pt x="316" y="340"/>
                    <a:pt x="301" y="373"/>
                    <a:pt x="275" y="395"/>
                  </a:cubicBezTo>
                  <a:cubicBezTo>
                    <a:pt x="248" y="417"/>
                    <a:pt x="209" y="428"/>
                    <a:pt x="158"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35">
              <a:extLst>
                <a:ext uri="{FF2B5EF4-FFF2-40B4-BE49-F238E27FC236}">
                  <a16:creationId xmlns:a16="http://schemas.microsoft.com/office/drawing/2014/main" id="{C4BF6F0D-16A9-4B31-925E-82E13BDF4794}"/>
                </a:ext>
              </a:extLst>
            </p:cNvPr>
            <p:cNvSpPr>
              <a:spLocks noEditPoints="1"/>
            </p:cNvSpPr>
            <p:nvPr userDrawn="1"/>
          </p:nvSpPr>
          <p:spPr bwMode="auto">
            <a:xfrm>
              <a:off x="7454" y="3135"/>
              <a:ext cx="231" cy="228"/>
            </a:xfrm>
            <a:custGeom>
              <a:avLst/>
              <a:gdLst>
                <a:gd name="T0" fmla="*/ 173 w 346"/>
                <a:gd name="T1" fmla="*/ 341 h 342"/>
                <a:gd name="T2" fmla="*/ 85 w 346"/>
                <a:gd name="T3" fmla="*/ 321 h 342"/>
                <a:gd name="T4" fmla="*/ 27 w 346"/>
                <a:gd name="T5" fmla="*/ 264 h 342"/>
                <a:gd name="T6" fmla="*/ 27 w 346"/>
                <a:gd name="T7" fmla="*/ 84 h 342"/>
                <a:gd name="T8" fmla="*/ 85 w 346"/>
                <a:gd name="T9" fmla="*/ 27 h 342"/>
                <a:gd name="T10" fmla="*/ 260 w 346"/>
                <a:gd name="T11" fmla="*/ 27 h 342"/>
                <a:gd name="T12" fmla="*/ 318 w 346"/>
                <a:gd name="T13" fmla="*/ 84 h 342"/>
                <a:gd name="T14" fmla="*/ 318 w 346"/>
                <a:gd name="T15" fmla="*/ 264 h 342"/>
                <a:gd name="T16" fmla="*/ 260 w 346"/>
                <a:gd name="T17" fmla="*/ 321 h 342"/>
                <a:gd name="T18" fmla="*/ 173 w 346"/>
                <a:gd name="T19" fmla="*/ 341 h 342"/>
                <a:gd name="T20" fmla="*/ 173 w 346"/>
                <a:gd name="T21" fmla="*/ 309 h 342"/>
                <a:gd name="T22" fmla="*/ 268 w 346"/>
                <a:gd name="T23" fmla="*/ 274 h 342"/>
                <a:gd name="T24" fmla="*/ 304 w 346"/>
                <a:gd name="T25" fmla="*/ 174 h 342"/>
                <a:gd name="T26" fmla="*/ 268 w 346"/>
                <a:gd name="T27" fmla="*/ 74 h 342"/>
                <a:gd name="T28" fmla="*/ 78 w 346"/>
                <a:gd name="T29" fmla="*/ 74 h 342"/>
                <a:gd name="T30" fmla="*/ 42 w 346"/>
                <a:gd name="T31" fmla="*/ 174 h 342"/>
                <a:gd name="T32" fmla="*/ 78 w 346"/>
                <a:gd name="T33" fmla="*/ 274 h 342"/>
                <a:gd name="T34" fmla="*/ 173 w 346"/>
                <a:gd name="T35" fmla="*/ 309 h 342"/>
                <a:gd name="T36" fmla="*/ 112 w 346"/>
                <a:gd name="T37" fmla="*/ 249 h 342"/>
                <a:gd name="T38" fmla="*/ 112 w 346"/>
                <a:gd name="T39" fmla="*/ 97 h 342"/>
                <a:gd name="T40" fmla="*/ 174 w 346"/>
                <a:gd name="T41" fmla="*/ 97 h 342"/>
                <a:gd name="T42" fmla="*/ 234 w 346"/>
                <a:gd name="T43" fmla="*/ 143 h 342"/>
                <a:gd name="T44" fmla="*/ 200 w 346"/>
                <a:gd name="T45" fmla="*/ 187 h 342"/>
                <a:gd name="T46" fmla="*/ 226 w 346"/>
                <a:gd name="T47" fmla="*/ 217 h 342"/>
                <a:gd name="T48" fmla="*/ 245 w 346"/>
                <a:gd name="T49" fmla="*/ 249 h 342"/>
                <a:gd name="T50" fmla="*/ 210 w 346"/>
                <a:gd name="T51" fmla="*/ 249 h 342"/>
                <a:gd name="T52" fmla="*/ 192 w 346"/>
                <a:gd name="T53" fmla="*/ 218 h 342"/>
                <a:gd name="T54" fmla="*/ 167 w 346"/>
                <a:gd name="T55" fmla="*/ 190 h 342"/>
                <a:gd name="T56" fmla="*/ 143 w 346"/>
                <a:gd name="T57" fmla="*/ 190 h 342"/>
                <a:gd name="T58" fmla="*/ 143 w 346"/>
                <a:gd name="T59" fmla="*/ 249 h 342"/>
                <a:gd name="T60" fmla="*/ 112 w 346"/>
                <a:gd name="T61" fmla="*/ 249 h 342"/>
                <a:gd name="T62" fmla="*/ 173 w 346"/>
                <a:gd name="T63" fmla="*/ 121 h 342"/>
                <a:gd name="T64" fmla="*/ 143 w 346"/>
                <a:gd name="T65" fmla="*/ 121 h 342"/>
                <a:gd name="T66" fmla="*/ 143 w 346"/>
                <a:gd name="T67" fmla="*/ 167 h 342"/>
                <a:gd name="T68" fmla="*/ 173 w 346"/>
                <a:gd name="T69" fmla="*/ 167 h 342"/>
                <a:gd name="T70" fmla="*/ 202 w 346"/>
                <a:gd name="T71" fmla="*/ 144 h 342"/>
                <a:gd name="T72" fmla="*/ 173 w 346"/>
                <a:gd name="T73" fmla="*/ 1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2">
                  <a:moveTo>
                    <a:pt x="173" y="341"/>
                  </a:moveTo>
                  <a:cubicBezTo>
                    <a:pt x="142" y="342"/>
                    <a:pt x="112" y="335"/>
                    <a:pt x="85" y="321"/>
                  </a:cubicBezTo>
                  <a:cubicBezTo>
                    <a:pt x="61" y="308"/>
                    <a:pt x="41" y="289"/>
                    <a:pt x="27" y="264"/>
                  </a:cubicBezTo>
                  <a:cubicBezTo>
                    <a:pt x="0" y="207"/>
                    <a:pt x="0" y="141"/>
                    <a:pt x="27" y="84"/>
                  </a:cubicBezTo>
                  <a:cubicBezTo>
                    <a:pt x="41" y="59"/>
                    <a:pt x="61" y="39"/>
                    <a:pt x="85" y="27"/>
                  </a:cubicBezTo>
                  <a:cubicBezTo>
                    <a:pt x="141" y="0"/>
                    <a:pt x="205" y="0"/>
                    <a:pt x="260" y="27"/>
                  </a:cubicBezTo>
                  <a:cubicBezTo>
                    <a:pt x="285" y="39"/>
                    <a:pt x="305" y="59"/>
                    <a:pt x="318" y="84"/>
                  </a:cubicBezTo>
                  <a:cubicBezTo>
                    <a:pt x="346" y="141"/>
                    <a:pt x="346" y="207"/>
                    <a:pt x="318" y="264"/>
                  </a:cubicBezTo>
                  <a:cubicBezTo>
                    <a:pt x="305" y="289"/>
                    <a:pt x="285" y="308"/>
                    <a:pt x="260" y="321"/>
                  </a:cubicBezTo>
                  <a:cubicBezTo>
                    <a:pt x="233" y="335"/>
                    <a:pt x="203" y="342"/>
                    <a:pt x="173" y="341"/>
                  </a:cubicBezTo>
                  <a:close/>
                  <a:moveTo>
                    <a:pt x="173" y="309"/>
                  </a:moveTo>
                  <a:cubicBezTo>
                    <a:pt x="208" y="311"/>
                    <a:pt x="242" y="298"/>
                    <a:pt x="268" y="274"/>
                  </a:cubicBezTo>
                  <a:cubicBezTo>
                    <a:pt x="292" y="251"/>
                    <a:pt x="304" y="218"/>
                    <a:pt x="304" y="174"/>
                  </a:cubicBezTo>
                  <a:cubicBezTo>
                    <a:pt x="304" y="130"/>
                    <a:pt x="292" y="97"/>
                    <a:pt x="268" y="74"/>
                  </a:cubicBezTo>
                  <a:cubicBezTo>
                    <a:pt x="213" y="27"/>
                    <a:pt x="133" y="27"/>
                    <a:pt x="78" y="74"/>
                  </a:cubicBezTo>
                  <a:cubicBezTo>
                    <a:pt x="54" y="97"/>
                    <a:pt x="42" y="130"/>
                    <a:pt x="42" y="174"/>
                  </a:cubicBezTo>
                  <a:cubicBezTo>
                    <a:pt x="42" y="218"/>
                    <a:pt x="54" y="251"/>
                    <a:pt x="78" y="274"/>
                  </a:cubicBezTo>
                  <a:cubicBezTo>
                    <a:pt x="103" y="298"/>
                    <a:pt x="138" y="311"/>
                    <a:pt x="173" y="309"/>
                  </a:cubicBezTo>
                  <a:close/>
                  <a:moveTo>
                    <a:pt x="112" y="249"/>
                  </a:moveTo>
                  <a:cubicBezTo>
                    <a:pt x="112" y="97"/>
                    <a:pt x="112" y="97"/>
                    <a:pt x="112" y="97"/>
                  </a:cubicBezTo>
                  <a:cubicBezTo>
                    <a:pt x="174" y="97"/>
                    <a:pt x="174" y="97"/>
                    <a:pt x="174" y="97"/>
                  </a:cubicBezTo>
                  <a:cubicBezTo>
                    <a:pt x="214" y="97"/>
                    <a:pt x="234" y="113"/>
                    <a:pt x="234" y="143"/>
                  </a:cubicBezTo>
                  <a:cubicBezTo>
                    <a:pt x="236" y="164"/>
                    <a:pt x="221" y="184"/>
                    <a:pt x="200" y="187"/>
                  </a:cubicBezTo>
                  <a:cubicBezTo>
                    <a:pt x="210" y="197"/>
                    <a:pt x="218" y="206"/>
                    <a:pt x="226" y="217"/>
                  </a:cubicBezTo>
                  <a:cubicBezTo>
                    <a:pt x="233" y="227"/>
                    <a:pt x="239" y="238"/>
                    <a:pt x="245" y="249"/>
                  </a:cubicBezTo>
                  <a:cubicBezTo>
                    <a:pt x="210" y="249"/>
                    <a:pt x="210" y="249"/>
                    <a:pt x="210" y="249"/>
                  </a:cubicBezTo>
                  <a:cubicBezTo>
                    <a:pt x="205" y="238"/>
                    <a:pt x="199" y="228"/>
                    <a:pt x="192" y="218"/>
                  </a:cubicBezTo>
                  <a:cubicBezTo>
                    <a:pt x="185" y="208"/>
                    <a:pt x="177" y="198"/>
                    <a:pt x="167" y="190"/>
                  </a:cubicBezTo>
                  <a:cubicBezTo>
                    <a:pt x="143" y="190"/>
                    <a:pt x="143" y="190"/>
                    <a:pt x="143" y="190"/>
                  </a:cubicBezTo>
                  <a:cubicBezTo>
                    <a:pt x="143" y="249"/>
                    <a:pt x="143" y="249"/>
                    <a:pt x="143" y="249"/>
                  </a:cubicBezTo>
                  <a:lnTo>
                    <a:pt x="112" y="249"/>
                  </a:lnTo>
                  <a:close/>
                  <a:moveTo>
                    <a:pt x="173" y="121"/>
                  </a:moveTo>
                  <a:cubicBezTo>
                    <a:pt x="143" y="121"/>
                    <a:pt x="143" y="121"/>
                    <a:pt x="143" y="121"/>
                  </a:cubicBezTo>
                  <a:cubicBezTo>
                    <a:pt x="143" y="167"/>
                    <a:pt x="143" y="167"/>
                    <a:pt x="143" y="167"/>
                  </a:cubicBezTo>
                  <a:cubicBezTo>
                    <a:pt x="173" y="167"/>
                    <a:pt x="173" y="167"/>
                    <a:pt x="173" y="167"/>
                  </a:cubicBezTo>
                  <a:cubicBezTo>
                    <a:pt x="193" y="167"/>
                    <a:pt x="202" y="159"/>
                    <a:pt x="202" y="144"/>
                  </a:cubicBezTo>
                  <a:cubicBezTo>
                    <a:pt x="202" y="128"/>
                    <a:pt x="193" y="121"/>
                    <a:pt x="17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pic>
        <p:nvPicPr>
          <p:cNvPr id="5" name="Picture Placeholder 4" descr="A chicken coop in a yard&#10;&#10;Description automatically generated">
            <a:extLst>
              <a:ext uri="{FF2B5EF4-FFF2-40B4-BE49-F238E27FC236}">
                <a16:creationId xmlns:a16="http://schemas.microsoft.com/office/drawing/2014/main" id="{61E9FF59-7B9C-9D01-DF27-9836B7297977}"/>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2440" b="12440"/>
          <a:stretch>
            <a:fillRect/>
          </a:stretch>
        </p:blipFill>
        <p:spPr/>
      </p:pic>
      <p:pic>
        <p:nvPicPr>
          <p:cNvPr id="39" name="Picture 38" descr="A black and white logo&#10;&#10;Description automatically generated">
            <a:extLst>
              <a:ext uri="{FF2B5EF4-FFF2-40B4-BE49-F238E27FC236}">
                <a16:creationId xmlns:a16="http://schemas.microsoft.com/office/drawing/2014/main" id="{2CC5B820-0E07-A1F6-CF44-386597559F5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615" y="465325"/>
            <a:ext cx="4130453" cy="1625344"/>
          </a:xfrm>
          <a:prstGeom prst="rect">
            <a:avLst/>
          </a:prstGeom>
        </p:spPr>
      </p:pic>
      <p:sp>
        <p:nvSpPr>
          <p:cNvPr id="2" name="TextBox 1">
            <a:extLst>
              <a:ext uri="{FF2B5EF4-FFF2-40B4-BE49-F238E27FC236}">
                <a16:creationId xmlns:a16="http://schemas.microsoft.com/office/drawing/2014/main" id="{2F9DB1C3-E322-C998-FE03-3E16F34BADAB}"/>
              </a:ext>
            </a:extLst>
          </p:cNvPr>
          <p:cNvSpPr txBox="1"/>
          <p:nvPr/>
        </p:nvSpPr>
        <p:spPr>
          <a:xfrm>
            <a:off x="-1479" y="181199"/>
            <a:ext cx="5017647" cy="129266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2800">
                <a:solidFill>
                  <a:schemeClr val="bg1"/>
                </a:solidFill>
              </a:rPr>
              <a:t>Happier Healthier Chickens</a:t>
            </a:r>
            <a:endParaRPr lang="en-US"/>
          </a:p>
          <a:p>
            <a:endParaRPr lang="en-US" sz="2800">
              <a:solidFill>
                <a:schemeClr val="bg1"/>
              </a:solidFill>
            </a:endParaRPr>
          </a:p>
          <a:p>
            <a:endParaRPr lang="en-US" sz="2800">
              <a:solidFill>
                <a:schemeClr val="bg1"/>
              </a:solidFill>
            </a:endParaRPr>
          </a:p>
        </p:txBody>
      </p:sp>
      <p:pic>
        <p:nvPicPr>
          <p:cNvPr id="48" name="Audio 47">
            <a:hlinkClick r:id="" action="ppaction://media"/>
            <a:extLst>
              <a:ext uri="{FF2B5EF4-FFF2-40B4-BE49-F238E27FC236}">
                <a16:creationId xmlns:a16="http://schemas.microsoft.com/office/drawing/2014/main" id="{8F7490B0-E1D2-AB81-8EE6-5AD2DDEBE5DE}"/>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662916286"/>
      </p:ext>
    </p:extLst>
  </p:cSld>
  <p:clrMapOvr>
    <a:masterClrMapping/>
  </p:clrMapOvr>
  <p:transition advTm="243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B7659-66A7-D595-5DCE-327B869D8631}"/>
              </a:ext>
            </a:extLst>
          </p:cNvPr>
          <p:cNvSpPr>
            <a:spLocks noGrp="1"/>
          </p:cNvSpPr>
          <p:nvPr>
            <p:ph type="title"/>
          </p:nvPr>
        </p:nvSpPr>
        <p:spPr/>
        <p:txBody>
          <a:bodyPr/>
          <a:lstStyle/>
          <a:p>
            <a:r>
              <a:rPr lang="en-US"/>
              <a:t>Mixing Instructions and Dosing Tips</a:t>
            </a:r>
          </a:p>
        </p:txBody>
      </p:sp>
      <p:sp>
        <p:nvSpPr>
          <p:cNvPr id="3" name="Content Placeholder 2">
            <a:extLst>
              <a:ext uri="{FF2B5EF4-FFF2-40B4-BE49-F238E27FC236}">
                <a16:creationId xmlns:a16="http://schemas.microsoft.com/office/drawing/2014/main" id="{5033CF3C-1216-DD96-FBD9-F3193BA5044A}"/>
              </a:ext>
            </a:extLst>
          </p:cNvPr>
          <p:cNvSpPr>
            <a:spLocks noGrp="1"/>
          </p:cNvSpPr>
          <p:nvPr>
            <p:ph idx="1"/>
          </p:nvPr>
        </p:nvSpPr>
        <p:spPr>
          <a:xfrm>
            <a:off x="2454442" y="1579129"/>
            <a:ext cx="9359733" cy="4132261"/>
          </a:xfrm>
        </p:spPr>
        <p:txBody>
          <a:bodyPr/>
          <a:lstStyle/>
          <a:p>
            <a:pPr marL="342900" indent="-342900">
              <a:buFont typeface="Arial"/>
              <a:buChar char="•"/>
            </a:pPr>
            <a:r>
              <a:rPr lang="en-US" sz="1800">
                <a:latin typeface="Invention"/>
              </a:rPr>
              <a:t>Mix vial thoroughly for 10 seconds</a:t>
            </a:r>
            <a:endParaRPr lang="en-US"/>
          </a:p>
          <a:p>
            <a:pPr marL="342900" indent="-342900">
              <a:buFont typeface="Arial"/>
              <a:buChar char="•"/>
            </a:pPr>
            <a:r>
              <a:rPr lang="en-US" sz="1800">
                <a:latin typeface="Invention"/>
              </a:rPr>
              <a:t>Attach provided syringe to the vial cap</a:t>
            </a:r>
          </a:p>
          <a:p>
            <a:pPr marL="342900" indent="-342900">
              <a:buFont typeface="Arial"/>
              <a:buChar char="•"/>
            </a:pPr>
            <a:r>
              <a:rPr lang="en-US" sz="1800">
                <a:latin typeface="Invention"/>
              </a:rPr>
              <a:t>Leave syringe attached, while inverting the vial, and draw out the required volume</a:t>
            </a:r>
          </a:p>
          <a:p>
            <a:pPr marL="342900" indent="-342900">
              <a:buFont typeface="Arial"/>
              <a:buChar char="•"/>
            </a:pPr>
            <a:r>
              <a:rPr lang="en-US" sz="1800">
                <a:latin typeface="Invention"/>
              </a:rPr>
              <a:t>Check for air bubbles and ensure correct volume</a:t>
            </a:r>
          </a:p>
          <a:p>
            <a:pPr marL="342900" indent="-342900">
              <a:buFont typeface="Arial"/>
              <a:buChar char="•"/>
            </a:pPr>
            <a:r>
              <a:rPr lang="en-US" sz="1800">
                <a:latin typeface="Invention"/>
              </a:rPr>
              <a:t>Detach syringe and dispense the dose into the suggested volume of drinking water. Stir the suspension well until the medicated water appears uniformly hazy.</a:t>
            </a:r>
          </a:p>
          <a:p>
            <a:pPr marL="342900" indent="-342900">
              <a:buChar char="•"/>
            </a:pPr>
            <a:endParaRPr lang="en-US" sz="800">
              <a:latin typeface="Invention"/>
              <a:cs typeface="Segoe UI Semibold"/>
            </a:endParaRPr>
          </a:p>
          <a:p>
            <a:pPr marL="0" indent="0">
              <a:buNone/>
            </a:pPr>
            <a:r>
              <a:rPr lang="en-US" sz="1800" b="1">
                <a:latin typeface="Invention"/>
                <a:cs typeface="Segoe UI Semibold"/>
              </a:rPr>
              <a:t>TIPS:  </a:t>
            </a:r>
          </a:p>
          <a:p>
            <a:pPr marL="285750" indent="-285750">
              <a:buChar char="•"/>
            </a:pPr>
            <a:r>
              <a:rPr lang="en-US" sz="1800" b="1">
                <a:latin typeface="Invention"/>
                <a:cs typeface="Segoe UI Semibold"/>
              </a:rPr>
              <a:t>Remove other water sources until medicated water is gone.</a:t>
            </a:r>
          </a:p>
          <a:p>
            <a:pPr marL="285750" indent="-285750">
              <a:buChar char="•"/>
            </a:pPr>
            <a:r>
              <a:rPr lang="en-US" sz="1800" b="1">
                <a:latin typeface="Invention"/>
                <a:cs typeface="Segoe UI Semibold"/>
              </a:rPr>
              <a:t>Treat chickens when feed is present, as chickens water intake will increase. </a:t>
            </a:r>
          </a:p>
          <a:p>
            <a:pPr marL="285750" indent="-285750">
              <a:buChar char="•"/>
            </a:pPr>
            <a:r>
              <a:rPr lang="en-US" sz="1800" b="1">
                <a:latin typeface="Invention"/>
                <a:cs typeface="Segoe UI Semibold"/>
              </a:rPr>
              <a:t>Treat chickens first thing in the morning, as they've been cooped up all night, they'll immediately head for a drink.</a:t>
            </a:r>
          </a:p>
          <a:p>
            <a:endParaRPr lang="en-US" sz="1800">
              <a:latin typeface="Invention"/>
            </a:endParaRPr>
          </a:p>
        </p:txBody>
      </p:sp>
      <p:sp>
        <p:nvSpPr>
          <p:cNvPr id="4" name="Slide Number Placeholder 3">
            <a:extLst>
              <a:ext uri="{FF2B5EF4-FFF2-40B4-BE49-F238E27FC236}">
                <a16:creationId xmlns:a16="http://schemas.microsoft.com/office/drawing/2014/main" id="{7B7102BB-B808-9204-3472-E7842D76B9C5}"/>
              </a:ext>
            </a:extLst>
          </p:cNvPr>
          <p:cNvSpPr>
            <a:spLocks noGrp="1"/>
          </p:cNvSpPr>
          <p:nvPr>
            <p:ph type="sldNum" sz="quarter" idx="12"/>
          </p:nvPr>
        </p:nvSpPr>
        <p:spPr/>
        <p:txBody>
          <a:bodyPr/>
          <a:lstStyle/>
          <a:p>
            <a:fld id="{29CC380D-5F44-41E8-971E-CDD19ED6F8E3}" type="slidenum">
              <a:rPr lang="en-GB" smtClean="0"/>
              <a:t>10</a:t>
            </a:fld>
            <a:endParaRPr lang="en-GB"/>
          </a:p>
        </p:txBody>
      </p:sp>
      <p:pic>
        <p:nvPicPr>
          <p:cNvPr id="5" name="Picture 4">
            <a:extLst>
              <a:ext uri="{FF2B5EF4-FFF2-40B4-BE49-F238E27FC236}">
                <a16:creationId xmlns:a16="http://schemas.microsoft.com/office/drawing/2014/main" id="{F429C2EB-7962-C113-74C1-50C8070DAA25}"/>
              </a:ext>
            </a:extLst>
          </p:cNvPr>
          <p:cNvPicPr>
            <a:picLocks noChangeAspect="1"/>
          </p:cNvPicPr>
          <p:nvPr/>
        </p:nvPicPr>
        <p:blipFill>
          <a:blip r:embed="rId5"/>
          <a:stretch>
            <a:fillRect/>
          </a:stretch>
        </p:blipFill>
        <p:spPr>
          <a:xfrm>
            <a:off x="1117348" y="1400004"/>
            <a:ext cx="1188818" cy="967127"/>
          </a:xfrm>
          <a:prstGeom prst="rect">
            <a:avLst/>
          </a:prstGeom>
        </p:spPr>
      </p:pic>
      <p:pic>
        <p:nvPicPr>
          <p:cNvPr id="6" name="Picture 5">
            <a:extLst>
              <a:ext uri="{FF2B5EF4-FFF2-40B4-BE49-F238E27FC236}">
                <a16:creationId xmlns:a16="http://schemas.microsoft.com/office/drawing/2014/main" id="{6116916E-28DE-3FDD-DAA8-410982F1F28A}"/>
              </a:ext>
            </a:extLst>
          </p:cNvPr>
          <p:cNvPicPr>
            <a:picLocks noChangeAspect="1"/>
          </p:cNvPicPr>
          <p:nvPr/>
        </p:nvPicPr>
        <p:blipFill>
          <a:blip r:embed="rId6"/>
          <a:stretch>
            <a:fillRect/>
          </a:stretch>
        </p:blipFill>
        <p:spPr>
          <a:xfrm>
            <a:off x="1117349" y="2330776"/>
            <a:ext cx="1198549" cy="995501"/>
          </a:xfrm>
          <a:prstGeom prst="rect">
            <a:avLst/>
          </a:prstGeom>
        </p:spPr>
      </p:pic>
      <p:pic>
        <p:nvPicPr>
          <p:cNvPr id="7" name="Picture 6">
            <a:extLst>
              <a:ext uri="{FF2B5EF4-FFF2-40B4-BE49-F238E27FC236}">
                <a16:creationId xmlns:a16="http://schemas.microsoft.com/office/drawing/2014/main" id="{FCBC89E4-8152-20AA-DDE9-8C42E3A7CE60}"/>
              </a:ext>
            </a:extLst>
          </p:cNvPr>
          <p:cNvPicPr>
            <a:picLocks noChangeAspect="1"/>
          </p:cNvPicPr>
          <p:nvPr/>
        </p:nvPicPr>
        <p:blipFill>
          <a:blip r:embed="rId7"/>
          <a:stretch>
            <a:fillRect/>
          </a:stretch>
        </p:blipFill>
        <p:spPr>
          <a:xfrm>
            <a:off x="1117349" y="3297903"/>
            <a:ext cx="1188818" cy="974441"/>
          </a:xfrm>
          <a:prstGeom prst="rect">
            <a:avLst/>
          </a:prstGeom>
        </p:spPr>
      </p:pic>
      <p:pic>
        <p:nvPicPr>
          <p:cNvPr id="8" name="Picture 7">
            <a:extLst>
              <a:ext uri="{FF2B5EF4-FFF2-40B4-BE49-F238E27FC236}">
                <a16:creationId xmlns:a16="http://schemas.microsoft.com/office/drawing/2014/main" id="{F51C4955-6445-3111-B4BB-DD00535BBE0C}"/>
              </a:ext>
            </a:extLst>
          </p:cNvPr>
          <p:cNvPicPr>
            <a:picLocks noChangeAspect="1"/>
          </p:cNvPicPr>
          <p:nvPr/>
        </p:nvPicPr>
        <p:blipFill>
          <a:blip r:embed="rId8"/>
          <a:stretch>
            <a:fillRect/>
          </a:stretch>
        </p:blipFill>
        <p:spPr>
          <a:xfrm>
            <a:off x="1106906" y="4293403"/>
            <a:ext cx="1188818" cy="1116936"/>
          </a:xfrm>
          <a:prstGeom prst="rect">
            <a:avLst/>
          </a:prstGeom>
        </p:spPr>
      </p:pic>
      <p:pic>
        <p:nvPicPr>
          <p:cNvPr id="9" name="Picture 8">
            <a:extLst>
              <a:ext uri="{FF2B5EF4-FFF2-40B4-BE49-F238E27FC236}">
                <a16:creationId xmlns:a16="http://schemas.microsoft.com/office/drawing/2014/main" id="{53A99662-0A0D-6666-CD85-CA80B5FE8EE6}"/>
              </a:ext>
            </a:extLst>
          </p:cNvPr>
          <p:cNvPicPr>
            <a:picLocks noChangeAspect="1"/>
          </p:cNvPicPr>
          <p:nvPr/>
        </p:nvPicPr>
        <p:blipFill>
          <a:blip r:embed="rId9"/>
          <a:stretch>
            <a:fillRect/>
          </a:stretch>
        </p:blipFill>
        <p:spPr>
          <a:xfrm>
            <a:off x="1117350" y="5382656"/>
            <a:ext cx="1208991" cy="994811"/>
          </a:xfrm>
          <a:prstGeom prst="rect">
            <a:avLst/>
          </a:prstGeom>
        </p:spPr>
      </p:pic>
      <p:pic>
        <p:nvPicPr>
          <p:cNvPr id="12" name="Audio 11">
            <a:hlinkClick r:id="" action="ppaction://media"/>
            <a:extLst>
              <a:ext uri="{FF2B5EF4-FFF2-40B4-BE49-F238E27FC236}">
                <a16:creationId xmlns:a16="http://schemas.microsoft.com/office/drawing/2014/main" id="{F4D545C2-40BB-89B2-2AB0-F18BC8F8F33A}"/>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02755377"/>
      </p:ext>
    </p:extLst>
  </p:cSld>
  <p:clrMapOvr>
    <a:masterClrMapping/>
  </p:clrMapOvr>
  <p:transition advTm="4019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189FE-68FB-9A75-8A02-EC5D89199A9C}"/>
              </a:ext>
            </a:extLst>
          </p:cNvPr>
          <p:cNvSpPr>
            <a:spLocks noGrp="1"/>
          </p:cNvSpPr>
          <p:nvPr>
            <p:ph type="title"/>
          </p:nvPr>
        </p:nvSpPr>
        <p:spPr/>
        <p:txBody>
          <a:bodyPr/>
          <a:lstStyle/>
          <a:p>
            <a:r>
              <a:rPr lang="en-US"/>
              <a:t>So what does the Product look like? </a:t>
            </a:r>
          </a:p>
        </p:txBody>
      </p:sp>
      <p:sp>
        <p:nvSpPr>
          <p:cNvPr id="3" name="Slide Number Placeholder 2">
            <a:extLst>
              <a:ext uri="{FF2B5EF4-FFF2-40B4-BE49-F238E27FC236}">
                <a16:creationId xmlns:a16="http://schemas.microsoft.com/office/drawing/2014/main" id="{4908B7FD-85C7-2096-F038-E4A733D1ED93}"/>
              </a:ext>
            </a:extLst>
          </p:cNvPr>
          <p:cNvSpPr>
            <a:spLocks noGrp="1"/>
          </p:cNvSpPr>
          <p:nvPr>
            <p:ph type="sldNum" sz="quarter" idx="12"/>
          </p:nvPr>
        </p:nvSpPr>
        <p:spPr/>
        <p:txBody>
          <a:bodyPr/>
          <a:lstStyle/>
          <a:p>
            <a:fld id="{29CC380D-5F44-41E8-971E-CDD19ED6F8E3}" type="slidenum">
              <a:rPr lang="en-GB" smtClean="0"/>
              <a:pPr/>
              <a:t>11</a:t>
            </a:fld>
            <a:endParaRPr lang="en-GB"/>
          </a:p>
        </p:txBody>
      </p:sp>
      <p:pic>
        <p:nvPicPr>
          <p:cNvPr id="6" name="Content Placeholder 5" descr="A group of boxes on a black background&#10;&#10;Description automatically generated">
            <a:extLst>
              <a:ext uri="{FF2B5EF4-FFF2-40B4-BE49-F238E27FC236}">
                <a16:creationId xmlns:a16="http://schemas.microsoft.com/office/drawing/2014/main" id="{AFFAF5D5-A42B-B762-96AA-5A99E8B75B63}"/>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13499" y="1900857"/>
            <a:ext cx="4992097" cy="4963342"/>
          </a:xfrm>
        </p:spPr>
      </p:pic>
      <p:sp>
        <p:nvSpPr>
          <p:cNvPr id="11" name="TextBox 10">
            <a:extLst>
              <a:ext uri="{FF2B5EF4-FFF2-40B4-BE49-F238E27FC236}">
                <a16:creationId xmlns:a16="http://schemas.microsoft.com/office/drawing/2014/main" id="{2CF4513D-26D0-FA6F-8363-F9AC3FAEB900}"/>
              </a:ext>
            </a:extLst>
          </p:cNvPr>
          <p:cNvSpPr txBox="1"/>
          <p:nvPr/>
        </p:nvSpPr>
        <p:spPr>
          <a:xfrm>
            <a:off x="2636594" y="1527046"/>
            <a:ext cx="8046720" cy="2600960"/>
          </a:xfrm>
          <a:prstGeom prst="rect">
            <a:avLst/>
          </a:prstGeom>
          <a:noFill/>
        </p:spPr>
        <p:txBody>
          <a:bodyPr wrap="square" lIns="0" tIns="0" rIns="0" bIns="0" rtlCol="0" anchor="t">
            <a:noAutofit/>
          </a:bodyPr>
          <a:lstStyle/>
          <a:p>
            <a:pPr marL="171450" indent="-171450">
              <a:buFont typeface="Arial" panose="020B0604020202020204" pitchFamily="34" charset="0"/>
              <a:buChar char="•"/>
            </a:pPr>
            <a:r>
              <a:rPr lang="en-US" sz="2200">
                <a:solidFill>
                  <a:srgbClr val="FFFFFF"/>
                </a:solidFill>
              </a:rPr>
              <a:t>3mL bottle</a:t>
            </a:r>
          </a:p>
          <a:p>
            <a:pPr marL="171450" indent="-171450" algn="l">
              <a:buFont typeface="Arial" panose="020B0604020202020204" pitchFamily="34" charset="0"/>
              <a:buChar char="•"/>
            </a:pPr>
            <a:r>
              <a:rPr lang="en-US" sz="2200">
                <a:solidFill>
                  <a:srgbClr val="FFFFFF"/>
                </a:solidFill>
              </a:rPr>
              <a:t>Glass bottle with a PIBA cap in an individual box  (+1 syringe and 1 leaflet). </a:t>
            </a:r>
          </a:p>
          <a:p>
            <a:pPr marL="171450" indent="-171450" algn="l">
              <a:buFont typeface="Arial" panose="020B0604020202020204" pitchFamily="34" charset="0"/>
              <a:buChar char="•"/>
            </a:pPr>
            <a:r>
              <a:rPr lang="en-US" sz="2200">
                <a:solidFill>
                  <a:srgbClr val="FFFFFF"/>
                </a:solidFill>
              </a:rPr>
              <a:t>12 individual boxes in a display box, perforated to stay on shelf</a:t>
            </a:r>
          </a:p>
          <a:p>
            <a:pPr marL="171450" indent="-171450" algn="l">
              <a:buFont typeface="Arial" panose="020B0604020202020204" pitchFamily="34" charset="0"/>
              <a:buChar char="•"/>
            </a:pPr>
            <a:r>
              <a:rPr lang="en-US" sz="2200">
                <a:solidFill>
                  <a:srgbClr val="FFFFFF"/>
                </a:solidFill>
              </a:rPr>
              <a:t>4 display boxes in a master case (48 bottles) </a:t>
            </a:r>
          </a:p>
          <a:p>
            <a:pPr marL="171450" indent="-171450" algn="l">
              <a:buFont typeface="Arial" panose="020B0604020202020204" pitchFamily="34" charset="0"/>
              <a:buChar char="•"/>
            </a:pPr>
            <a:r>
              <a:rPr lang="en-US" sz="2200">
                <a:solidFill>
                  <a:srgbClr val="FFFFFF"/>
                </a:solidFill>
              </a:rPr>
              <a:t>UIN:  215621     UPC:  662858216103</a:t>
            </a:r>
          </a:p>
          <a:p>
            <a:pPr marL="171450" indent="-171450">
              <a:buFont typeface="Arial" panose="020B0604020202020204" pitchFamily="34" charset="0"/>
              <a:buChar char="•"/>
            </a:pPr>
            <a:r>
              <a:rPr lang="en-US" sz="2200">
                <a:solidFill>
                  <a:srgbClr val="FFFFFF"/>
                </a:solidFill>
              </a:rPr>
              <a:t>MAP Price is present – please see price list</a:t>
            </a:r>
          </a:p>
          <a:p>
            <a:pPr marL="171450" indent="-171450" algn="l">
              <a:buFont typeface="Arial" panose="020B0604020202020204" pitchFamily="34" charset="0"/>
              <a:buChar char="•"/>
            </a:pPr>
            <a:endParaRPr lang="en-US" sz="1800"/>
          </a:p>
          <a:p>
            <a:pPr algn="l"/>
            <a:endParaRPr lang="en-US" sz="1800"/>
          </a:p>
        </p:txBody>
      </p:sp>
      <p:pic>
        <p:nvPicPr>
          <p:cNvPr id="5" name="Picture 4" descr="A box with a syringe next to it&#10;&#10;Description automatically generated">
            <a:extLst>
              <a:ext uri="{FF2B5EF4-FFF2-40B4-BE49-F238E27FC236}">
                <a16:creationId xmlns:a16="http://schemas.microsoft.com/office/drawing/2014/main" id="{11A52B91-2E74-6CE3-F4EF-7EFDF0BFA7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1197" y="3782131"/>
            <a:ext cx="3896455" cy="3081501"/>
          </a:xfrm>
          <a:prstGeom prst="rect">
            <a:avLst/>
          </a:prstGeom>
        </p:spPr>
      </p:pic>
      <p:pic>
        <p:nvPicPr>
          <p:cNvPr id="8" name="Audio 7">
            <a:hlinkClick r:id="" action="ppaction://media"/>
            <a:extLst>
              <a:ext uri="{FF2B5EF4-FFF2-40B4-BE49-F238E27FC236}">
                <a16:creationId xmlns:a16="http://schemas.microsoft.com/office/drawing/2014/main" id="{7EC80104-DFA5-88E0-F1B9-D085052878F4}"/>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737471902"/>
      </p:ext>
    </p:extLst>
  </p:cSld>
  <p:clrMapOvr>
    <a:masterClrMapping/>
  </p:clrMapOvr>
  <p:transition advTm="5180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6C3A148-73C2-980B-72CA-D8E186FABCFE}"/>
              </a:ext>
            </a:extLst>
          </p:cNvPr>
          <p:cNvSpPr>
            <a:spLocks noGrp="1"/>
          </p:cNvSpPr>
          <p:nvPr>
            <p:ph type="sldNum" sz="quarter" idx="11"/>
          </p:nvPr>
        </p:nvSpPr>
        <p:spPr/>
        <p:txBody>
          <a:bodyPr/>
          <a:lstStyle/>
          <a:p>
            <a:fld id="{29CC380D-5F44-41E8-971E-CDD19ED6F8E3}" type="slidenum">
              <a:rPr lang="en-GB" smtClean="0"/>
              <a:t>12</a:t>
            </a:fld>
            <a:endParaRPr lang="en-GB"/>
          </a:p>
        </p:txBody>
      </p:sp>
      <p:sp>
        <p:nvSpPr>
          <p:cNvPr id="7" name="Title 5">
            <a:extLst>
              <a:ext uri="{FF2B5EF4-FFF2-40B4-BE49-F238E27FC236}">
                <a16:creationId xmlns:a16="http://schemas.microsoft.com/office/drawing/2014/main" id="{BE077FAA-79F8-3E6A-6C51-6B5B750D0CF6}"/>
              </a:ext>
            </a:extLst>
          </p:cNvPr>
          <p:cNvSpPr txBox="1">
            <a:spLocks/>
          </p:cNvSpPr>
          <p:nvPr/>
        </p:nvSpPr>
        <p:spPr>
          <a:xfrm>
            <a:off x="1020838" y="958303"/>
            <a:ext cx="10798895" cy="1514134"/>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5750" kern="1200">
                <a:solidFill>
                  <a:schemeClr val="bg1"/>
                </a:solidFill>
                <a:latin typeface="+mj-lt"/>
                <a:ea typeface="+mj-ea"/>
                <a:cs typeface="+mj-cs"/>
              </a:defRPr>
            </a:lvl1pPr>
          </a:lstStyle>
          <a:p>
            <a:r>
              <a:rPr lang="en-US" sz="5400" b="1" dirty="0"/>
              <a:t>www.DewormMyChickens.com</a:t>
            </a:r>
          </a:p>
          <a:p>
            <a:endParaRPr lang="en-US" sz="5400" b="1" dirty="0"/>
          </a:p>
          <a:p>
            <a:r>
              <a:rPr lang="en-US" sz="5400" b="1" dirty="0"/>
              <a:t>MoreRetailPower.com </a:t>
            </a:r>
          </a:p>
        </p:txBody>
      </p:sp>
      <p:pic>
        <p:nvPicPr>
          <p:cNvPr id="9" name="Picture 8" descr="A box with a syringe next to it&#10;&#10;Description automatically generated">
            <a:extLst>
              <a:ext uri="{FF2B5EF4-FFF2-40B4-BE49-F238E27FC236}">
                <a16:creationId xmlns:a16="http://schemas.microsoft.com/office/drawing/2014/main" id="{895881A3-28ED-4E0F-BDCA-808786CE2B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146" y="2695475"/>
            <a:ext cx="5585210" cy="4378960"/>
          </a:xfrm>
          <a:prstGeom prst="rect">
            <a:avLst/>
          </a:prstGeom>
        </p:spPr>
      </p:pic>
      <p:pic>
        <p:nvPicPr>
          <p:cNvPr id="15" name="Audio 14">
            <a:hlinkClick r:id="" action="ppaction://media"/>
            <a:extLst>
              <a:ext uri="{FF2B5EF4-FFF2-40B4-BE49-F238E27FC236}">
                <a16:creationId xmlns:a16="http://schemas.microsoft.com/office/drawing/2014/main" id="{B0C02ED6-C0EB-6C82-2631-73BBC31BF46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11483130"/>
      </p:ext>
    </p:extLst>
  </p:cSld>
  <p:clrMapOvr>
    <a:masterClrMapping/>
  </p:clrMapOvr>
  <p:transition advTm="3845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AE9329-6C78-F5E6-47AF-BFFDB842D8C9}"/>
              </a:ext>
            </a:extLst>
          </p:cNvPr>
          <p:cNvSpPr>
            <a:spLocks noGrp="1"/>
          </p:cNvSpPr>
          <p:nvPr>
            <p:ph type="ctrTitle"/>
          </p:nvPr>
        </p:nvSpPr>
        <p:spPr>
          <a:xfrm>
            <a:off x="509904" y="716800"/>
            <a:ext cx="9162415" cy="1503000"/>
          </a:xfrm>
        </p:spPr>
        <p:txBody>
          <a:bodyPr/>
          <a:lstStyle/>
          <a:p>
            <a:r>
              <a:rPr lang="en-US" b="1" dirty="0"/>
              <a:t>Thank you!</a:t>
            </a:r>
          </a:p>
        </p:txBody>
      </p:sp>
      <p:sp>
        <p:nvSpPr>
          <p:cNvPr id="3" name="Slide Number Placeholder 2">
            <a:extLst>
              <a:ext uri="{FF2B5EF4-FFF2-40B4-BE49-F238E27FC236}">
                <a16:creationId xmlns:a16="http://schemas.microsoft.com/office/drawing/2014/main" id="{AC661A0B-4459-8AEA-25FE-800F548BCC49}"/>
              </a:ext>
            </a:extLst>
          </p:cNvPr>
          <p:cNvSpPr>
            <a:spLocks noGrp="1"/>
          </p:cNvSpPr>
          <p:nvPr>
            <p:ph type="sldNum" sz="quarter" idx="4294967295"/>
          </p:nvPr>
        </p:nvSpPr>
        <p:spPr>
          <a:xfrm>
            <a:off x="11961813" y="6480175"/>
            <a:ext cx="230187" cy="215900"/>
          </a:xfrm>
        </p:spPr>
        <p:txBody>
          <a:bodyPr/>
          <a:lstStyle/>
          <a:p>
            <a:fld id="{29CC380D-5F44-41E8-971E-CDD19ED6F8E3}" type="slidenum">
              <a:rPr lang="en-GB" smtClean="0"/>
              <a:pPr/>
              <a:t>13</a:t>
            </a:fld>
            <a:endParaRPr lang="en-GB"/>
          </a:p>
        </p:txBody>
      </p:sp>
      <p:pic>
        <p:nvPicPr>
          <p:cNvPr id="8" name="Picture 7">
            <a:extLst>
              <a:ext uri="{FF2B5EF4-FFF2-40B4-BE49-F238E27FC236}">
                <a16:creationId xmlns:a16="http://schemas.microsoft.com/office/drawing/2014/main" id="{058BA6B3-89DF-F8B7-F875-56AB3D45AFAD}"/>
              </a:ext>
            </a:extLst>
          </p:cNvPr>
          <p:cNvPicPr>
            <a:picLocks noChangeAspect="1"/>
          </p:cNvPicPr>
          <p:nvPr/>
        </p:nvPicPr>
        <p:blipFill>
          <a:blip r:embed="rId5"/>
          <a:stretch>
            <a:fillRect/>
          </a:stretch>
        </p:blipFill>
        <p:spPr>
          <a:xfrm>
            <a:off x="6562050" y="1095208"/>
            <a:ext cx="3498889" cy="3542993"/>
          </a:xfrm>
          <a:prstGeom prst="rect">
            <a:avLst/>
          </a:prstGeom>
        </p:spPr>
      </p:pic>
      <p:sp>
        <p:nvSpPr>
          <p:cNvPr id="2" name="TextBox 1">
            <a:extLst>
              <a:ext uri="{FF2B5EF4-FFF2-40B4-BE49-F238E27FC236}">
                <a16:creationId xmlns:a16="http://schemas.microsoft.com/office/drawing/2014/main" id="{CD1EB0E1-D1E2-5D32-E14E-3E01EC4E01CB}"/>
              </a:ext>
            </a:extLst>
          </p:cNvPr>
          <p:cNvSpPr txBox="1"/>
          <p:nvPr/>
        </p:nvSpPr>
        <p:spPr>
          <a:xfrm>
            <a:off x="254000" y="5226800"/>
            <a:ext cx="914400" cy="914400"/>
          </a:xfrm>
          <a:prstGeom prst="rect">
            <a:avLst/>
          </a:prstGeom>
          <a:noFill/>
        </p:spPr>
        <p:txBody>
          <a:bodyPr wrap="none" lIns="0" tIns="0" rIns="0" bIns="0" rtlCol="0">
            <a:noAutofit/>
          </a:bodyPr>
          <a:lstStyle/>
          <a:p>
            <a:pPr algn="l"/>
            <a:r>
              <a:rPr lang="en-US" sz="1100" b="1" i="0" dirty="0">
                <a:solidFill>
                  <a:schemeClr val="bg1"/>
                </a:solidFill>
                <a:effectLst/>
                <a:latin typeface="Invention" panose="020B0503020008020204" pitchFamily="34" charset="0"/>
              </a:rPr>
              <a:t>IMPORTANT SAFETY INFORMATION: </a:t>
            </a:r>
            <a:r>
              <a:rPr lang="en-US" sz="1100" i="0" dirty="0">
                <a:solidFill>
                  <a:schemeClr val="bg1"/>
                </a:solidFill>
                <a:effectLst/>
                <a:latin typeface="Invention" panose="020B0503020008020204" pitchFamily="34" charset="0"/>
              </a:rPr>
              <a:t>Not for use in humans. Accidental exposure may result in skin and eye irritation and may cause gastrointestinal disturbances and </a:t>
            </a:r>
          </a:p>
          <a:p>
            <a:pPr algn="l"/>
            <a:r>
              <a:rPr lang="en-US" sz="1100" i="0" dirty="0">
                <a:solidFill>
                  <a:schemeClr val="bg1"/>
                </a:solidFill>
                <a:effectLst/>
                <a:latin typeface="Invention" panose="020B0503020008020204" pitchFamily="34" charset="0"/>
              </a:rPr>
              <a:t>hypersensitivity reactions in humans.  No withdrawal period is required when used according to the label. Consult your veterinarian for assistance in the diagnosis,</a:t>
            </a:r>
          </a:p>
          <a:p>
            <a:pPr algn="l"/>
            <a:r>
              <a:rPr lang="en-US" sz="1100" i="0" dirty="0">
                <a:solidFill>
                  <a:schemeClr val="bg1"/>
                </a:solidFill>
                <a:effectLst/>
                <a:latin typeface="Invention" panose="020B0503020008020204" pitchFamily="34" charset="0"/>
              </a:rPr>
              <a:t>treatment and control of parasitism.</a:t>
            </a:r>
          </a:p>
          <a:p>
            <a:pPr algn="l"/>
            <a:endParaRPr lang="en-US" sz="1100" dirty="0">
              <a:solidFill>
                <a:schemeClr val="bg1"/>
              </a:solidFill>
              <a:latin typeface="Invention" panose="020B0503020008020204" pitchFamily="34" charset="0"/>
            </a:endParaRPr>
          </a:p>
          <a:p>
            <a:r>
              <a:rPr lang="en-US" sz="1100" dirty="0">
                <a:solidFill>
                  <a:schemeClr val="bg1"/>
                </a:solidFill>
                <a:effectLst/>
                <a:latin typeface="Invention" panose="020B0503020008020204" pitchFamily="34" charset="0"/>
                <a:ea typeface="Calibri" panose="020F0502020204030204" pitchFamily="34" charset="0"/>
                <a:cs typeface="Arial" panose="020B0604020202020204" pitchFamily="34" charset="0"/>
              </a:rPr>
              <a:t>© 2025 Merck &amp; Co., Inc., Rahway, NJ, USA and its affiliates. All rights reserved. US-SFG-250200016</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100" dirty="0">
              <a:solidFill>
                <a:schemeClr val="bg1"/>
              </a:solidFill>
            </a:endParaRPr>
          </a:p>
        </p:txBody>
      </p:sp>
      <p:pic>
        <p:nvPicPr>
          <p:cNvPr id="7" name="Audio 6">
            <a:hlinkClick r:id="" action="ppaction://media"/>
            <a:extLst>
              <a:ext uri="{FF2B5EF4-FFF2-40B4-BE49-F238E27FC236}">
                <a16:creationId xmlns:a16="http://schemas.microsoft.com/office/drawing/2014/main" id="{51B1D653-E126-017F-47F4-181E200977A5}"/>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252767705"/>
      </p:ext>
    </p:extLst>
  </p:cSld>
  <p:clrMapOvr>
    <a:masterClrMapping/>
  </p:clrMapOvr>
  <p:transition advTm="2929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12F1B-A3AC-AC05-C3C2-9CCC20A78633}"/>
              </a:ext>
            </a:extLst>
          </p:cNvPr>
          <p:cNvSpPr>
            <a:spLocks noGrp="1"/>
          </p:cNvSpPr>
          <p:nvPr>
            <p:ph type="title"/>
          </p:nvPr>
        </p:nvSpPr>
        <p:spPr/>
        <p:txBody>
          <a:bodyPr/>
          <a:lstStyle/>
          <a:p>
            <a:r>
              <a:rPr lang="en-US" dirty="0"/>
              <a:t>Background and Evolution of Backyard Flocks</a:t>
            </a:r>
          </a:p>
        </p:txBody>
      </p:sp>
      <p:sp>
        <p:nvSpPr>
          <p:cNvPr id="3" name="Content Placeholder 2">
            <a:extLst>
              <a:ext uri="{FF2B5EF4-FFF2-40B4-BE49-F238E27FC236}">
                <a16:creationId xmlns:a16="http://schemas.microsoft.com/office/drawing/2014/main" id="{78B7273A-C9E8-49CA-D889-20927FC05398}"/>
              </a:ext>
            </a:extLst>
          </p:cNvPr>
          <p:cNvSpPr>
            <a:spLocks noGrp="1"/>
          </p:cNvSpPr>
          <p:nvPr>
            <p:ph idx="1"/>
          </p:nvPr>
        </p:nvSpPr>
        <p:spPr>
          <a:xfrm>
            <a:off x="377825" y="1713880"/>
            <a:ext cx="6022975" cy="5144119"/>
          </a:xfrm>
        </p:spPr>
        <p:txBody>
          <a:bodyPr/>
          <a:lstStyle/>
          <a:p>
            <a:pPr marL="342900" indent="-342900">
              <a:buFont typeface="Arial" panose="020B0604020202020204" pitchFamily="34" charset="0"/>
              <a:buChar char="•"/>
            </a:pPr>
            <a:r>
              <a:rPr lang="en-US" sz="2200" dirty="0"/>
              <a:t>In 2018, 7% of US family homes owned chickens.</a:t>
            </a:r>
          </a:p>
          <a:p>
            <a:pPr marL="342900" indent="-342900">
              <a:buFont typeface="Arial" panose="020B0604020202020204" pitchFamily="34" charset="0"/>
              <a:buChar char="•"/>
            </a:pPr>
            <a:r>
              <a:rPr lang="en-US" sz="2200" dirty="0"/>
              <a:t>That number has doubled in six years, as of 2024, 14% of homes in the US have chickens (~12 million people / 85 million chickens).</a:t>
            </a:r>
          </a:p>
          <a:p>
            <a:pPr marL="342900" indent="-342900">
              <a:buFont typeface="Arial" panose="020B0604020202020204" pitchFamily="34" charset="0"/>
              <a:buChar char="•"/>
            </a:pPr>
            <a:r>
              <a:rPr lang="en-US" sz="2200" dirty="0"/>
              <a:t>It is assumed that 3% of the 14% live on farms, so 11% of these chicken owners live in suburbs or urban areas.</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endParaRPr lang="en-US" sz="2200" dirty="0"/>
          </a:p>
          <a:p>
            <a:r>
              <a:rPr lang="en-US" sz="1600" dirty="0">
                <a:hlinkClick r:id="rId5"/>
              </a:rPr>
              <a:t>https://www.futuremarketinginsights.com/reports/chicken-coops-market</a:t>
            </a:r>
            <a:r>
              <a:rPr lang="en-US" sz="1600" dirty="0"/>
              <a:t>. Accessed 3/13/25.</a:t>
            </a:r>
          </a:p>
          <a:p>
            <a:pPr marL="0" lvl="1" indent="0">
              <a:buNone/>
            </a:pPr>
            <a:endParaRPr lang="en-US" sz="2200" dirty="0"/>
          </a:p>
          <a:p>
            <a:endParaRPr lang="en-US" sz="2200" dirty="0"/>
          </a:p>
        </p:txBody>
      </p:sp>
      <p:sp>
        <p:nvSpPr>
          <p:cNvPr id="4" name="Slide Number Placeholder 3">
            <a:extLst>
              <a:ext uri="{FF2B5EF4-FFF2-40B4-BE49-F238E27FC236}">
                <a16:creationId xmlns:a16="http://schemas.microsoft.com/office/drawing/2014/main" id="{EBDF7104-CDB8-4DB3-AFBD-FE466FE5F5A8}"/>
              </a:ext>
            </a:extLst>
          </p:cNvPr>
          <p:cNvSpPr>
            <a:spLocks noGrp="1"/>
          </p:cNvSpPr>
          <p:nvPr>
            <p:ph type="sldNum" sz="quarter" idx="12"/>
          </p:nvPr>
        </p:nvSpPr>
        <p:spPr/>
        <p:txBody>
          <a:bodyPr/>
          <a:lstStyle/>
          <a:p>
            <a:fld id="{29CC380D-5F44-41E8-971E-CDD19ED6F8E3}" type="slidenum">
              <a:rPr lang="en-GB" smtClean="0"/>
              <a:t>2</a:t>
            </a:fld>
            <a:endParaRPr lang="en-GB"/>
          </a:p>
        </p:txBody>
      </p:sp>
      <p:pic>
        <p:nvPicPr>
          <p:cNvPr id="14" name="Picture 13">
            <a:extLst>
              <a:ext uri="{FF2B5EF4-FFF2-40B4-BE49-F238E27FC236}">
                <a16:creationId xmlns:a16="http://schemas.microsoft.com/office/drawing/2014/main" id="{82F62B87-E4DA-ECE0-D7D3-E4851B7093CE}"/>
              </a:ext>
            </a:extLst>
          </p:cNvPr>
          <p:cNvPicPr>
            <a:picLocks noChangeAspect="1"/>
          </p:cNvPicPr>
          <p:nvPr/>
        </p:nvPicPr>
        <p:blipFill>
          <a:blip r:embed="rId6"/>
          <a:stretch>
            <a:fillRect/>
          </a:stretch>
        </p:blipFill>
        <p:spPr>
          <a:xfrm>
            <a:off x="6432667" y="1713880"/>
            <a:ext cx="5604867" cy="3926470"/>
          </a:xfrm>
          <a:prstGeom prst="rect">
            <a:avLst/>
          </a:prstGeom>
        </p:spPr>
      </p:pic>
      <p:pic>
        <p:nvPicPr>
          <p:cNvPr id="13" name="Audio 12">
            <a:hlinkClick r:id="" action="ppaction://media"/>
            <a:extLst>
              <a:ext uri="{FF2B5EF4-FFF2-40B4-BE49-F238E27FC236}">
                <a16:creationId xmlns:a16="http://schemas.microsoft.com/office/drawing/2014/main" id="{288AD64F-3BE3-7548-6C06-C7DDD9EEDF7A}"/>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616166113"/>
      </p:ext>
    </p:extLst>
  </p:cSld>
  <p:clrMapOvr>
    <a:masterClrMapping/>
  </p:clrMapOvr>
  <p:transition advTm="2595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872A2-3949-7D6F-62A9-197E5AFC846F}"/>
              </a:ext>
            </a:extLst>
          </p:cNvPr>
          <p:cNvSpPr>
            <a:spLocks noGrp="1"/>
          </p:cNvSpPr>
          <p:nvPr>
            <p:ph type="title"/>
          </p:nvPr>
        </p:nvSpPr>
        <p:spPr/>
        <p:txBody>
          <a:bodyPr/>
          <a:lstStyle/>
          <a:p>
            <a:r>
              <a:rPr lang="en-US"/>
              <a:t>Product Landscape</a:t>
            </a:r>
          </a:p>
        </p:txBody>
      </p:sp>
      <p:sp>
        <p:nvSpPr>
          <p:cNvPr id="3" name="Content Placeholder 2">
            <a:extLst>
              <a:ext uri="{FF2B5EF4-FFF2-40B4-BE49-F238E27FC236}">
                <a16:creationId xmlns:a16="http://schemas.microsoft.com/office/drawing/2014/main" id="{31D0844C-12E1-68E0-EC71-D2723789EDEB}"/>
              </a:ext>
            </a:extLst>
          </p:cNvPr>
          <p:cNvSpPr>
            <a:spLocks noGrp="1"/>
          </p:cNvSpPr>
          <p:nvPr>
            <p:ph idx="1"/>
          </p:nvPr>
        </p:nvSpPr>
        <p:spPr>
          <a:xfrm>
            <a:off x="377825" y="1232910"/>
            <a:ext cx="5497723" cy="4132261"/>
          </a:xfrm>
        </p:spPr>
        <p:txBody>
          <a:bodyPr/>
          <a:lstStyle/>
          <a:p>
            <a:endParaRPr lang="en-US" sz="2400">
              <a:cs typeface="Segoe UI Semibold"/>
            </a:endParaRPr>
          </a:p>
          <a:p>
            <a:pPr marL="342900" indent="-342900">
              <a:buFont typeface="Arial" panose="020B0604020202020204" pitchFamily="34" charset="0"/>
              <a:buChar char="•"/>
            </a:pPr>
            <a:endParaRPr lang="en-US" sz="2400">
              <a:cs typeface="Segoe UI Semibold"/>
            </a:endParaRPr>
          </a:p>
          <a:p>
            <a:endParaRPr lang="en-US" sz="2000"/>
          </a:p>
        </p:txBody>
      </p:sp>
      <p:sp>
        <p:nvSpPr>
          <p:cNvPr id="4" name="Slide Number Placeholder 3">
            <a:extLst>
              <a:ext uri="{FF2B5EF4-FFF2-40B4-BE49-F238E27FC236}">
                <a16:creationId xmlns:a16="http://schemas.microsoft.com/office/drawing/2014/main" id="{9284FA93-8E85-5AD8-345C-0AFEEA783828}"/>
              </a:ext>
            </a:extLst>
          </p:cNvPr>
          <p:cNvSpPr>
            <a:spLocks noGrp="1"/>
          </p:cNvSpPr>
          <p:nvPr>
            <p:ph type="sldNum" sz="quarter" idx="12"/>
          </p:nvPr>
        </p:nvSpPr>
        <p:spPr/>
        <p:txBody>
          <a:bodyPr/>
          <a:lstStyle/>
          <a:p>
            <a:fld id="{29CC380D-5F44-41E8-971E-CDD19ED6F8E3}" type="slidenum">
              <a:rPr lang="en-GB" smtClean="0"/>
              <a:t>3</a:t>
            </a:fld>
            <a:endParaRPr lang="en-GB"/>
          </a:p>
        </p:txBody>
      </p:sp>
      <p:sp>
        <p:nvSpPr>
          <p:cNvPr id="9" name="TextBox 8">
            <a:extLst>
              <a:ext uri="{FF2B5EF4-FFF2-40B4-BE49-F238E27FC236}">
                <a16:creationId xmlns:a16="http://schemas.microsoft.com/office/drawing/2014/main" id="{EE423C9B-243E-F348-29D4-AA09CA8579BE}"/>
              </a:ext>
            </a:extLst>
          </p:cNvPr>
          <p:cNvSpPr txBox="1"/>
          <p:nvPr/>
        </p:nvSpPr>
        <p:spPr>
          <a:xfrm>
            <a:off x="382438" y="1547004"/>
            <a:ext cx="10857062" cy="338554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42900" indent="-342900">
              <a:buFont typeface="Arial"/>
              <a:buChar char="•"/>
            </a:pPr>
            <a:r>
              <a:rPr lang="en-US" sz="2200" dirty="0">
                <a:latin typeface="Invention"/>
              </a:rPr>
              <a:t>While natural remedies have been used for deterring worms, no scientific research has</a:t>
            </a:r>
            <a:r>
              <a:rPr lang="en-US" sz="2200" dirty="0">
                <a:latin typeface="Invention"/>
                <a:ea typeface="Calibri"/>
                <a:cs typeface="Calibri"/>
              </a:rPr>
              <a:t>​ </a:t>
            </a:r>
            <a:r>
              <a:rPr lang="en-US" sz="2200" dirty="0">
                <a:latin typeface="Invention"/>
              </a:rPr>
              <a:t>shown effective control of intestinal worms compared to SAFE-GUARD® AquaSol.</a:t>
            </a:r>
            <a:r>
              <a:rPr lang="en-US" sz="2200" dirty="0">
                <a:latin typeface="Invention"/>
                <a:ea typeface="Calibri"/>
                <a:cs typeface="Calibri"/>
              </a:rPr>
              <a:t>​</a:t>
            </a:r>
            <a:endParaRPr lang="en-US" dirty="0"/>
          </a:p>
          <a:p>
            <a:pPr marL="342900" indent="-342900">
              <a:buFont typeface="Arial"/>
              <a:buChar char="•"/>
            </a:pPr>
            <a:endParaRPr lang="en-US" sz="2200" dirty="0">
              <a:latin typeface="Invention"/>
              <a:ea typeface="Calibri"/>
              <a:cs typeface="Calibri"/>
            </a:endParaRPr>
          </a:p>
          <a:p>
            <a:pPr marL="342900" indent="-342900">
              <a:buFont typeface="Arial"/>
              <a:buChar char="•"/>
            </a:pPr>
            <a:r>
              <a:rPr lang="en-US" sz="2200" dirty="0">
                <a:latin typeface="Invention"/>
              </a:rPr>
              <a:t>There are other dewormers being used that are not approved for use with chickens,</a:t>
            </a:r>
            <a:r>
              <a:rPr lang="en-US" sz="2200" dirty="0">
                <a:latin typeface="Invention"/>
                <a:ea typeface="Calibri"/>
                <a:cs typeface="Calibri"/>
              </a:rPr>
              <a:t>​ </a:t>
            </a:r>
            <a:r>
              <a:rPr lang="en-US" sz="2200" dirty="0">
                <a:latin typeface="Invention"/>
              </a:rPr>
              <a:t>but SAFE-GUARD® AquaSol 3mL is the only FDA-approved presentation for backyard flocks.</a:t>
            </a:r>
            <a:r>
              <a:rPr lang="en-US" sz="2200" dirty="0">
                <a:latin typeface="Invention"/>
                <a:ea typeface="Calibri"/>
                <a:cs typeface="Calibri"/>
              </a:rPr>
              <a:t>​</a:t>
            </a:r>
            <a:endParaRPr lang="en-US" dirty="0">
              <a:latin typeface="Invention"/>
            </a:endParaRPr>
          </a:p>
          <a:p>
            <a:pPr marL="342900" indent="-342900">
              <a:buFont typeface="Arial"/>
              <a:buChar char="•"/>
            </a:pPr>
            <a:endParaRPr lang="en-US" sz="2200" dirty="0">
              <a:latin typeface="Invention"/>
              <a:ea typeface="Calibri"/>
              <a:cs typeface="Calibri"/>
            </a:endParaRPr>
          </a:p>
          <a:p>
            <a:pPr marL="342900" indent="-342900">
              <a:buFont typeface="Arial"/>
              <a:buChar char="•"/>
            </a:pPr>
            <a:r>
              <a:rPr lang="en-US" sz="2200" dirty="0">
                <a:latin typeface="Invention"/>
              </a:rPr>
              <a:t>While being the only FDA-approved dewormer for chickens, SAFE-GUARD® AquaSol</a:t>
            </a:r>
            <a:r>
              <a:rPr lang="en-US" sz="2200" dirty="0">
                <a:latin typeface="Invention"/>
                <a:ea typeface="Calibri"/>
                <a:cs typeface="Calibri"/>
              </a:rPr>
              <a:t>​ </a:t>
            </a:r>
            <a:r>
              <a:rPr lang="en-US" sz="2200" dirty="0">
                <a:latin typeface="Invention"/>
              </a:rPr>
              <a:t>is also labeled for easing dosing without the math.</a:t>
            </a:r>
            <a:endParaRPr lang="en-US" b="1" dirty="0">
              <a:latin typeface="Invention"/>
            </a:endParaRPr>
          </a:p>
        </p:txBody>
      </p:sp>
      <p:pic>
        <p:nvPicPr>
          <p:cNvPr id="7" name="Audio 6">
            <a:hlinkClick r:id="" action="ppaction://media"/>
            <a:extLst>
              <a:ext uri="{FF2B5EF4-FFF2-40B4-BE49-F238E27FC236}">
                <a16:creationId xmlns:a16="http://schemas.microsoft.com/office/drawing/2014/main" id="{75F888DA-FF04-35A8-378A-D02C7BAFC2F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57778876"/>
      </p:ext>
    </p:extLst>
  </p:cSld>
  <p:clrMapOvr>
    <a:masterClrMapping/>
  </p:clrMapOvr>
  <p:transition advTm="3582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809C6C3-B97E-18E1-3B4D-BEA89833F15A}"/>
              </a:ext>
            </a:extLst>
          </p:cNvPr>
          <p:cNvSpPr>
            <a:spLocks noGrp="1"/>
          </p:cNvSpPr>
          <p:nvPr>
            <p:ph type="title"/>
          </p:nvPr>
        </p:nvSpPr>
        <p:spPr/>
        <p:txBody>
          <a:bodyPr/>
          <a:lstStyle/>
          <a:p>
            <a:r>
              <a:rPr lang="en-US"/>
              <a:t>History of SAFE-GUARD® </a:t>
            </a:r>
            <a:r>
              <a:rPr lang="en-US" err="1"/>
              <a:t>AquaSol</a:t>
            </a:r>
            <a:endParaRPr lang="en-US"/>
          </a:p>
        </p:txBody>
      </p:sp>
      <p:sp>
        <p:nvSpPr>
          <p:cNvPr id="8" name="Content Placeholder 7">
            <a:extLst>
              <a:ext uri="{FF2B5EF4-FFF2-40B4-BE49-F238E27FC236}">
                <a16:creationId xmlns:a16="http://schemas.microsoft.com/office/drawing/2014/main" id="{4AE42DA3-8AC6-D936-283C-853803A52F99}"/>
              </a:ext>
            </a:extLst>
          </p:cNvPr>
          <p:cNvSpPr>
            <a:spLocks noGrp="1"/>
          </p:cNvSpPr>
          <p:nvPr>
            <p:ph idx="1"/>
          </p:nvPr>
        </p:nvSpPr>
        <p:spPr>
          <a:xfrm>
            <a:off x="377825" y="1709977"/>
            <a:ext cx="7143449" cy="4894260"/>
          </a:xfrm>
        </p:spPr>
        <p:txBody>
          <a:bodyPr/>
          <a:lstStyle/>
          <a:p>
            <a:pPr>
              <a:buChar char="•"/>
            </a:pPr>
            <a:r>
              <a:rPr lang="en-US" sz="2200" dirty="0"/>
              <a:t>SAFE-GUARD® AquaSol was launched in 2016;  </a:t>
            </a:r>
            <a:br>
              <a:rPr lang="en-US" sz="2200" dirty="0"/>
            </a:br>
            <a:r>
              <a:rPr lang="en-US" sz="2200" dirty="0"/>
              <a:t>presentations included a gallon and a liter. </a:t>
            </a:r>
          </a:p>
          <a:p>
            <a:pPr>
              <a:buFont typeface="Arial"/>
              <a:buChar char="•"/>
            </a:pPr>
            <a:r>
              <a:rPr lang="en-US" sz="2200" dirty="0"/>
              <a:t>For reference, the presentations we currently sell are primarily sold to commercial layer and broiler operations.</a:t>
            </a:r>
          </a:p>
          <a:p>
            <a:pPr>
              <a:buChar char="•"/>
            </a:pPr>
            <a:r>
              <a:rPr lang="en-US" sz="2200" dirty="0"/>
              <a:t>The gallon treats approx. 59,000 chickens. The liter treats approx. 15,000 chickens. </a:t>
            </a:r>
          </a:p>
          <a:p>
            <a:pPr>
              <a:buChar char="•"/>
            </a:pPr>
            <a:r>
              <a:rPr lang="en-US" sz="2200" dirty="0"/>
              <a:t>We've created a solution for backyard chickens with our NEW 3mL</a:t>
            </a:r>
            <a:r>
              <a:rPr lang="en-US" sz="2200" b="1" dirty="0"/>
              <a:t> </a:t>
            </a:r>
            <a:r>
              <a:rPr lang="en-US" sz="2200" dirty="0"/>
              <a:t>presentation.  Perfect for flocks of less than 50 chickens!</a:t>
            </a:r>
          </a:p>
        </p:txBody>
      </p:sp>
      <p:pic>
        <p:nvPicPr>
          <p:cNvPr id="2050" name="Picture 2" descr="Merck Animal Health Safe-Guard AquaSol poultry dewormer From: Merck Animal  Health USA | WATTPoultry.com">
            <a:extLst>
              <a:ext uri="{FF2B5EF4-FFF2-40B4-BE49-F238E27FC236}">
                <a16:creationId xmlns:a16="http://schemas.microsoft.com/office/drawing/2014/main" id="{40D52785-139A-242D-AC56-4618C605A1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3581" y="1926949"/>
            <a:ext cx="3886105" cy="3886105"/>
          </a:xfrm>
          <a:prstGeom prst="rect">
            <a:avLst/>
          </a:prstGeom>
          <a:noFill/>
          <a:extLst>
            <a:ext uri="{909E8E84-426E-40DD-AFC4-6F175D3DCCD1}">
              <a14:hiddenFill xmlns:a14="http://schemas.microsoft.com/office/drawing/2010/main">
                <a:solidFill>
                  <a:srgbClr val="FFFFFF"/>
                </a:solidFill>
              </a14:hiddenFill>
            </a:ext>
          </a:extLst>
        </p:spPr>
      </p:pic>
      <p:pic>
        <p:nvPicPr>
          <p:cNvPr id="10" name="Audio 9">
            <a:hlinkClick r:id="" action="ppaction://media"/>
            <a:extLst>
              <a:ext uri="{FF2B5EF4-FFF2-40B4-BE49-F238E27FC236}">
                <a16:creationId xmlns:a16="http://schemas.microsoft.com/office/drawing/2014/main" id="{3582EF2F-1062-AE1D-24BD-113DCEF4801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954526440"/>
      </p:ext>
    </p:extLst>
  </p:cSld>
  <p:clrMapOvr>
    <a:masterClrMapping/>
  </p:clrMapOvr>
  <p:transition advTm="4077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C94A2-41BD-3143-2568-BAE0AF31B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D4553C-5711-F0B9-AC58-0364E1F23012}"/>
              </a:ext>
            </a:extLst>
          </p:cNvPr>
          <p:cNvSpPr>
            <a:spLocks noGrp="1"/>
          </p:cNvSpPr>
          <p:nvPr>
            <p:ph type="title"/>
          </p:nvPr>
        </p:nvSpPr>
        <p:spPr/>
        <p:txBody>
          <a:bodyPr/>
          <a:lstStyle/>
          <a:p>
            <a:r>
              <a:rPr lang="en-US"/>
              <a:t>SAFE-GUARD</a:t>
            </a:r>
            <a:r>
              <a:rPr lang="en-US" sz="2800"/>
              <a:t>®</a:t>
            </a:r>
            <a:r>
              <a:rPr lang="en-US"/>
              <a:t> </a:t>
            </a:r>
            <a:r>
              <a:rPr lang="en-US" err="1"/>
              <a:t>AquaSol</a:t>
            </a:r>
            <a:r>
              <a:rPr lang="en-US"/>
              <a:t> is the Safe Solution!</a:t>
            </a:r>
            <a:endParaRPr lang="en-US" sz="2800"/>
          </a:p>
        </p:txBody>
      </p:sp>
      <p:sp>
        <p:nvSpPr>
          <p:cNvPr id="3" name="Content Placeholder 2">
            <a:extLst>
              <a:ext uri="{FF2B5EF4-FFF2-40B4-BE49-F238E27FC236}">
                <a16:creationId xmlns:a16="http://schemas.microsoft.com/office/drawing/2014/main" id="{588F1928-A68C-DC57-7074-BFF6D62EB04D}"/>
              </a:ext>
            </a:extLst>
          </p:cNvPr>
          <p:cNvSpPr>
            <a:spLocks noGrp="1"/>
          </p:cNvSpPr>
          <p:nvPr>
            <p:ph idx="1"/>
          </p:nvPr>
        </p:nvSpPr>
        <p:spPr>
          <a:xfrm>
            <a:off x="755650" y="1713881"/>
            <a:ext cx="7389513" cy="4132261"/>
          </a:xfrm>
        </p:spPr>
        <p:txBody>
          <a:bodyPr/>
          <a:lstStyle/>
          <a:p>
            <a:r>
              <a:rPr lang="en-US" sz="2200" dirty="0"/>
              <a:t>SAFE-GUARD AquaSol is the only FDA-labeled product on the market to control roundworm &amp; cecal worms in poultry.</a:t>
            </a:r>
          </a:p>
          <a:p>
            <a:pPr marL="342900" indent="-342900">
              <a:buChar char="•"/>
            </a:pPr>
            <a:r>
              <a:rPr lang="en-US" sz="2200" dirty="0"/>
              <a:t>Easy-to-dose</a:t>
            </a:r>
          </a:p>
          <a:p>
            <a:pPr marL="342900" indent="-342900">
              <a:buChar char="•"/>
            </a:pPr>
            <a:r>
              <a:rPr lang="en-US" sz="2200" dirty="0"/>
              <a:t>Short 5-day treatment</a:t>
            </a:r>
          </a:p>
          <a:p>
            <a:pPr marL="342900" indent="-342900">
              <a:buChar char="•"/>
            </a:pPr>
            <a:r>
              <a:rPr lang="en-US" sz="2200" dirty="0"/>
              <a:t>Conveniently mix the water-soluble product in daily drinking water </a:t>
            </a:r>
          </a:p>
          <a:p>
            <a:pPr marL="342900" indent="-342900">
              <a:buChar char="•"/>
            </a:pPr>
            <a:r>
              <a:rPr lang="en-US" sz="2200" dirty="0"/>
              <a:t>No withdrawal period for eggs or meat</a:t>
            </a:r>
          </a:p>
          <a:p>
            <a:pPr marL="342900" indent="-342900"/>
            <a:endParaRPr lang="en-US" sz="2200" dirty="0"/>
          </a:p>
          <a:p>
            <a:pPr marL="107950" lvl="1" indent="-107950"/>
            <a:endParaRPr lang="en-US" sz="2200" dirty="0"/>
          </a:p>
          <a:p>
            <a:endParaRPr lang="en-US" sz="2200" dirty="0"/>
          </a:p>
        </p:txBody>
      </p:sp>
      <p:sp>
        <p:nvSpPr>
          <p:cNvPr id="4" name="Slide Number Placeholder 3">
            <a:extLst>
              <a:ext uri="{FF2B5EF4-FFF2-40B4-BE49-F238E27FC236}">
                <a16:creationId xmlns:a16="http://schemas.microsoft.com/office/drawing/2014/main" id="{DA291576-8CBC-75C6-CF7E-4178FC0703EE}"/>
              </a:ext>
            </a:extLst>
          </p:cNvPr>
          <p:cNvSpPr>
            <a:spLocks noGrp="1"/>
          </p:cNvSpPr>
          <p:nvPr>
            <p:ph type="sldNum" sz="quarter" idx="12"/>
          </p:nvPr>
        </p:nvSpPr>
        <p:spPr/>
        <p:txBody>
          <a:bodyPr/>
          <a:lstStyle/>
          <a:p>
            <a:fld id="{29CC380D-5F44-41E8-971E-CDD19ED6F8E3}" type="slidenum">
              <a:rPr lang="en-GB" smtClean="0"/>
              <a:t>5</a:t>
            </a:fld>
            <a:endParaRPr lang="en-GB"/>
          </a:p>
        </p:txBody>
      </p:sp>
      <p:pic>
        <p:nvPicPr>
          <p:cNvPr id="7" name="Picture 6" descr="A box with a syringe next to it&#10;&#10;AI-generated content may be incorrect.">
            <a:extLst>
              <a:ext uri="{FF2B5EF4-FFF2-40B4-BE49-F238E27FC236}">
                <a16:creationId xmlns:a16="http://schemas.microsoft.com/office/drawing/2014/main" id="{1032DFAD-A6BA-AF7F-3CD0-39AA04889DB6}"/>
              </a:ext>
            </a:extLst>
          </p:cNvPr>
          <p:cNvPicPr>
            <a:picLocks noChangeAspect="1"/>
          </p:cNvPicPr>
          <p:nvPr/>
        </p:nvPicPr>
        <p:blipFill>
          <a:blip r:embed="rId5"/>
          <a:stretch>
            <a:fillRect/>
          </a:stretch>
        </p:blipFill>
        <p:spPr>
          <a:xfrm>
            <a:off x="8386064" y="1112511"/>
            <a:ext cx="4164096" cy="3268870"/>
          </a:xfrm>
          <a:prstGeom prst="rect">
            <a:avLst/>
          </a:prstGeom>
        </p:spPr>
      </p:pic>
      <p:pic>
        <p:nvPicPr>
          <p:cNvPr id="9" name="Picture 8">
            <a:extLst>
              <a:ext uri="{FF2B5EF4-FFF2-40B4-BE49-F238E27FC236}">
                <a16:creationId xmlns:a16="http://schemas.microsoft.com/office/drawing/2014/main" id="{184B9E3F-8015-32B3-D9BC-5F9072113A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2608" y="3601005"/>
            <a:ext cx="3766912" cy="3256995"/>
          </a:xfrm>
          <a:prstGeom prst="rect">
            <a:avLst/>
          </a:prstGeom>
        </p:spPr>
      </p:pic>
      <p:pic>
        <p:nvPicPr>
          <p:cNvPr id="8" name="Audio 7">
            <a:hlinkClick r:id="" action="ppaction://media"/>
            <a:extLst>
              <a:ext uri="{FF2B5EF4-FFF2-40B4-BE49-F238E27FC236}">
                <a16:creationId xmlns:a16="http://schemas.microsoft.com/office/drawing/2014/main" id="{1994A1A7-073E-C709-EBC1-186611AD403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197591355"/>
      </p:ext>
    </p:extLst>
  </p:cSld>
  <p:clrMapOvr>
    <a:masterClrMapping/>
  </p:clrMapOvr>
  <p:transition advTm="2770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DBC31-360C-EF91-3A94-B87C36CB4BFE}"/>
              </a:ext>
            </a:extLst>
          </p:cNvPr>
          <p:cNvSpPr>
            <a:spLocks noGrp="1"/>
          </p:cNvSpPr>
          <p:nvPr>
            <p:ph type="title"/>
          </p:nvPr>
        </p:nvSpPr>
        <p:spPr/>
        <p:txBody>
          <a:bodyPr/>
          <a:lstStyle/>
          <a:p>
            <a:r>
              <a:rPr lang="en-US"/>
              <a:t>Importance of Deworming</a:t>
            </a:r>
          </a:p>
        </p:txBody>
      </p:sp>
      <p:sp>
        <p:nvSpPr>
          <p:cNvPr id="3" name="Slide Number Placeholder 2">
            <a:extLst>
              <a:ext uri="{FF2B5EF4-FFF2-40B4-BE49-F238E27FC236}">
                <a16:creationId xmlns:a16="http://schemas.microsoft.com/office/drawing/2014/main" id="{0C1ED812-5A0C-39BD-AA27-5E92A982F7B6}"/>
              </a:ext>
            </a:extLst>
          </p:cNvPr>
          <p:cNvSpPr>
            <a:spLocks noGrp="1"/>
          </p:cNvSpPr>
          <p:nvPr>
            <p:ph type="sldNum" sz="quarter" idx="12"/>
          </p:nvPr>
        </p:nvSpPr>
        <p:spPr/>
        <p:txBody>
          <a:bodyPr/>
          <a:lstStyle/>
          <a:p>
            <a:fld id="{29CC380D-5F44-41E8-971E-CDD19ED6F8E3}" type="slidenum">
              <a:rPr lang="en-GB" smtClean="0"/>
              <a:pPr/>
              <a:t>6</a:t>
            </a:fld>
            <a:endParaRPr lang="en-GB"/>
          </a:p>
        </p:txBody>
      </p:sp>
      <p:sp>
        <p:nvSpPr>
          <p:cNvPr id="4" name="Content Placeholder 3">
            <a:extLst>
              <a:ext uri="{FF2B5EF4-FFF2-40B4-BE49-F238E27FC236}">
                <a16:creationId xmlns:a16="http://schemas.microsoft.com/office/drawing/2014/main" id="{A788441A-EF49-6A98-BB88-89AC13099AF9}"/>
              </a:ext>
            </a:extLst>
          </p:cNvPr>
          <p:cNvSpPr>
            <a:spLocks noGrp="1"/>
          </p:cNvSpPr>
          <p:nvPr>
            <p:ph idx="1"/>
          </p:nvPr>
        </p:nvSpPr>
        <p:spPr/>
        <p:txBody>
          <a:bodyPr/>
          <a:lstStyle/>
          <a:p>
            <a:pPr marL="285750" indent="-285750">
              <a:buFont typeface="Arial" panose="020B0604020202020204" pitchFamily="34" charset="0"/>
              <a:buChar char="•"/>
            </a:pPr>
            <a:r>
              <a:rPr lang="en-US" sz="2000" dirty="0"/>
              <a:t>Round &amp; cecal worms and their eggs are common, and persist in the environment</a:t>
            </a:r>
          </a:p>
          <a:p>
            <a:pPr marL="285750" indent="-285750">
              <a:buFont typeface="Arial" panose="020B0604020202020204" pitchFamily="34" charset="0"/>
              <a:buChar char="•"/>
            </a:pPr>
            <a:r>
              <a:rPr lang="en-US" sz="2000" dirty="0"/>
              <a:t>Natural chicken behavior exposes BYCs to these parasites</a:t>
            </a:r>
          </a:p>
          <a:p>
            <a:pPr marL="285750" indent="-285750">
              <a:buFont typeface="Arial" panose="020B0604020202020204" pitchFamily="34" charset="0"/>
              <a:buChar char="•"/>
            </a:pPr>
            <a:r>
              <a:rPr lang="en-US" sz="2000" dirty="0"/>
              <a:t>Inflammation of the GI tract</a:t>
            </a:r>
          </a:p>
          <a:p>
            <a:pPr marL="285750" indent="-285750">
              <a:buFont typeface="Arial" panose="020B0604020202020204" pitchFamily="34" charset="0"/>
              <a:buChar char="•"/>
            </a:pPr>
            <a:r>
              <a:rPr lang="en-US" sz="2000" dirty="0"/>
              <a:t>Poor nutrient absorption, diarrhea, weight loss</a:t>
            </a:r>
          </a:p>
          <a:p>
            <a:pPr marL="285750" indent="-285750">
              <a:buFont typeface="Arial"/>
              <a:buChar char="•"/>
            </a:pPr>
            <a:r>
              <a:rPr lang="en-US" sz="2000" dirty="0"/>
              <a:t>Decreased egg production</a:t>
            </a:r>
          </a:p>
          <a:p>
            <a:pPr marL="285750" indent="-285750">
              <a:buFont typeface="Arial"/>
              <a:buChar char="•"/>
            </a:pPr>
            <a:r>
              <a:rPr lang="en-US" sz="2000" dirty="0"/>
              <a:t>Depression, death</a:t>
            </a:r>
          </a:p>
          <a:p>
            <a:pPr marL="285750" indent="-285750">
              <a:buFont typeface="Arial"/>
              <a:buChar char="•"/>
            </a:pPr>
            <a:r>
              <a:rPr lang="en-US" sz="2000" dirty="0"/>
              <a:t>Worms in eggs</a:t>
            </a:r>
          </a:p>
          <a:p>
            <a:pPr marL="285750" indent="-285750">
              <a:buFont typeface="Arial"/>
              <a:buChar char="•"/>
            </a:pPr>
            <a:r>
              <a:rPr lang="en-US" sz="2000" dirty="0"/>
              <a:t>Vector for disease – Blackhead </a:t>
            </a:r>
            <a:r>
              <a:rPr lang="en-US" sz="1800" dirty="0"/>
              <a:t>(</a:t>
            </a:r>
            <a:r>
              <a:rPr lang="en-US" sz="1800" i="1" dirty="0" err="1"/>
              <a:t>histomoniasis</a:t>
            </a:r>
            <a:r>
              <a:rPr lang="en-US" sz="1800" i="1" dirty="0"/>
              <a:t>)</a:t>
            </a:r>
            <a:r>
              <a:rPr lang="en-US" sz="1800" dirty="0"/>
              <a:t> </a:t>
            </a:r>
          </a:p>
          <a:p>
            <a:endParaRPr lang="en-US" sz="1800" dirty="0"/>
          </a:p>
        </p:txBody>
      </p:sp>
      <p:pic>
        <p:nvPicPr>
          <p:cNvPr id="10" name="Picture 9" descr="A person holding a basket of eggs&#10;&#10;AI-generated content may be incorrect.">
            <a:extLst>
              <a:ext uri="{FF2B5EF4-FFF2-40B4-BE49-F238E27FC236}">
                <a16:creationId xmlns:a16="http://schemas.microsoft.com/office/drawing/2014/main" id="{1FF5BEED-35A9-6D31-4AC1-A5403B5FA3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6349" y="2594115"/>
            <a:ext cx="3157268" cy="3157268"/>
          </a:xfrm>
          <a:prstGeom prst="rect">
            <a:avLst/>
          </a:prstGeom>
        </p:spPr>
      </p:pic>
      <p:pic>
        <p:nvPicPr>
          <p:cNvPr id="7" name="Audio 6">
            <a:hlinkClick r:id="" action="ppaction://media"/>
            <a:extLst>
              <a:ext uri="{FF2B5EF4-FFF2-40B4-BE49-F238E27FC236}">
                <a16:creationId xmlns:a16="http://schemas.microsoft.com/office/drawing/2014/main" id="{2558F540-46A1-2FCB-B98A-09B1F02E496C}"/>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605961031"/>
      </p:ext>
    </p:extLst>
  </p:cSld>
  <p:clrMapOvr>
    <a:masterClrMapping/>
  </p:clrMapOvr>
  <p:transition advTm="3298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DD9DA-8A2D-4E96-D458-2136DFA9396A}"/>
              </a:ext>
            </a:extLst>
          </p:cNvPr>
          <p:cNvSpPr>
            <a:spLocks noGrp="1"/>
          </p:cNvSpPr>
          <p:nvPr>
            <p:ph type="title"/>
          </p:nvPr>
        </p:nvSpPr>
        <p:spPr/>
        <p:txBody>
          <a:bodyPr/>
          <a:lstStyle/>
          <a:p>
            <a:r>
              <a:rPr lang="en-US"/>
              <a:t>The Basic Worm Lifecycle…</a:t>
            </a:r>
          </a:p>
        </p:txBody>
      </p:sp>
      <p:sp>
        <p:nvSpPr>
          <p:cNvPr id="4" name="Slide Number Placeholder 3">
            <a:extLst>
              <a:ext uri="{FF2B5EF4-FFF2-40B4-BE49-F238E27FC236}">
                <a16:creationId xmlns:a16="http://schemas.microsoft.com/office/drawing/2014/main" id="{CF599943-3F92-2FA7-FC6F-D9192AE2BD90}"/>
              </a:ext>
            </a:extLst>
          </p:cNvPr>
          <p:cNvSpPr>
            <a:spLocks noGrp="1"/>
          </p:cNvSpPr>
          <p:nvPr>
            <p:ph type="sldNum" sz="quarter" idx="12"/>
          </p:nvPr>
        </p:nvSpPr>
        <p:spPr/>
        <p:txBody>
          <a:bodyPr/>
          <a:lstStyle/>
          <a:p>
            <a:fld id="{29CC380D-5F44-41E8-971E-CDD19ED6F8E3}" type="slidenum">
              <a:rPr lang="en-GB" smtClean="0"/>
              <a:t>7</a:t>
            </a:fld>
            <a:endParaRPr lang="en-GB"/>
          </a:p>
        </p:txBody>
      </p:sp>
      <p:sp>
        <p:nvSpPr>
          <p:cNvPr id="3" name="TextBox 2">
            <a:extLst>
              <a:ext uri="{FF2B5EF4-FFF2-40B4-BE49-F238E27FC236}">
                <a16:creationId xmlns:a16="http://schemas.microsoft.com/office/drawing/2014/main" id="{D2DD5DC2-0C4B-10F1-7F46-B8E58B3D06AF}"/>
              </a:ext>
            </a:extLst>
          </p:cNvPr>
          <p:cNvSpPr txBox="1"/>
          <p:nvPr/>
        </p:nvSpPr>
        <p:spPr>
          <a:xfrm>
            <a:off x="377825" y="6480175"/>
            <a:ext cx="914400" cy="914400"/>
          </a:xfrm>
          <a:prstGeom prst="rect">
            <a:avLst/>
          </a:prstGeom>
          <a:noFill/>
        </p:spPr>
        <p:txBody>
          <a:bodyPr wrap="none" lIns="0" tIns="0" rIns="0" bIns="0" rtlCol="0">
            <a:noAutofit/>
          </a:bodyPr>
          <a:lstStyle/>
          <a:p>
            <a:pPr algn="l"/>
            <a:r>
              <a:rPr lang="en-US" sz="1200" dirty="0"/>
              <a:t>Poultry DVM.com. Accessed 3/13/25</a:t>
            </a:r>
          </a:p>
        </p:txBody>
      </p:sp>
      <p:pic>
        <p:nvPicPr>
          <p:cNvPr id="8" name="Content Placeholder 7" descr="A diagram of a chicken life cycle&#10;&#10;AI-generated content may be incorrect.">
            <a:extLst>
              <a:ext uri="{FF2B5EF4-FFF2-40B4-BE49-F238E27FC236}">
                <a16:creationId xmlns:a16="http://schemas.microsoft.com/office/drawing/2014/main" id="{CD85D804-6039-09D2-C341-401FB2A932A2}"/>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4935256" y="162869"/>
            <a:ext cx="5310844" cy="6532262"/>
          </a:xfrm>
        </p:spPr>
      </p:pic>
      <p:pic>
        <p:nvPicPr>
          <p:cNvPr id="7" name="Audio 6">
            <a:hlinkClick r:id="" action="ppaction://media"/>
            <a:extLst>
              <a:ext uri="{FF2B5EF4-FFF2-40B4-BE49-F238E27FC236}">
                <a16:creationId xmlns:a16="http://schemas.microsoft.com/office/drawing/2014/main" id="{07A18222-7656-C063-B8B8-8E038DFE5F80}"/>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13121754"/>
      </p:ext>
    </p:extLst>
  </p:cSld>
  <p:clrMapOvr>
    <a:masterClrMapping/>
  </p:clrMapOvr>
  <p:transition advTm="2530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906A2-88EA-9FB6-37A3-63DE44589A52}"/>
              </a:ext>
            </a:extLst>
          </p:cNvPr>
          <p:cNvSpPr>
            <a:spLocks noGrp="1"/>
          </p:cNvSpPr>
          <p:nvPr>
            <p:ph type="title"/>
          </p:nvPr>
        </p:nvSpPr>
        <p:spPr>
          <a:xfrm>
            <a:off x="377825" y="478467"/>
            <a:ext cx="7523163" cy="850107"/>
          </a:xfrm>
        </p:spPr>
        <p:txBody>
          <a:bodyPr/>
          <a:lstStyle/>
          <a:p>
            <a:r>
              <a:rPr lang="en-US" sz="2800"/>
              <a:t>Convenient Dosing &amp; Formulation</a:t>
            </a:r>
            <a:endParaRPr lang="en-US" sz="2800">
              <a:solidFill>
                <a:srgbClr val="000000"/>
              </a:solidFill>
            </a:endParaRPr>
          </a:p>
          <a:p>
            <a:endParaRPr lang="en-US"/>
          </a:p>
        </p:txBody>
      </p:sp>
      <p:sp>
        <p:nvSpPr>
          <p:cNvPr id="3" name="Slide Number Placeholder 2">
            <a:extLst>
              <a:ext uri="{FF2B5EF4-FFF2-40B4-BE49-F238E27FC236}">
                <a16:creationId xmlns:a16="http://schemas.microsoft.com/office/drawing/2014/main" id="{35B1680C-13FE-CA0D-D88D-71201787BB2D}"/>
              </a:ext>
            </a:extLst>
          </p:cNvPr>
          <p:cNvSpPr>
            <a:spLocks noGrp="1"/>
          </p:cNvSpPr>
          <p:nvPr>
            <p:ph type="sldNum" sz="quarter" idx="12"/>
          </p:nvPr>
        </p:nvSpPr>
        <p:spPr/>
        <p:txBody>
          <a:bodyPr/>
          <a:lstStyle/>
          <a:p>
            <a:fld id="{29CC380D-5F44-41E8-971E-CDD19ED6F8E3}" type="slidenum">
              <a:rPr lang="en-GB" smtClean="0"/>
              <a:pPr/>
              <a:t>8</a:t>
            </a:fld>
            <a:endParaRPr lang="en-GB"/>
          </a:p>
        </p:txBody>
      </p:sp>
      <p:sp>
        <p:nvSpPr>
          <p:cNvPr id="4" name="Content Placeholder 3">
            <a:extLst>
              <a:ext uri="{FF2B5EF4-FFF2-40B4-BE49-F238E27FC236}">
                <a16:creationId xmlns:a16="http://schemas.microsoft.com/office/drawing/2014/main" id="{4F15692D-F105-6E8E-DD5A-B153F295E3AB}"/>
              </a:ext>
            </a:extLst>
          </p:cNvPr>
          <p:cNvSpPr>
            <a:spLocks noGrp="1"/>
          </p:cNvSpPr>
          <p:nvPr>
            <p:ph idx="1"/>
          </p:nvPr>
        </p:nvSpPr>
        <p:spPr/>
        <p:txBody>
          <a:bodyPr/>
          <a:lstStyle/>
          <a:p>
            <a:pPr marL="342900" indent="-342900">
              <a:buFont typeface="Arial" panose="020B0604020202020204" pitchFamily="34" charset="0"/>
              <a:buChar char="•"/>
            </a:pPr>
            <a:r>
              <a:rPr lang="en-US" sz="2200" dirty="0"/>
              <a:t>1 mg/kg (0.454 mg/</a:t>
            </a:r>
            <a:r>
              <a:rPr lang="en-US" sz="2200" dirty="0" err="1"/>
              <a:t>lb</a:t>
            </a:r>
            <a:r>
              <a:rPr lang="en-US" sz="2200" dirty="0"/>
              <a:t>) for 5 consecutive days</a:t>
            </a:r>
            <a:endParaRPr lang="en-US" sz="2200" dirty="0">
              <a:solidFill>
                <a:srgbClr val="FFFFFF"/>
              </a:solidFill>
            </a:endParaRPr>
          </a:p>
          <a:p>
            <a:pPr marL="558800" lvl="2" indent="-107950">
              <a:buFont typeface="Courier New" panose="020B0604020202020204" pitchFamily="34" charset="0"/>
              <a:buChar char="o"/>
            </a:pPr>
            <a:r>
              <a:rPr lang="en-US" sz="2200" dirty="0"/>
              <a:t>  Administered orally via drinking water</a:t>
            </a:r>
          </a:p>
          <a:p>
            <a:pPr marL="342900" indent="-342900">
              <a:buFont typeface="Arial" panose="020B0604020202020204" pitchFamily="34" charset="0"/>
              <a:buChar char="•"/>
            </a:pPr>
            <a:r>
              <a:rPr lang="en-US" sz="2200" dirty="0"/>
              <a:t>Stable up to 24 hours</a:t>
            </a:r>
          </a:p>
          <a:p>
            <a:pPr marL="558800" lvl="2" indent="-107950">
              <a:buFont typeface="Courier New" panose="020B0604020202020204" pitchFamily="34" charset="0"/>
              <a:buChar char="o"/>
            </a:pPr>
            <a:r>
              <a:rPr lang="en-US" sz="2200" dirty="0"/>
              <a:t>  No withdrawal period </a:t>
            </a:r>
          </a:p>
          <a:p>
            <a:pPr marL="342900" indent="-342900">
              <a:buFont typeface="Arial" panose="020B0604020202020204" pitchFamily="34" charset="0"/>
              <a:buChar char="•"/>
            </a:pPr>
            <a:r>
              <a:rPr lang="en-US" sz="2200" dirty="0"/>
              <a:t>Meat- and layer-type birds</a:t>
            </a:r>
          </a:p>
          <a:p>
            <a:pPr marL="793750" lvl="2" indent="-342900">
              <a:buFont typeface="Courier New" panose="020B0604020202020204" pitchFamily="34" charset="0"/>
              <a:buChar char="o"/>
            </a:pPr>
            <a:r>
              <a:rPr lang="en-US" sz="2200" dirty="0">
                <a:solidFill>
                  <a:srgbClr val="FFFFFF"/>
                </a:solidFill>
              </a:rPr>
              <a:t>Only dewormer FDA-approved for use in poultry</a:t>
            </a:r>
          </a:p>
          <a:p>
            <a:pPr marL="450850" lvl="1" indent="-107950">
              <a:buFont typeface="Arial,Sans-Serif" panose="020B0604020202020204" pitchFamily="34" charset="0"/>
              <a:buChar char="•"/>
            </a:pPr>
            <a:endParaRPr lang="en-US" sz="2400" dirty="0"/>
          </a:p>
          <a:p>
            <a:pPr marL="450850" lvl="1" indent="-342900">
              <a:buFont typeface="Courier New" panose="020B0604020202020204" pitchFamily="34" charset="0"/>
              <a:buChar char="o"/>
            </a:pPr>
            <a:endParaRPr lang="en-US" sz="2400" dirty="0"/>
          </a:p>
          <a:p>
            <a:pPr marL="171450" indent="-171450">
              <a:buChar char="•"/>
            </a:pPr>
            <a:endParaRPr lang="en-US" dirty="0"/>
          </a:p>
        </p:txBody>
      </p:sp>
      <p:pic>
        <p:nvPicPr>
          <p:cNvPr id="6" name="Picture 5" descr="Two chickens standing next to each other&#10;&#10;Description automatically generated">
            <a:extLst>
              <a:ext uri="{FF2B5EF4-FFF2-40B4-BE49-F238E27FC236}">
                <a16:creationId xmlns:a16="http://schemas.microsoft.com/office/drawing/2014/main" id="{17B6EB47-EA31-0625-D6B9-33520EBE71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4951" y="997000"/>
            <a:ext cx="4442973" cy="4864000"/>
          </a:xfrm>
          <a:prstGeom prst="rect">
            <a:avLst/>
          </a:prstGeom>
        </p:spPr>
      </p:pic>
      <p:pic>
        <p:nvPicPr>
          <p:cNvPr id="12" name="Audio 11">
            <a:hlinkClick r:id="" action="ppaction://media"/>
            <a:extLst>
              <a:ext uri="{FF2B5EF4-FFF2-40B4-BE49-F238E27FC236}">
                <a16:creationId xmlns:a16="http://schemas.microsoft.com/office/drawing/2014/main" id="{0572AAED-C961-735C-7E71-EF503EC603CB}"/>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02346033"/>
      </p:ext>
    </p:extLst>
  </p:cSld>
  <p:clrMapOvr>
    <a:masterClrMapping/>
  </p:clrMapOvr>
  <p:transition advTm="2960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525A8-3C9E-9560-8047-24D7983E51F0}"/>
              </a:ext>
            </a:extLst>
          </p:cNvPr>
          <p:cNvSpPr>
            <a:spLocks noGrp="1"/>
          </p:cNvSpPr>
          <p:nvPr>
            <p:ph type="sldNum" sz="quarter" idx="12"/>
          </p:nvPr>
        </p:nvSpPr>
        <p:spPr/>
        <p:txBody>
          <a:bodyPr/>
          <a:lstStyle/>
          <a:p>
            <a:fld id="{29CC380D-5F44-41E8-971E-CDD19ED6F8E3}" type="slidenum">
              <a:rPr lang="en-GB" smtClean="0"/>
              <a:t>9</a:t>
            </a:fld>
            <a:endParaRPr lang="en-GB"/>
          </a:p>
        </p:txBody>
      </p:sp>
      <p:pic>
        <p:nvPicPr>
          <p:cNvPr id="3" name="Picture 2">
            <a:extLst>
              <a:ext uri="{FF2B5EF4-FFF2-40B4-BE49-F238E27FC236}">
                <a16:creationId xmlns:a16="http://schemas.microsoft.com/office/drawing/2014/main" id="{D84B6231-4EDC-17EC-D1BD-50437733C2F6}"/>
              </a:ext>
            </a:extLst>
          </p:cNvPr>
          <p:cNvPicPr>
            <a:picLocks noChangeAspect="1"/>
          </p:cNvPicPr>
          <p:nvPr/>
        </p:nvPicPr>
        <p:blipFill>
          <a:blip r:embed="rId5"/>
          <a:stretch>
            <a:fillRect/>
          </a:stretch>
        </p:blipFill>
        <p:spPr>
          <a:xfrm>
            <a:off x="1381145" y="410190"/>
            <a:ext cx="9417826" cy="5716798"/>
          </a:xfrm>
          <a:prstGeom prst="rect">
            <a:avLst/>
          </a:prstGeom>
        </p:spPr>
      </p:pic>
      <p:pic>
        <p:nvPicPr>
          <p:cNvPr id="6" name="Audio 5">
            <a:hlinkClick r:id="" action="ppaction://media"/>
            <a:extLst>
              <a:ext uri="{FF2B5EF4-FFF2-40B4-BE49-F238E27FC236}">
                <a16:creationId xmlns:a16="http://schemas.microsoft.com/office/drawing/2014/main" id="{9B1BFEC9-C9B4-9D42-83B7-5376AAD289B6}"/>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72602416"/>
      </p:ext>
    </p:extLst>
  </p:cSld>
  <p:clrMapOvr>
    <a:masterClrMapping/>
  </p:clrMapOvr>
  <p:transition advTm="3044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Merck Animal Health 16:9 PPT Theme">
  <a:themeElements>
    <a:clrScheme name="Merck colour theme">
      <a:dk1>
        <a:sysClr val="windowText" lastClr="000000"/>
      </a:dk1>
      <a:lt1>
        <a:sysClr val="window" lastClr="FFFFFF"/>
      </a:lt1>
      <a:dk2>
        <a:srgbClr val="44546A"/>
      </a:dk2>
      <a:lt2>
        <a:srgbClr val="9EA7B3"/>
      </a:lt2>
      <a:accent1>
        <a:srgbClr val="00857C"/>
      </a:accent1>
      <a:accent2>
        <a:srgbClr val="6ECEB2"/>
      </a:accent2>
      <a:accent3>
        <a:srgbClr val="FFF063"/>
      </a:accent3>
      <a:accent4>
        <a:srgbClr val="0C2340"/>
      </a:accent4>
      <a:accent5>
        <a:srgbClr val="5450E4"/>
      </a:accent5>
      <a:accent6>
        <a:srgbClr val="688CE8"/>
      </a:accent6>
      <a:hlink>
        <a:srgbClr val="0563C1"/>
      </a:hlink>
      <a:folHlink>
        <a:srgbClr val="954F72"/>
      </a:folHlink>
    </a:clrScheme>
    <a:fontScheme name="Merck font theme">
      <a:majorFont>
        <a:latin typeface="Invention Light"/>
        <a:ea typeface=""/>
        <a:cs typeface=""/>
      </a:majorFont>
      <a:minorFont>
        <a:latin typeface="Inventio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200"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200" dirty="0"/>
        </a:defPPr>
      </a:lstStyle>
    </a:txDef>
  </a:objectDefaults>
  <a:extraClrSchemeLst/>
  <a:custClrLst>
    <a:custClr name="Merck Teal">
      <a:srgbClr val="00857C"/>
    </a:custClr>
    <a:custClr name="White">
      <a:srgbClr val="FFFFFF"/>
    </a:custClr>
    <a:custClr name="Merck Blue">
      <a:srgbClr val="0C2340"/>
    </a:custClr>
    <a:custClr name="Merck Light Teal">
      <a:srgbClr val="6ECEB2"/>
    </a:custClr>
    <a:custClr name="Merck Off-White">
      <a:srgbClr val="F7F7F7"/>
    </a:custClr>
    <a:custClr name="Merck Lime">
      <a:srgbClr val="BFED33"/>
    </a:custClr>
    <a:custClr name="Merck Lemon">
      <a:srgbClr val="FFF063"/>
    </a:custClr>
    <a:custClr name="Merck Pastel Blue">
      <a:srgbClr val="69B8F7"/>
    </a:custClr>
    <a:custClr name="Merck Vista Blue">
      <a:srgbClr val="688CE8"/>
    </a:custClr>
    <a:custClr name="Merck Rich Blue">
      <a:srgbClr val="5450E4"/>
    </a:custClr>
  </a:custClrLst>
  <a:extLst>
    <a:ext uri="{05A4C25C-085E-4340-85A3-A5531E510DB2}">
      <thm15:themeFamily xmlns:thm15="http://schemas.microsoft.com/office/thememl/2012/main" name="Presentation69" id="{7AE7448C-723F-0E40-AD93-452A3D6A640D}" vid="{2E12D290-CDF0-1049-9A6E-C74C86ACD97C}"/>
    </a:ext>
  </a:extLst>
</a:theme>
</file>

<file path=ppt/theme/theme2.xml><?xml version="1.0" encoding="utf-8"?>
<a:theme xmlns:a="http://schemas.openxmlformats.org/drawingml/2006/main" name="merck_no_image_LightDiffusion_hi_res">
  <a:themeElements>
    <a:clrScheme name="Custom 13">
      <a:dk1>
        <a:srgbClr val="333E48"/>
      </a:dk1>
      <a:lt1>
        <a:srgbClr val="FFFFFF"/>
      </a:lt1>
      <a:dk2>
        <a:srgbClr val="333E48"/>
      </a:dk2>
      <a:lt2>
        <a:srgbClr val="EEECE1"/>
      </a:lt2>
      <a:accent1>
        <a:srgbClr val="00837B"/>
      </a:accent1>
      <a:accent2>
        <a:srgbClr val="692045"/>
      </a:accent2>
      <a:accent3>
        <a:srgbClr val="FF8000"/>
      </a:accent3>
      <a:accent4>
        <a:srgbClr val="91993E"/>
      </a:accent4>
      <a:accent5>
        <a:srgbClr val="E2CC00"/>
      </a:accent5>
      <a:accent6>
        <a:srgbClr val="65CBC9"/>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8F04E99FC4974A857079C7FC625FCC" ma:contentTypeVersion="18" ma:contentTypeDescription="Create a new document." ma:contentTypeScope="" ma:versionID="6be7acc30f116c92ea608dd9ad4b5ddb">
  <xsd:schema xmlns:xsd="http://www.w3.org/2001/XMLSchema" xmlns:xs="http://www.w3.org/2001/XMLSchema" xmlns:p="http://schemas.microsoft.com/office/2006/metadata/properties" xmlns:ns1="http://schemas.microsoft.com/sharepoint/v3" xmlns:ns2="a3dd7123-49af-4cc0-ab9d-bab09515500b" xmlns:ns3="43d7aa9b-067f-457e-aa03-48b8f3a96079" targetNamespace="http://schemas.microsoft.com/office/2006/metadata/properties" ma:root="true" ma:fieldsID="9653017f86630af1a0e3b2ddd46ca66a" ns1:_="" ns2:_="" ns3:_="">
    <xsd:import namespace="http://schemas.microsoft.com/sharepoint/v3"/>
    <xsd:import namespace="a3dd7123-49af-4cc0-ab9d-bab09515500b"/>
    <xsd:import namespace="43d7aa9b-067f-457e-aa03-48b8f3a9607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3dd7123-49af-4cc0-ab9d-bab0951550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f5e642b-91f5-4888-b018-43334a040d0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3d7aa9b-067f-457e-aa03-48b8f3a96079"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972f95-f6ef-4b8f-8f2c-a9a58f10aeae}" ma:internalName="TaxCatchAll" ma:showField="CatchAllData" ma:web="43d7aa9b-067f-457e-aa03-48b8f3a960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43d7aa9b-067f-457e-aa03-48b8f3a96079" xsi:nil="true"/>
    <_ip_UnifiedCompliancePolicyProperties xmlns="http://schemas.microsoft.com/sharepoint/v3" xsi:nil="true"/>
    <lcf76f155ced4ddcb4097134ff3c332f xmlns="a3dd7123-49af-4cc0-ab9d-bab09515500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861A0F8-BAC0-442F-91F6-DA5B2C1FCE76}">
  <ds:schemaRefs>
    <ds:schemaRef ds:uri="43d7aa9b-067f-457e-aa03-48b8f3a96079"/>
    <ds:schemaRef ds:uri="a3dd7123-49af-4cc0-ab9d-bab09515500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9FBF2B0-7CCE-4086-8E17-1C74F0C3FDF4}">
  <ds:schemaRefs>
    <ds:schemaRef ds:uri="http://schemas.microsoft.com/sharepoint/v3/contenttype/forms"/>
  </ds:schemaRefs>
</ds:datastoreItem>
</file>

<file path=customXml/itemProps3.xml><?xml version="1.0" encoding="utf-8"?>
<ds:datastoreItem xmlns:ds="http://schemas.openxmlformats.org/officeDocument/2006/customXml" ds:itemID="{7B6C6DC3-5BFE-4BD5-9553-1A5D23F8EDC9}">
  <ds:schemaRefs>
    <ds:schemaRef ds:uri="http://purl.org/dc/terms/"/>
    <ds:schemaRef ds:uri="http://www.w3.org/XML/1998/namespace"/>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http://schemas.microsoft.com/office/2006/documentManagement/types"/>
    <ds:schemaRef ds:uri="43d7aa9b-067f-457e-aa03-48b8f3a96079"/>
    <ds:schemaRef ds:uri="a3dd7123-49af-4cc0-ab9d-bab09515500b"/>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Merck-AH-Poultry-16_9-PowerPoint-template</Template>
  <TotalTime>151</TotalTime>
  <Words>1681</Words>
  <Application>Microsoft Office PowerPoint</Application>
  <PresentationFormat>Widescreen</PresentationFormat>
  <Paragraphs>151</Paragraphs>
  <Slides>13</Slides>
  <Notes>13</Notes>
  <HiddenSlides>0</HiddenSlides>
  <MMClips>13</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Merck Animal Health 16:9 PPT Theme</vt:lpstr>
      <vt:lpstr>merck_no_image_LightDiffusion_hi_res</vt:lpstr>
      <vt:lpstr>PowerPoint Presentation</vt:lpstr>
      <vt:lpstr>Background and Evolution of Backyard Flocks</vt:lpstr>
      <vt:lpstr>Product Landscape</vt:lpstr>
      <vt:lpstr>History of SAFE-GUARD® AquaSol</vt:lpstr>
      <vt:lpstr>SAFE-GUARD® AquaSol is the Safe Solution!</vt:lpstr>
      <vt:lpstr>Importance of Deworming</vt:lpstr>
      <vt:lpstr>The Basic Worm Lifecycle…</vt:lpstr>
      <vt:lpstr>Convenient Dosing &amp; Formulation </vt:lpstr>
      <vt:lpstr>PowerPoint Presentation</vt:lpstr>
      <vt:lpstr>Mixing Instructions and Dosing Tips</vt:lpstr>
      <vt:lpstr>So what does the Product look like? </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goes here</dc:title>
  <dc:creator>Jost, Kyler</dc:creator>
  <cp:lastModifiedBy>Slawson, Jamie A.</cp:lastModifiedBy>
  <cp:revision>6</cp:revision>
  <cp:lastPrinted>2025-02-27T14:26:30Z</cp:lastPrinted>
  <dcterms:created xsi:type="dcterms:W3CDTF">2024-08-22T20:05:59Z</dcterms:created>
  <dcterms:modified xsi:type="dcterms:W3CDTF">2025-05-05T14:41:37Z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7fd646-07cb-4c4e-a107-4e4d6b30ba1b_Enabled">
    <vt:lpwstr>true</vt:lpwstr>
  </property>
  <property fmtid="{D5CDD505-2E9C-101B-9397-08002B2CF9AE}" pid="3" name="MSIP_Label_927fd646-07cb-4c4e-a107-4e4d6b30ba1b_SetDate">
    <vt:lpwstr>2024-09-03T02:09:50Z</vt:lpwstr>
  </property>
  <property fmtid="{D5CDD505-2E9C-101B-9397-08002B2CF9AE}" pid="4" name="MSIP_Label_927fd646-07cb-4c4e-a107-4e4d6b30ba1b_Method">
    <vt:lpwstr>Privileged</vt:lpwstr>
  </property>
  <property fmtid="{D5CDD505-2E9C-101B-9397-08002B2CF9AE}" pid="5" name="MSIP_Label_927fd646-07cb-4c4e-a107-4e4d6b30ba1b_Name">
    <vt:lpwstr>927fd646-07cb-4c4e-a107-4e4d6b30ba1b</vt:lpwstr>
  </property>
  <property fmtid="{D5CDD505-2E9C-101B-9397-08002B2CF9AE}" pid="6" name="MSIP_Label_927fd646-07cb-4c4e-a107-4e4d6b30ba1b_SiteId">
    <vt:lpwstr>a00de4ec-48a8-43a6-be74-e31274e2060d</vt:lpwstr>
  </property>
  <property fmtid="{D5CDD505-2E9C-101B-9397-08002B2CF9AE}" pid="7" name="MSIP_Label_927fd646-07cb-4c4e-a107-4e4d6b30ba1b_ActionId">
    <vt:lpwstr>90143e05-9ad0-4219-bf0b-d1ff46bc6d20</vt:lpwstr>
  </property>
  <property fmtid="{D5CDD505-2E9C-101B-9397-08002B2CF9AE}" pid="8" name="MSIP_Label_927fd646-07cb-4c4e-a107-4e4d6b30ba1b_ContentBits">
    <vt:lpwstr>1</vt:lpwstr>
  </property>
  <property fmtid="{D5CDD505-2E9C-101B-9397-08002B2CF9AE}" pid="9" name="ClassificationContentMarkingHeaderLocations">
    <vt:lpwstr>Merck Animal Health 16\:9 PPT Theme:9\Office Theme:5</vt:lpwstr>
  </property>
  <property fmtid="{D5CDD505-2E9C-101B-9397-08002B2CF9AE}" pid="10" name="ClassificationContentMarkingHeaderText">
    <vt:lpwstr>Proprietary</vt:lpwstr>
  </property>
  <property fmtid="{D5CDD505-2E9C-101B-9397-08002B2CF9AE}" pid="11" name="_AdHocReviewCycleID">
    <vt:i4>-1783757193</vt:i4>
  </property>
  <property fmtid="{D5CDD505-2E9C-101B-9397-08002B2CF9AE}" pid="12" name="_NewReviewCycle">
    <vt:lpwstr/>
  </property>
  <property fmtid="{D5CDD505-2E9C-101B-9397-08002B2CF9AE}" pid="13" name="_EmailSubject">
    <vt:lpwstr>Aquasol deck and veeva</vt:lpwstr>
  </property>
  <property fmtid="{D5CDD505-2E9C-101B-9397-08002B2CF9AE}" pid="14" name="_AuthorEmail">
    <vt:lpwstr>anne.laffin@merck.com</vt:lpwstr>
  </property>
  <property fmtid="{D5CDD505-2E9C-101B-9397-08002B2CF9AE}" pid="15" name="_AuthorEmailDisplayName">
    <vt:lpwstr>Laffin, Anne</vt:lpwstr>
  </property>
  <property fmtid="{D5CDD505-2E9C-101B-9397-08002B2CF9AE}" pid="16" name="ContentTypeId">
    <vt:lpwstr>0x010100008F04E99FC4974A857079C7FC625FCC</vt:lpwstr>
  </property>
  <property fmtid="{D5CDD505-2E9C-101B-9397-08002B2CF9AE}" pid="17" name="MediaServiceImageTags">
    <vt:lpwstr/>
  </property>
  <property fmtid="{D5CDD505-2E9C-101B-9397-08002B2CF9AE}" pid="18" name="_PreviousAdHocReviewCycleID">
    <vt:i4>-917393195</vt:i4>
  </property>
</Properties>
</file>