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3"/>
    <p:sldMasterId id="2147483752" r:id="rId4"/>
    <p:sldMasterId id="2147483741" r:id="rId5"/>
  </p:sldMasterIdLst>
  <p:notesMasterIdLst>
    <p:notesMasterId r:id="rId11"/>
  </p:notesMasterIdLst>
  <p:sldIdLst>
    <p:sldId id="2140755155" r:id="rId6"/>
    <p:sldId id="2140755137" r:id="rId7"/>
    <p:sldId id="2140755109" r:id="rId8"/>
    <p:sldId id="2140755153" r:id="rId9"/>
    <p:sldId id="2140755156"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ravecto for Cats" id="{C7C55D37-7E4A-F845-B428-D6F06872F8E7}">
          <p14:sldIdLst>
            <p14:sldId id="2140755155"/>
            <p14:sldId id="2140755137"/>
            <p14:sldId id="2140755109"/>
            <p14:sldId id="2140755153"/>
            <p14:sldId id="2140755156"/>
          </p14:sldIdLst>
        </p14:section>
      </p14:sectionLst>
    </p:ext>
    <p:ext uri="{EFAFB233-063F-42B5-8137-9DF3F51BA10A}">
      <p15:sldGuideLst xmlns:p15="http://schemas.microsoft.com/office/powerpoint/2012/main">
        <p15:guide id="1" orient="horz" pos="2520" userDrawn="1">
          <p15:clr>
            <a:srgbClr val="A4A3A4"/>
          </p15:clr>
        </p15:guide>
        <p15:guide id="2" pos="192" userDrawn="1">
          <p15:clr>
            <a:srgbClr val="A4A3A4"/>
          </p15:clr>
        </p15:guide>
        <p15:guide id="3" orient="horz" pos="2256" userDrawn="1">
          <p15:clr>
            <a:srgbClr val="A4A3A4"/>
          </p15:clr>
        </p15:guide>
        <p15:guide id="4" orient="horz" pos="120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AD8"/>
    <a:srgbClr val="000000"/>
    <a:srgbClr val="2E1261"/>
    <a:srgbClr val="00A0DC"/>
    <a:srgbClr val="735096"/>
    <a:srgbClr val="32BCAE"/>
    <a:srgbClr val="00A1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61"/>
    <p:restoredTop sz="86439"/>
  </p:normalViewPr>
  <p:slideViewPr>
    <p:cSldViewPr snapToGrid="0" showGuides="1">
      <p:cViewPr varScale="1">
        <p:scale>
          <a:sx n="96" d="100"/>
          <a:sy n="96" d="100"/>
        </p:scale>
        <p:origin x="1378" y="77"/>
      </p:cViewPr>
      <p:guideLst>
        <p:guide orient="horz" pos="2520"/>
        <p:guide pos="192"/>
        <p:guide orient="horz" pos="2256"/>
        <p:guide orient="horz" pos="1200"/>
      </p:guideLst>
    </p:cSldViewPr>
  </p:slideViewPr>
  <p:notesTextViewPr>
    <p:cViewPr>
      <p:scale>
        <a:sx n="1" d="1"/>
        <a:sy n="1" d="1"/>
      </p:scale>
      <p:origin x="0" y="0"/>
    </p:cViewPr>
  </p:notesTextViewPr>
  <p:sorterViewPr>
    <p:cViewPr>
      <p:scale>
        <a:sx n="1" d="1"/>
        <a:sy n="1" d="1"/>
      </p:scale>
      <p:origin x="0" y="0"/>
    </p:cViewPr>
  </p:sorterViewPr>
  <p:notesViewPr>
    <p:cSldViewPr snapToGrid="0" showGuides="1">
      <p:cViewPr varScale="1">
        <p:scale>
          <a:sx n="162" d="100"/>
          <a:sy n="162" d="100"/>
        </p:scale>
        <p:origin x="3600"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viewProps" Target="viewProps.xml"/><Relationship Id="rId3" Type="http://schemas.openxmlformats.org/officeDocument/2006/relationships/slideMaster" Target="slideMasters/slideMaster1.xml"/><Relationship Id="rId7" Type="http://schemas.openxmlformats.org/officeDocument/2006/relationships/slide" Target="slides/slide2.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3.xml"/><Relationship Id="rId15" Type="http://schemas.openxmlformats.org/officeDocument/2006/relationships/tableStyles" Target="tableStyles.xml"/><Relationship Id="rId10" Type="http://schemas.openxmlformats.org/officeDocument/2006/relationships/slide" Target="slides/slide5.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nclair-Torre, Nicole Elizabeth" userId="5159ded9-fab8-4f61-a03b-d0462df6815f" providerId="ADAL" clId="{6110F8C9-A737-43CC-86E8-E09ED886C2B7}"/>
    <pc:docChg chg="delSection">
      <pc:chgData name="Sinclair-Torre, Nicole Elizabeth" userId="5159ded9-fab8-4f61-a03b-d0462df6815f" providerId="ADAL" clId="{6110F8C9-A737-43CC-86E8-E09ED886C2B7}" dt="2023-02-07T16:06:15.405" v="1" actId="17851"/>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4484505"/>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5137364"/>
      </p:ext>
    </p:extLst>
  </p:cSld>
  <p:clrMap bg1="lt1" tx1="dk1" bg2="lt2" tx2="dk2" accent1="accent1" accent2="accent2" accent3="accent3" accent4="accent4" accent5="accent5" accent6="accent6" hlink="hlink" folHlink="folHlink"/>
  <p:notesStyle>
    <a:lvl1pPr marL="0" algn="l" defTabSz="914400" rtl="0" eaLnBrk="1" latinLnBrk="0" hangingPunct="1">
      <a:defRPr sz="1100" b="0" i="0" kern="1200">
        <a:solidFill>
          <a:schemeClr val="tx1"/>
        </a:solidFill>
        <a:latin typeface="Trebuchet MS" panose="020B0703020202090204" pitchFamily="34" charset="0"/>
        <a:ea typeface="+mn-ea"/>
        <a:cs typeface="+mn-cs"/>
      </a:defRPr>
    </a:lvl1pPr>
    <a:lvl2pPr marL="457200" algn="l" defTabSz="914400" rtl="0" eaLnBrk="1" latinLnBrk="0" hangingPunct="1">
      <a:defRPr sz="1100" b="0" i="0" kern="1200">
        <a:solidFill>
          <a:schemeClr val="tx1"/>
        </a:solidFill>
        <a:latin typeface="Trebuchet MS" panose="020B0703020202090204" pitchFamily="34" charset="0"/>
        <a:ea typeface="+mn-ea"/>
        <a:cs typeface="+mn-cs"/>
      </a:defRPr>
    </a:lvl2pPr>
    <a:lvl3pPr marL="914400" algn="l" defTabSz="914400" rtl="0" eaLnBrk="1" latinLnBrk="0" hangingPunct="1">
      <a:defRPr sz="1100" b="0" i="0" kern="1200">
        <a:solidFill>
          <a:schemeClr val="tx1"/>
        </a:solidFill>
        <a:latin typeface="Trebuchet MS" panose="020B0703020202090204" pitchFamily="34" charset="0"/>
        <a:ea typeface="+mn-ea"/>
        <a:cs typeface="+mn-cs"/>
      </a:defRPr>
    </a:lvl3pPr>
    <a:lvl4pPr marL="1371600" algn="l" defTabSz="914400" rtl="0" eaLnBrk="1" latinLnBrk="0" hangingPunct="1">
      <a:defRPr sz="1100" b="0" i="0" kern="1200">
        <a:solidFill>
          <a:schemeClr val="tx1"/>
        </a:solidFill>
        <a:latin typeface="Trebuchet MS" panose="020B0703020202090204" pitchFamily="34" charset="0"/>
        <a:ea typeface="+mn-ea"/>
        <a:cs typeface="+mn-cs"/>
      </a:defRPr>
    </a:lvl4pPr>
    <a:lvl5pPr marL="1828800" algn="l" defTabSz="914400" rtl="0" eaLnBrk="1" latinLnBrk="0" hangingPunct="1">
      <a:defRPr sz="1100" b="0" i="0" kern="1200">
        <a:solidFill>
          <a:schemeClr val="tx1"/>
        </a:solidFill>
        <a:latin typeface="Trebuchet MS" panose="020B070302020209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phis.usda.gov/animal_health/animal_diseases/tick/downloads/longhorned-tick-sitrep.pdf"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cdc.gov/ticks/longhorned-tick/index.htm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5895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ea typeface="Times New Roman" panose="02020603050405020304" pitchFamily="18" charset="0"/>
              </a:rPr>
              <a:t>The Asian </a:t>
            </a:r>
            <a:r>
              <a:rPr lang="en-US" b="0" dirty="0" err="1">
                <a:effectLst/>
                <a:ea typeface="Times New Roman" panose="02020603050405020304" pitchFamily="18" charset="0"/>
              </a:rPr>
              <a:t>longhorned</a:t>
            </a:r>
            <a:r>
              <a:rPr lang="en-US" b="0" dirty="0">
                <a:effectLst/>
                <a:ea typeface="Times New Roman" panose="02020603050405020304" pitchFamily="18" charset="0"/>
              </a:rPr>
              <a:t> tick, or </a:t>
            </a:r>
            <a:r>
              <a:rPr lang="en-US" i="1" kern="1200" dirty="0" err="1">
                <a:solidFill>
                  <a:schemeClr val="tx1"/>
                </a:solidFill>
              </a:rPr>
              <a:t>Haemaphysalis</a:t>
            </a:r>
            <a:r>
              <a:rPr lang="en-US" i="1" kern="1200" dirty="0">
                <a:solidFill>
                  <a:schemeClr val="tx1"/>
                </a:solidFill>
              </a:rPr>
              <a:t> </a:t>
            </a:r>
            <a:r>
              <a:rPr lang="en-US" i="1" kern="1200" dirty="0" err="1">
                <a:solidFill>
                  <a:schemeClr val="tx1"/>
                </a:solidFill>
              </a:rPr>
              <a:t>longicornis</a:t>
            </a:r>
            <a:r>
              <a:rPr lang="en-US" i="1" kern="1200" dirty="0">
                <a:solidFill>
                  <a:schemeClr val="tx1"/>
                </a:solidFill>
              </a:rPr>
              <a:t>, </a:t>
            </a:r>
            <a:r>
              <a:rPr lang="en-US" i="0" kern="1200" dirty="0">
                <a:solidFill>
                  <a:schemeClr val="tx1"/>
                </a:solidFill>
              </a:rPr>
              <a:t>is a relatively new threat in the Western Hemisphere, first reported in the </a:t>
            </a:r>
            <a:r>
              <a:rPr lang="en-US" dirty="0"/>
              <a:t>United States in 2017.</a:t>
            </a:r>
            <a:r>
              <a:rPr lang="en-US" baseline="30000"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dirty="0">
                <a:solidFill>
                  <a:schemeClr val="tx1"/>
                </a:solidFill>
              </a:rPr>
              <a:t>The tick is</a:t>
            </a:r>
            <a:r>
              <a:rPr lang="en-US" b="1" i="0" kern="1200" dirty="0">
                <a:solidFill>
                  <a:schemeClr val="tx1"/>
                </a:solidFill>
                <a:effectLst/>
              </a:rPr>
              <a:t> </a:t>
            </a:r>
            <a:r>
              <a:rPr lang="en-US" b="1" dirty="0">
                <a:effectLst/>
                <a:ea typeface="Times New Roman" panose="02020603050405020304" pitchFamily="18" charset="0"/>
              </a:rPr>
              <a:t>parthenogenic</a:t>
            </a:r>
            <a:r>
              <a:rPr lang="en-US" dirty="0">
                <a:effectLst/>
                <a:ea typeface="Times New Roman" panose="02020603050405020304" pitchFamily="18" charset="0"/>
              </a:rPr>
              <a:t>, meaning females can produce viable eggs without mating with a male tick, so a single female tick can create a new area of </a:t>
            </a:r>
            <a:r>
              <a:rPr lang="en-US" b="1" dirty="0">
                <a:effectLst/>
                <a:ea typeface="Times New Roman" panose="02020603050405020304" pitchFamily="18" charset="0"/>
              </a:rPr>
              <a:t>infestation.</a:t>
            </a:r>
            <a:r>
              <a:rPr lang="en-US" b="1" baseline="30000" dirty="0">
                <a:effectLst/>
                <a:ea typeface="Times New Roman" panose="02020603050405020304" pitchFamily="18" charset="0"/>
              </a:rPr>
              <a:t>1 </a:t>
            </a:r>
            <a:r>
              <a:rPr lang="en-US" dirty="0">
                <a:solidFill>
                  <a:srgbClr val="000000"/>
                </a:solidFill>
                <a:effectLst/>
              </a:rPr>
              <a:t>As far as we know, there have been no </a:t>
            </a:r>
            <a:r>
              <a:rPr lang="en-US" dirty="0" err="1">
                <a:solidFill>
                  <a:srgbClr val="000000"/>
                </a:solidFill>
                <a:effectLst/>
              </a:rPr>
              <a:t>longhorned</a:t>
            </a:r>
            <a:r>
              <a:rPr lang="en-US" dirty="0">
                <a:solidFill>
                  <a:srgbClr val="000000"/>
                </a:solidFill>
                <a:effectLst/>
              </a:rPr>
              <a:t> tick males in the US, so the ticks in the US are clones of the females.</a:t>
            </a:r>
          </a:p>
          <a:p>
            <a:endParaRPr lang="en-US" b="1" dirty="0">
              <a:effectLst/>
            </a:endParaRPr>
          </a:p>
          <a:p>
            <a:r>
              <a:rPr lang="en-US" dirty="0">
                <a:solidFill>
                  <a:srgbClr val="000000"/>
                </a:solidFill>
                <a:effectLst/>
              </a:rPr>
              <a:t>Native to East Asia, these ticks have been found on 30 different species including people, dogs, cats, white-tailed deer, and other wildlife</a:t>
            </a:r>
            <a:r>
              <a:rPr lang="en-US" baseline="30000" dirty="0">
                <a:solidFill>
                  <a:srgbClr val="000000"/>
                </a:solidFill>
                <a:effectLst/>
              </a:rPr>
              <a:t>1</a:t>
            </a:r>
            <a:r>
              <a:rPr lang="en-US" dirty="0">
                <a:solidFill>
                  <a:srgbClr val="000000"/>
                </a:solidFill>
                <a:effectLst/>
              </a:rPr>
              <a:t>, proving that it is not a picky eater. In native countries, this tick is capable of transmitting viral, bacterial, and protozoal pathogens to various mammals.</a:t>
            </a:r>
            <a:r>
              <a:rPr lang="en-US" baseline="30000" dirty="0">
                <a:solidFill>
                  <a:srgbClr val="000000"/>
                </a:solidFill>
                <a:effectLst/>
              </a:rPr>
              <a:t>3</a:t>
            </a:r>
          </a:p>
          <a:p>
            <a:endParaRPr lang="en-US" b="1" dirty="0">
              <a:effectLst/>
            </a:endParaRPr>
          </a:p>
          <a:p>
            <a:r>
              <a:rPr lang="en-US" b="1" i="0" u="none" strike="noStrike" dirty="0">
                <a:solidFill>
                  <a:srgbClr val="222222"/>
                </a:solidFill>
                <a:effectLst/>
              </a:rPr>
              <a:t>References: 1. </a:t>
            </a:r>
            <a:r>
              <a:rPr lang="en-US" b="0" i="0" u="none" strike="noStrike" dirty="0">
                <a:solidFill>
                  <a:srgbClr val="222222"/>
                </a:solidFill>
                <a:effectLst/>
              </a:rPr>
              <a:t>USDA National </a:t>
            </a:r>
            <a:r>
              <a:rPr lang="en-US" b="0" i="1" u="none" strike="noStrike" dirty="0" err="1">
                <a:solidFill>
                  <a:srgbClr val="222222"/>
                </a:solidFill>
                <a:effectLst/>
              </a:rPr>
              <a:t>Haemaphysalis</a:t>
            </a:r>
            <a:r>
              <a:rPr lang="en-US" b="0" i="1" u="none" strike="noStrike" dirty="0">
                <a:solidFill>
                  <a:srgbClr val="222222"/>
                </a:solidFill>
                <a:effectLst/>
              </a:rPr>
              <a:t> </a:t>
            </a:r>
            <a:r>
              <a:rPr lang="en-US" b="0" i="1" u="none" strike="noStrike" dirty="0" err="1">
                <a:solidFill>
                  <a:srgbClr val="222222"/>
                </a:solidFill>
                <a:effectLst/>
              </a:rPr>
              <a:t>longicornis</a:t>
            </a:r>
            <a:r>
              <a:rPr lang="en-US" b="0" i="1" u="none" strike="noStrike" dirty="0">
                <a:solidFill>
                  <a:srgbClr val="222222"/>
                </a:solidFill>
                <a:effectLst/>
              </a:rPr>
              <a:t> </a:t>
            </a:r>
            <a:r>
              <a:rPr lang="en-US" b="0" i="0" u="none" strike="noStrike" dirty="0">
                <a:solidFill>
                  <a:srgbClr val="222222"/>
                </a:solidFill>
                <a:effectLst/>
              </a:rPr>
              <a:t>(Asian </a:t>
            </a:r>
            <a:r>
              <a:rPr lang="en-US" b="0" i="0" u="none" strike="noStrike" dirty="0" err="1">
                <a:solidFill>
                  <a:srgbClr val="222222"/>
                </a:solidFill>
                <a:effectLst/>
              </a:rPr>
              <a:t>longhorned</a:t>
            </a:r>
            <a:r>
              <a:rPr lang="en-US" b="0" i="0" u="none" strike="noStrike" dirty="0">
                <a:solidFill>
                  <a:srgbClr val="222222"/>
                </a:solidFill>
                <a:effectLst/>
              </a:rPr>
              <a:t> tick) Situation Report, as of August 23, 2022. Accessed September 1, 2022. </a:t>
            </a:r>
            <a:r>
              <a:rPr lang="en-US" b="0" i="0" u="none" strike="noStrike" dirty="0">
                <a:solidFill>
                  <a:srgbClr val="2F609F"/>
                </a:solidFill>
                <a:effectLst/>
                <a:hlinkClick r:id="rId3"/>
              </a:rPr>
              <a:t>https://www.aphis.usda.gov/animal_health/animal_diseases/tick/downloads/longhorned-tick-sitrep.pdf</a:t>
            </a:r>
            <a:r>
              <a:rPr lang="en-US" b="0" i="0" u="none" strike="noStrike" dirty="0">
                <a:solidFill>
                  <a:srgbClr val="222222"/>
                </a:solidFill>
                <a:effectLst/>
              </a:rPr>
              <a:t>  </a:t>
            </a:r>
            <a:r>
              <a:rPr lang="en-US" b="1" i="0" u="none" strike="noStrike" dirty="0">
                <a:solidFill>
                  <a:srgbClr val="222222"/>
                </a:solidFill>
                <a:effectLst/>
              </a:rPr>
              <a:t>2. </a:t>
            </a:r>
            <a:r>
              <a:rPr lang="en-US" b="0" i="0" u="none" strike="noStrike" dirty="0">
                <a:solidFill>
                  <a:srgbClr val="222222"/>
                </a:solidFill>
                <a:effectLst/>
              </a:rPr>
              <a:t>What you need to know about Asian </a:t>
            </a:r>
            <a:r>
              <a:rPr lang="en-US" b="0" i="0" u="none" strike="noStrike" dirty="0" err="1">
                <a:solidFill>
                  <a:srgbClr val="222222"/>
                </a:solidFill>
                <a:effectLst/>
              </a:rPr>
              <a:t>longhorned</a:t>
            </a:r>
            <a:r>
              <a:rPr lang="en-US" b="0" i="0" u="none" strike="noStrike" dirty="0">
                <a:solidFill>
                  <a:srgbClr val="222222"/>
                </a:solidFill>
                <a:effectLst/>
              </a:rPr>
              <a:t> ticks – a new tick in the United States. Centers for Disease Control and Prevention website. Last reviewed September 27, 2021. Accessed September 1, 2022.  </a:t>
            </a:r>
            <a:r>
              <a:rPr lang="en-US" b="0" i="0" u="none" strike="noStrike" dirty="0">
                <a:solidFill>
                  <a:srgbClr val="2F609F"/>
                </a:solidFill>
                <a:effectLst/>
                <a:hlinkClick r:id="rId4"/>
              </a:rPr>
              <a:t>https://www.cdc.gov/ticks/longhorned-tick/index.html</a:t>
            </a:r>
            <a:r>
              <a:rPr lang="en-US" b="1" i="0" u="none" strike="noStrike" dirty="0">
                <a:solidFill>
                  <a:srgbClr val="2F609F"/>
                </a:solidFill>
                <a:effectLst/>
              </a:rPr>
              <a:t> </a:t>
            </a:r>
            <a:r>
              <a:rPr lang="en-US" b="1" i="0" u="none" strike="noStrike" dirty="0">
                <a:effectLst/>
              </a:rPr>
              <a:t>3. </a:t>
            </a:r>
            <a:r>
              <a:rPr lang="en-US" dirty="0">
                <a:effectLst/>
                <a:ea typeface="Times New Roman" panose="02020603050405020304" pitchFamily="18" charset="0"/>
                <a:cs typeface="Times New Roman" panose="02020603050405020304" pitchFamily="18" charset="0"/>
              </a:rPr>
              <a:t>Saleh MN, Allen KE, Lineberry MW, Little SE, Reichard MV. Ticks infesting dogs and cats in North America: Biology, geographic distribution, and pathogen transmission. </a:t>
            </a:r>
            <a:r>
              <a:rPr lang="en-US" i="1" dirty="0">
                <a:effectLst/>
                <a:ea typeface="Times New Roman" panose="02020603050405020304" pitchFamily="18" charset="0"/>
                <a:cs typeface="Times New Roman" panose="02020603050405020304" pitchFamily="18" charset="0"/>
              </a:rPr>
              <a:t>Vet </a:t>
            </a:r>
            <a:r>
              <a:rPr lang="en-US" i="1" dirty="0" err="1">
                <a:effectLst/>
                <a:ea typeface="Times New Roman" panose="02020603050405020304" pitchFamily="18" charset="0"/>
                <a:cs typeface="Times New Roman" panose="02020603050405020304" pitchFamily="18" charset="0"/>
              </a:rPr>
              <a:t>Parasitol</a:t>
            </a:r>
            <a:r>
              <a:rPr lang="en-US" dirty="0">
                <a:effectLst/>
                <a:ea typeface="Times New Roman" panose="02020603050405020304" pitchFamily="18" charset="0"/>
                <a:cs typeface="Times New Roman" panose="02020603050405020304" pitchFamily="18" charset="0"/>
              </a:rPr>
              <a:t>. 2021;294:109392. </a:t>
            </a:r>
            <a:r>
              <a:rPr lang="en-US" dirty="0">
                <a:effectLst/>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49142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illustrates where Asian </a:t>
            </a:r>
            <a:r>
              <a:rPr lang="en-US" dirty="0" err="1"/>
              <a:t>longhorned</a:t>
            </a:r>
            <a:r>
              <a:rPr lang="en-US" dirty="0"/>
              <a:t> ticks have been found within the US.</a:t>
            </a:r>
          </a:p>
          <a:p>
            <a:endParaRPr lang="en-US" dirty="0"/>
          </a:p>
          <a:p>
            <a:r>
              <a:rPr lang="en-US" dirty="0">
                <a:solidFill>
                  <a:srgbClr val="000000"/>
                </a:solidFill>
                <a:effectLst/>
              </a:rPr>
              <a:t>As of June 2022, the </a:t>
            </a:r>
            <a:r>
              <a:rPr lang="en-US" dirty="0" err="1">
                <a:solidFill>
                  <a:srgbClr val="000000"/>
                </a:solidFill>
                <a:effectLst/>
              </a:rPr>
              <a:t>longhorned</a:t>
            </a:r>
            <a:r>
              <a:rPr lang="en-US" dirty="0">
                <a:solidFill>
                  <a:srgbClr val="000000"/>
                </a:solidFill>
                <a:effectLst/>
              </a:rPr>
              <a:t> tick has been found in 17 states. However, it is likely that this tick will spread. Some environmental factors expected to fuel the spread include humidity, warm temperatures, and grassy habitats. </a:t>
            </a:r>
            <a:r>
              <a:rPr lang="en-US" baseline="30000" dirty="0">
                <a:solidFill>
                  <a:srgbClr val="000000"/>
                </a:solidFill>
                <a:effectLst/>
              </a:rPr>
              <a:t>2</a:t>
            </a:r>
            <a:r>
              <a:rPr lang="en-US" dirty="0">
                <a:solidFill>
                  <a:srgbClr val="000000"/>
                </a:solidFill>
                <a:effectLst/>
              </a:rPr>
              <a:t> Much of North America is considered a suitable habitat for this tick.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References: 1. </a:t>
            </a:r>
            <a:r>
              <a:rPr lang="en-US" b="0" dirty="0"/>
              <a:t>What you need to know about Asian </a:t>
            </a:r>
            <a:r>
              <a:rPr lang="en-US" b="0" dirty="0" err="1"/>
              <a:t>longhorned</a:t>
            </a:r>
            <a:r>
              <a:rPr lang="en-US" b="0" dirty="0"/>
              <a:t> ticks – a new tick in the United States. Centers for Disease Control and Prevention website. Last reviewed September 27, 2021. Accessed September 1, 2022. https://</a:t>
            </a:r>
            <a:r>
              <a:rPr lang="en-US" b="0" dirty="0" err="1"/>
              <a:t>www.cdc.gov</a:t>
            </a:r>
            <a:r>
              <a:rPr lang="en-US" b="0" dirty="0"/>
              <a:t>/ticks/</a:t>
            </a:r>
            <a:r>
              <a:rPr lang="en-US" b="0" dirty="0" err="1"/>
              <a:t>longhorned</a:t>
            </a:r>
            <a:r>
              <a:rPr lang="en-US" b="0" dirty="0"/>
              <a:t>-tick/</a:t>
            </a:r>
            <a:r>
              <a:rPr lang="en-US" b="0" dirty="0" err="1"/>
              <a:t>index.html</a:t>
            </a:r>
            <a:r>
              <a:rPr lang="en-US" b="0" dirty="0"/>
              <a:t> </a:t>
            </a:r>
            <a:r>
              <a:rPr lang="en-US" b="1" i="0" u="none" strike="noStrike" dirty="0">
                <a:effectLst/>
              </a:rPr>
              <a:t>2. </a:t>
            </a:r>
            <a:r>
              <a:rPr lang="en-US" sz="1100" dirty="0">
                <a:effectLst/>
                <a:ea typeface="Times New Roman" panose="02020603050405020304" pitchFamily="18" charset="0"/>
                <a:cs typeface="Times New Roman" panose="02020603050405020304" pitchFamily="18" charset="0"/>
              </a:rPr>
              <a:t>Saleh MN, Allen KE, Lineberry MW, Little SE, Reichard MV. Ticks infesting dogs and cats in North America: Biology, geographic distribution, and pathogen transmission. </a:t>
            </a:r>
            <a:r>
              <a:rPr lang="en-US" sz="1100" i="1" dirty="0">
                <a:effectLst/>
                <a:ea typeface="Times New Roman" panose="02020603050405020304" pitchFamily="18" charset="0"/>
                <a:cs typeface="Times New Roman" panose="02020603050405020304" pitchFamily="18" charset="0"/>
              </a:rPr>
              <a:t>Vet </a:t>
            </a:r>
            <a:r>
              <a:rPr lang="en-US" sz="1100" i="1" dirty="0" err="1">
                <a:effectLst/>
                <a:ea typeface="Times New Roman" panose="02020603050405020304" pitchFamily="18" charset="0"/>
                <a:cs typeface="Times New Roman" panose="02020603050405020304" pitchFamily="18" charset="0"/>
              </a:rPr>
              <a:t>Parasitol</a:t>
            </a:r>
            <a:r>
              <a:rPr lang="en-US" sz="1100" dirty="0">
                <a:effectLst/>
                <a:ea typeface="Times New Roman" panose="02020603050405020304" pitchFamily="18" charset="0"/>
                <a:cs typeface="Times New Roman" panose="02020603050405020304" pitchFamily="18" charset="0"/>
              </a:rPr>
              <a:t>. 2021;294:109392. </a:t>
            </a:r>
            <a:endParaRPr lang="en-US" dirty="0"/>
          </a:p>
        </p:txBody>
      </p:sp>
    </p:spTree>
    <p:extLst>
      <p:ext uri="{BB962C8B-B14F-4D97-AF65-F5344CB8AC3E}">
        <p14:creationId xmlns:p14="http://schemas.microsoft.com/office/powerpoint/2010/main" val="971872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ea typeface="Times New Roman" panose="02020603050405020304" pitchFamily="18" charset="0"/>
              </a:rPr>
              <a:t>Only BRAVECTO</a:t>
            </a:r>
            <a:r>
              <a:rPr lang="en-US" b="0" baseline="30000" dirty="0">
                <a:effectLst/>
                <a:ea typeface="Times New Roman" panose="02020603050405020304" pitchFamily="18" charset="0"/>
              </a:rPr>
              <a:t>®</a:t>
            </a:r>
            <a:r>
              <a:rPr lang="en-US" b="0" dirty="0">
                <a:effectLst/>
                <a:ea typeface="Times New Roman" panose="02020603050405020304" pitchFamily="18" charset="0"/>
              </a:rPr>
              <a:t> PLUS and BRAVECTO</a:t>
            </a:r>
            <a:r>
              <a:rPr lang="en-US" b="0" baseline="30000" dirty="0">
                <a:effectLst/>
                <a:ea typeface="Times New Roman" panose="02020603050405020304" pitchFamily="18" charset="0"/>
              </a:rPr>
              <a:t>®</a:t>
            </a:r>
            <a:r>
              <a:rPr lang="en-US" b="0" dirty="0">
                <a:effectLst/>
                <a:ea typeface="Times New Roman" panose="02020603050405020304" pitchFamily="18" charset="0"/>
              </a:rPr>
              <a:t> Topical Solution for Cats are indicated to protect cats from Asian </a:t>
            </a:r>
            <a:r>
              <a:rPr lang="en-US" b="0" dirty="0" err="1">
                <a:effectLst/>
                <a:ea typeface="Times New Roman" panose="02020603050405020304" pitchFamily="18" charset="0"/>
              </a:rPr>
              <a:t>longhorned</a:t>
            </a:r>
            <a:r>
              <a:rPr lang="en-US" b="0" dirty="0">
                <a:effectLst/>
                <a:ea typeface="Times New Roman" panose="02020603050405020304" pitchFamily="18" charset="0"/>
              </a:rPr>
              <a:t> tick infestations.</a:t>
            </a:r>
            <a:r>
              <a:rPr lang="en-US" b="0" baseline="30000" dirty="0">
                <a:effectLst/>
                <a:ea typeface="Times New Roman" panose="02020603050405020304" pitchFamily="18" charset="0"/>
              </a:rPr>
              <a:t>1,2</a:t>
            </a:r>
          </a:p>
          <a:p>
            <a:endParaRPr lang="en-US" dirty="0">
              <a:ea typeface="Times New Roman" panose="02020603050405020304" pitchFamily="18" charset="0"/>
            </a:endParaRPr>
          </a:p>
          <a:p>
            <a:r>
              <a:rPr lang="en-US" b="1" i="0" u="none" strike="noStrike" dirty="0">
                <a:solidFill>
                  <a:srgbClr val="222222"/>
                </a:solidFill>
                <a:effectLst/>
              </a:rPr>
              <a:t>BRAVECTO</a:t>
            </a:r>
            <a:r>
              <a:rPr lang="en-US" b="1" i="0" u="none" strike="noStrike" baseline="30000" dirty="0">
                <a:solidFill>
                  <a:srgbClr val="222222"/>
                </a:solidFill>
                <a:effectLst/>
              </a:rPr>
              <a:t>®</a:t>
            </a:r>
            <a:r>
              <a:rPr lang="en-US" b="1" i="0" u="none" strike="noStrike" dirty="0">
                <a:solidFill>
                  <a:srgbClr val="222222"/>
                </a:solidFill>
                <a:effectLst/>
              </a:rPr>
              <a:t> PLUS </a:t>
            </a:r>
            <a:r>
              <a:rPr lang="en-US" b="0" i="0" u="none" strike="noStrike" dirty="0">
                <a:solidFill>
                  <a:srgbClr val="222222"/>
                </a:solidFill>
                <a:effectLst/>
              </a:rPr>
              <a:t>is indicated to protect cats from the Asian </a:t>
            </a:r>
            <a:r>
              <a:rPr lang="en-US" b="0" i="0" u="none" strike="noStrike" dirty="0" err="1">
                <a:solidFill>
                  <a:srgbClr val="222222"/>
                </a:solidFill>
                <a:effectLst/>
              </a:rPr>
              <a:t>longhorned</a:t>
            </a:r>
            <a:r>
              <a:rPr lang="en-US" b="0" i="0" u="none" strike="noStrike" dirty="0">
                <a:solidFill>
                  <a:srgbClr val="222222"/>
                </a:solidFill>
                <a:effectLst/>
              </a:rPr>
              <a:t> tick </a:t>
            </a:r>
            <a:r>
              <a:rPr lang="en-US" b="0" i="0" u="none" strike="noStrike">
                <a:solidFill>
                  <a:srgbClr val="222222"/>
                </a:solidFill>
                <a:effectLst/>
              </a:rPr>
              <a:t>for </a:t>
            </a:r>
            <a:br>
              <a:rPr lang="en-US" b="0" i="0" u="none" strike="noStrike">
                <a:solidFill>
                  <a:srgbClr val="222222"/>
                </a:solidFill>
                <a:effectLst/>
              </a:rPr>
            </a:br>
            <a:r>
              <a:rPr lang="en-US" b="0" i="0" u="none" strike="noStrike">
                <a:solidFill>
                  <a:srgbClr val="222222"/>
                </a:solidFill>
                <a:effectLst/>
              </a:rPr>
              <a:t>2 </a:t>
            </a:r>
            <a:r>
              <a:rPr lang="en-US" b="0" i="0" u="none" strike="noStrike" dirty="0">
                <a:solidFill>
                  <a:srgbClr val="222222"/>
                </a:solidFill>
                <a:effectLst/>
              </a:rPr>
              <a:t>months, while </a:t>
            </a:r>
            <a:r>
              <a:rPr lang="en-US" b="1" i="0" u="none" strike="noStrike" dirty="0">
                <a:solidFill>
                  <a:srgbClr val="222222"/>
                </a:solidFill>
                <a:effectLst/>
              </a:rPr>
              <a:t>BRAVECTO</a:t>
            </a:r>
            <a:r>
              <a:rPr lang="en-US" b="1" i="0" u="none" strike="noStrike" baseline="30000" dirty="0">
                <a:solidFill>
                  <a:srgbClr val="222222"/>
                </a:solidFill>
                <a:effectLst/>
              </a:rPr>
              <a:t>®</a:t>
            </a:r>
            <a:r>
              <a:rPr lang="en-US" b="1" i="0" u="none" strike="noStrike" dirty="0">
                <a:solidFill>
                  <a:srgbClr val="222222"/>
                </a:solidFill>
                <a:effectLst/>
              </a:rPr>
              <a:t> Topical Solution for Cats </a:t>
            </a:r>
            <a:r>
              <a:rPr lang="en-US" b="0" i="0" u="none" strike="noStrike" dirty="0">
                <a:solidFill>
                  <a:srgbClr val="222222"/>
                </a:solidFill>
                <a:effectLst/>
              </a:rPr>
              <a:t>will provide </a:t>
            </a:r>
            <a:r>
              <a:rPr lang="en-US" b="0" i="0" u="none" strike="noStrike">
                <a:solidFill>
                  <a:srgbClr val="222222"/>
                </a:solidFill>
                <a:effectLst/>
              </a:rPr>
              <a:t>protection for</a:t>
            </a:r>
            <a:br>
              <a:rPr lang="en-US" b="0" i="0" u="none" strike="noStrike">
                <a:solidFill>
                  <a:srgbClr val="222222"/>
                </a:solidFill>
                <a:effectLst/>
              </a:rPr>
            </a:br>
            <a:r>
              <a:rPr lang="en-US" b="0" i="0" u="none" strike="noStrike">
                <a:solidFill>
                  <a:srgbClr val="222222"/>
                </a:solidFill>
                <a:effectLst/>
              </a:rPr>
              <a:t>12 </a:t>
            </a:r>
            <a:r>
              <a:rPr lang="en-US" b="0" i="0" u="none" strike="noStrike" dirty="0">
                <a:solidFill>
                  <a:srgbClr val="222222"/>
                </a:solidFill>
                <a:effectLst/>
              </a:rPr>
              <a:t>weeks.</a:t>
            </a:r>
          </a:p>
          <a:p>
            <a:endParaRPr lang="en-US" b="1" dirty="0">
              <a:effectLst/>
              <a:ea typeface="Times New Roman" panose="02020603050405020304" pitchFamily="18" charset="0"/>
            </a:endParaRPr>
          </a:p>
          <a:p>
            <a:r>
              <a:rPr lang="en-US" b="1" dirty="0">
                <a:effectLst/>
                <a:ea typeface="Times New Roman" panose="02020603050405020304" pitchFamily="18" charset="0"/>
              </a:rPr>
              <a:t>References: 1. </a:t>
            </a:r>
            <a:r>
              <a:rPr lang="en-US" b="0" dirty="0">
                <a:effectLst/>
                <a:ea typeface="Times New Roman" panose="02020603050405020304" pitchFamily="18" charset="0"/>
              </a:rPr>
              <a:t>BRAVECTO</a:t>
            </a:r>
            <a:r>
              <a:rPr lang="en-US" b="0" baseline="30000" dirty="0">
                <a:effectLst/>
                <a:ea typeface="Times New Roman" panose="02020603050405020304" pitchFamily="18" charset="0"/>
              </a:rPr>
              <a:t>®</a:t>
            </a:r>
            <a:r>
              <a:rPr lang="en-US" b="0" dirty="0">
                <a:effectLst/>
                <a:ea typeface="Times New Roman" panose="02020603050405020304" pitchFamily="18" charset="0"/>
              </a:rPr>
              <a:t> PLUS [product label]. Madison, NJ: Merck Animal Health; 2022.</a:t>
            </a:r>
            <a:r>
              <a:rPr lang="en-US" b="1" dirty="0">
                <a:effectLst/>
                <a:ea typeface="Times New Roman" panose="02020603050405020304" pitchFamily="18" charset="0"/>
              </a:rPr>
              <a:t> 2. </a:t>
            </a:r>
            <a:r>
              <a:rPr lang="en-US" b="0" dirty="0">
                <a:effectLst/>
                <a:ea typeface="Times New Roman" panose="02020603050405020304" pitchFamily="18" charset="0"/>
              </a:rPr>
              <a:t>BRAVECTO</a:t>
            </a:r>
            <a:r>
              <a:rPr lang="en-US" b="0" baseline="30000" dirty="0">
                <a:effectLst/>
                <a:ea typeface="Times New Roman" panose="02020603050405020304" pitchFamily="18" charset="0"/>
              </a:rPr>
              <a:t>®</a:t>
            </a:r>
            <a:r>
              <a:rPr lang="en-US" b="0" dirty="0">
                <a:effectLst/>
                <a:ea typeface="Times New Roman" panose="02020603050405020304" pitchFamily="18" charset="0"/>
              </a:rPr>
              <a:t> Topical Solution for Cats [product label]. Madison; NJ: Merck Animal Health; 2022.</a:t>
            </a:r>
            <a:endParaRPr lang="en-US" dirty="0"/>
          </a:p>
        </p:txBody>
      </p:sp>
    </p:spTree>
    <p:extLst>
      <p:ext uri="{BB962C8B-B14F-4D97-AF65-F5344CB8AC3E}">
        <p14:creationId xmlns:p14="http://schemas.microsoft.com/office/powerpoint/2010/main" val="4161967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78351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A60207-4581-9EF1-F076-704FAD334B05}"/>
              </a:ext>
            </a:extLst>
          </p:cNvPr>
          <p:cNvSpPr/>
          <p:nvPr userDrawn="1"/>
        </p:nvSpPr>
        <p:spPr>
          <a:xfrm>
            <a:off x="0" y="0"/>
            <a:ext cx="12192000" cy="6858000"/>
          </a:xfrm>
          <a:prstGeom prst="rect">
            <a:avLst/>
          </a:prstGeom>
          <a:gradFill>
            <a:gsLst>
              <a:gs pos="67000">
                <a:schemeClr val="accent4">
                  <a:lumMod val="40000"/>
                  <a:lumOff val="60000"/>
                </a:schemeClr>
              </a:gs>
              <a:gs pos="10000">
                <a:schemeClr val="accent4">
                  <a:lumMod val="20000"/>
                  <a:lumOff val="80000"/>
                </a:schemeClr>
              </a:gs>
              <a:gs pos="100000">
                <a:schemeClr val="accent4"/>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A398EA1-E734-1BB5-1364-82620E9D68D1}"/>
              </a:ext>
            </a:extLst>
          </p:cNvPr>
          <p:cNvSpPr/>
          <p:nvPr userDrawn="1"/>
        </p:nvSpPr>
        <p:spPr>
          <a:xfrm>
            <a:off x="0" y="5734756"/>
            <a:ext cx="12192000" cy="112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CEEC8A78-F575-4940-A10E-A7A9E67F1A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14" name="Text Placeholder 13">
            <a:extLst>
              <a:ext uri="{FF2B5EF4-FFF2-40B4-BE49-F238E27FC236}">
                <a16:creationId xmlns:a16="http://schemas.microsoft.com/office/drawing/2014/main" id="{31E6D7BB-780D-E98E-768B-EF7DA8149A37}"/>
              </a:ext>
            </a:extLst>
          </p:cNvPr>
          <p:cNvSpPr>
            <a:spLocks noGrp="1"/>
          </p:cNvSpPr>
          <p:nvPr>
            <p:ph type="body" sz="quarter" idx="10"/>
          </p:nvPr>
        </p:nvSpPr>
        <p:spPr>
          <a:xfrm>
            <a:off x="1710019" y="6185061"/>
            <a:ext cx="8877300" cy="439737"/>
          </a:xfrm>
        </p:spPr>
        <p:txBody>
          <a:bodyPr anchor="b" anchorCtr="0">
            <a:noAutofit/>
          </a:bodyPr>
          <a:lstStyle>
            <a:lvl1pPr marL="0" indent="0">
              <a:buNone/>
              <a:defRPr sz="800">
                <a:solidFill>
                  <a:schemeClr val="tx1"/>
                </a:solidFill>
              </a:defRPr>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1349683003"/>
      </p:ext>
    </p:extLst>
  </p:cSld>
  <p:clrMapOvr>
    <a:masterClrMapping/>
  </p:clrMapOvr>
  <p:extLst>
    <p:ext uri="{DCECCB84-F9BA-43D5-87BE-67443E8EF086}">
      <p15:sldGuideLst xmlns:p15="http://schemas.microsoft.com/office/powerpoint/2012/main">
        <p15:guide id="1" pos="112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2A92E01-B8D5-C507-A832-CEC4C0261C7F}"/>
              </a:ext>
            </a:extLst>
          </p:cNvPr>
          <p:cNvSpPr/>
          <p:nvPr userDrawn="1"/>
        </p:nvSpPr>
        <p:spPr>
          <a:xfrm>
            <a:off x="0" y="0"/>
            <a:ext cx="12192000" cy="1398104"/>
          </a:xfrm>
          <a:prstGeom prst="rect">
            <a:avLst/>
          </a:prstGeom>
          <a:gradFill flip="none" rotWithShape="1">
            <a:gsLst>
              <a:gs pos="71000">
                <a:schemeClr val="accent4">
                  <a:lumMod val="40000"/>
                  <a:lumOff val="60000"/>
                </a:schemeClr>
              </a:gs>
              <a:gs pos="21000">
                <a:schemeClr val="accent4">
                  <a:lumMod val="20000"/>
                  <a:lumOff val="80000"/>
                </a:schemeClr>
              </a:gs>
              <a:gs pos="100000">
                <a:schemeClr val="accent4"/>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A778A532-F19B-D506-DF2E-26FE2A726E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7" name="Text Placeholder 13">
            <a:extLst>
              <a:ext uri="{FF2B5EF4-FFF2-40B4-BE49-F238E27FC236}">
                <a16:creationId xmlns:a16="http://schemas.microsoft.com/office/drawing/2014/main" id="{21AB48E2-FB12-EF99-B4DC-0C7C6566EBBF}"/>
              </a:ext>
            </a:extLst>
          </p:cNvPr>
          <p:cNvSpPr>
            <a:spLocks noGrp="1"/>
          </p:cNvSpPr>
          <p:nvPr>
            <p:ph type="body" sz="quarter" idx="10"/>
          </p:nvPr>
        </p:nvSpPr>
        <p:spPr>
          <a:xfrm>
            <a:off x="1710019" y="6185061"/>
            <a:ext cx="8877300" cy="439737"/>
          </a:xfrm>
        </p:spPr>
        <p:txBody>
          <a:bodyPr anchor="b" anchorCtr="0">
            <a:noAutofit/>
          </a:bodyPr>
          <a:lstStyle>
            <a:lvl1pPr marL="0" indent="0">
              <a:buNone/>
              <a:defRPr sz="800">
                <a:solidFill>
                  <a:schemeClr val="tx1"/>
                </a:solidFill>
              </a:defRPr>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44346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1F42067C-E43F-4DE1-EB29-9B920A9830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7" name="Text Placeholder 13">
            <a:extLst>
              <a:ext uri="{FF2B5EF4-FFF2-40B4-BE49-F238E27FC236}">
                <a16:creationId xmlns:a16="http://schemas.microsoft.com/office/drawing/2014/main" id="{AA7AA809-2D86-9D5E-8FD6-2D0AF2518451}"/>
              </a:ext>
            </a:extLst>
          </p:cNvPr>
          <p:cNvSpPr>
            <a:spLocks noGrp="1"/>
          </p:cNvSpPr>
          <p:nvPr>
            <p:ph type="body" sz="quarter" idx="10"/>
          </p:nvPr>
        </p:nvSpPr>
        <p:spPr>
          <a:xfrm>
            <a:off x="1710019" y="6185061"/>
            <a:ext cx="8877300" cy="439737"/>
          </a:xfrm>
        </p:spPr>
        <p:txBody>
          <a:bodyPr anchor="b" anchorCtr="0">
            <a:noAutofit/>
          </a:bodyPr>
          <a:lstStyle>
            <a:lvl1pPr marL="0" indent="0">
              <a:buNone/>
              <a:defRPr sz="800">
                <a:solidFill>
                  <a:schemeClr val="tx1"/>
                </a:solidFill>
              </a:defRPr>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3358821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8FB67A-61E1-3F8D-D44D-8124910BDDE4}"/>
              </a:ext>
            </a:extLst>
          </p:cNvPr>
          <p:cNvSpPr/>
          <p:nvPr userDrawn="1"/>
        </p:nvSpPr>
        <p:spPr>
          <a:xfrm flipH="1">
            <a:off x="0" y="0"/>
            <a:ext cx="12192000" cy="6858000"/>
          </a:xfrm>
          <a:prstGeom prst="rect">
            <a:avLst/>
          </a:prstGeom>
          <a:gradFill flip="none" rotWithShape="1">
            <a:gsLst>
              <a:gs pos="67000">
                <a:schemeClr val="accent3">
                  <a:lumMod val="40000"/>
                  <a:lumOff val="60000"/>
                </a:schemeClr>
              </a:gs>
              <a:gs pos="10000">
                <a:schemeClr val="accent3">
                  <a:lumMod val="20000"/>
                  <a:lumOff val="80000"/>
                </a:schemeClr>
              </a:gs>
              <a:gs pos="100000">
                <a:schemeClr val="accent3"/>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A398EA1-E734-1BB5-1364-82620E9D68D1}"/>
              </a:ext>
            </a:extLst>
          </p:cNvPr>
          <p:cNvSpPr/>
          <p:nvPr userDrawn="1"/>
        </p:nvSpPr>
        <p:spPr>
          <a:xfrm>
            <a:off x="0" y="5734756"/>
            <a:ext cx="12192000" cy="112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CEEC8A78-F575-4940-A10E-A7A9E67F1A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10" name="Text Placeholder 13">
            <a:extLst>
              <a:ext uri="{FF2B5EF4-FFF2-40B4-BE49-F238E27FC236}">
                <a16:creationId xmlns:a16="http://schemas.microsoft.com/office/drawing/2014/main" id="{F1CDDDB9-F898-A966-BF67-22FF5DA0A21D}"/>
              </a:ext>
            </a:extLst>
          </p:cNvPr>
          <p:cNvSpPr>
            <a:spLocks noGrp="1"/>
          </p:cNvSpPr>
          <p:nvPr>
            <p:ph type="body" sz="quarter" idx="10"/>
          </p:nvPr>
        </p:nvSpPr>
        <p:spPr>
          <a:xfrm>
            <a:off x="1710019" y="6185061"/>
            <a:ext cx="8877300" cy="439737"/>
          </a:xfrm>
        </p:spPr>
        <p:txBody>
          <a:bodyPr anchor="b" anchorCtr="0">
            <a:noAutofit/>
          </a:bodyPr>
          <a:lstStyle>
            <a:lvl1pPr marL="0" indent="0">
              <a:buNone/>
              <a:defRPr sz="800">
                <a:solidFill>
                  <a:schemeClr val="tx1"/>
                </a:solidFill>
              </a:defRPr>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2813269978"/>
      </p:ext>
    </p:extLst>
  </p:cSld>
  <p:clrMapOvr>
    <a:masterClrMapping/>
  </p:clrMapOvr>
  <p:extLst>
    <p:ext uri="{DCECCB84-F9BA-43D5-87BE-67443E8EF086}">
      <p15:sldGuideLst xmlns:p15="http://schemas.microsoft.com/office/powerpoint/2012/main">
        <p15:guide id="1" pos="112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80EBE6-0A50-17C6-A367-6A8A76D24CCE}"/>
              </a:ext>
            </a:extLst>
          </p:cNvPr>
          <p:cNvSpPr/>
          <p:nvPr userDrawn="1"/>
        </p:nvSpPr>
        <p:spPr>
          <a:xfrm>
            <a:off x="0" y="0"/>
            <a:ext cx="12192000" cy="1398104"/>
          </a:xfrm>
          <a:prstGeom prst="rect">
            <a:avLst/>
          </a:prstGeom>
          <a:gradFill flip="none" rotWithShape="1">
            <a:gsLst>
              <a:gs pos="71000">
                <a:schemeClr val="accent3">
                  <a:lumMod val="40000"/>
                  <a:lumOff val="60000"/>
                </a:schemeClr>
              </a:gs>
              <a:gs pos="21000">
                <a:schemeClr val="accent3">
                  <a:lumMod val="20000"/>
                  <a:lumOff val="80000"/>
                </a:schemeClr>
              </a:gs>
              <a:gs pos="100000">
                <a:schemeClr val="accent3"/>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5C3FC80B-18D2-D990-3690-D0218B0779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6" name="Text Placeholder 13">
            <a:extLst>
              <a:ext uri="{FF2B5EF4-FFF2-40B4-BE49-F238E27FC236}">
                <a16:creationId xmlns:a16="http://schemas.microsoft.com/office/drawing/2014/main" id="{7D76BC0F-229B-38D2-FE5F-43E67D62352F}"/>
              </a:ext>
            </a:extLst>
          </p:cNvPr>
          <p:cNvSpPr>
            <a:spLocks noGrp="1"/>
          </p:cNvSpPr>
          <p:nvPr>
            <p:ph type="body" sz="quarter" idx="10"/>
          </p:nvPr>
        </p:nvSpPr>
        <p:spPr>
          <a:xfrm>
            <a:off x="1710019" y="6185061"/>
            <a:ext cx="8877300" cy="439737"/>
          </a:xfrm>
        </p:spPr>
        <p:txBody>
          <a:bodyPr anchor="b" anchorCtr="0">
            <a:noAutofit/>
          </a:bodyPr>
          <a:lstStyle>
            <a:lvl1pPr marL="0" indent="0">
              <a:buNone/>
              <a:defRPr sz="800">
                <a:solidFill>
                  <a:schemeClr val="tx1"/>
                </a:solidFill>
              </a:defRPr>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600001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90077A-CC4D-9C87-7F4D-893B0A9A827E}"/>
              </a:ext>
            </a:extLst>
          </p:cNvPr>
          <p:cNvSpPr/>
          <p:nvPr userDrawn="1"/>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5C3FC80B-18D2-D990-3690-D0218B0779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6" name="Text Placeholder 13">
            <a:extLst>
              <a:ext uri="{FF2B5EF4-FFF2-40B4-BE49-F238E27FC236}">
                <a16:creationId xmlns:a16="http://schemas.microsoft.com/office/drawing/2014/main" id="{7D76BC0F-229B-38D2-FE5F-43E67D62352F}"/>
              </a:ext>
            </a:extLst>
          </p:cNvPr>
          <p:cNvSpPr>
            <a:spLocks noGrp="1"/>
          </p:cNvSpPr>
          <p:nvPr>
            <p:ph type="body" sz="quarter" idx="10"/>
          </p:nvPr>
        </p:nvSpPr>
        <p:spPr>
          <a:xfrm>
            <a:off x="1710019" y="6185061"/>
            <a:ext cx="8877300" cy="439737"/>
          </a:xfrm>
        </p:spPr>
        <p:txBody>
          <a:bodyPr anchor="b" anchorCtr="0">
            <a:noAutofit/>
          </a:bodyPr>
          <a:lstStyle>
            <a:lvl1pPr marL="0" indent="0">
              <a:buNone/>
              <a:defRPr sz="800">
                <a:solidFill>
                  <a:schemeClr val="tx1"/>
                </a:solidFill>
              </a:defRPr>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2345790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5FDB88-CCDD-8B24-37D0-AF023036300D}"/>
              </a:ext>
            </a:extLst>
          </p:cNvPr>
          <p:cNvSpPr/>
          <p:nvPr userDrawn="1"/>
        </p:nvSpPr>
        <p:spPr>
          <a:xfrm>
            <a:off x="0" y="0"/>
            <a:ext cx="12192000" cy="1398104"/>
          </a:xfrm>
          <a:prstGeom prst="rect">
            <a:avLst/>
          </a:prstGeom>
          <a:gradFill flip="none" rotWithShape="1">
            <a:gsLst>
              <a:gs pos="71000">
                <a:schemeClr val="accent3">
                  <a:lumMod val="40000"/>
                  <a:lumOff val="60000"/>
                </a:schemeClr>
              </a:gs>
              <a:gs pos="21000">
                <a:schemeClr val="accent3">
                  <a:lumMod val="20000"/>
                  <a:lumOff val="80000"/>
                </a:schemeClr>
              </a:gs>
              <a:gs pos="100000">
                <a:schemeClr val="accent3"/>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5C3FC80B-18D2-D990-3690-D0218B0779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6" name="Text Placeholder 13">
            <a:extLst>
              <a:ext uri="{FF2B5EF4-FFF2-40B4-BE49-F238E27FC236}">
                <a16:creationId xmlns:a16="http://schemas.microsoft.com/office/drawing/2014/main" id="{7D76BC0F-229B-38D2-FE5F-43E67D62352F}"/>
              </a:ext>
            </a:extLst>
          </p:cNvPr>
          <p:cNvSpPr>
            <a:spLocks noGrp="1"/>
          </p:cNvSpPr>
          <p:nvPr>
            <p:ph type="body" sz="quarter" idx="10"/>
          </p:nvPr>
        </p:nvSpPr>
        <p:spPr>
          <a:xfrm>
            <a:off x="1710019" y="6185061"/>
            <a:ext cx="8877300" cy="439737"/>
          </a:xfrm>
        </p:spPr>
        <p:txBody>
          <a:bodyPr anchor="b" anchorCtr="0">
            <a:noAutofit/>
          </a:bodyPr>
          <a:lstStyle>
            <a:lvl1pPr marL="0" indent="0">
              <a:buNone/>
              <a:defRPr sz="800">
                <a:solidFill>
                  <a:schemeClr val="tx1"/>
                </a:solidFill>
              </a:defRPr>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2236718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5A2B1D-35FC-AB69-1C77-CA0ED4E383C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0439F321-B269-74D1-E70C-FA9EF86E0ADE}"/>
              </a:ext>
            </a:extLst>
          </p:cNvPr>
          <p:cNvSpPr>
            <a:spLocks noGrp="1"/>
          </p:cNvSpPr>
          <p:nvPr>
            <p:ph type="title"/>
          </p:nvPr>
        </p:nvSpPr>
        <p:spPr>
          <a:xfrm>
            <a:off x="831850" y="1075257"/>
            <a:ext cx="10515600" cy="2852737"/>
          </a:xfrm>
        </p:spPr>
        <p:txBody>
          <a:bodyPr anchor="b"/>
          <a:lstStyle>
            <a:lvl1pPr>
              <a:defRPr sz="6000">
                <a:solidFill>
                  <a:schemeClr val="tx1"/>
                </a:solidFill>
              </a:defRPr>
            </a:lvl1pPr>
          </a:lstStyle>
          <a:p>
            <a:r>
              <a:rPr lang="en-US" dirty="0"/>
              <a:t>Click to edit Master title style</a:t>
            </a:r>
          </a:p>
        </p:txBody>
      </p:sp>
      <p:sp>
        <p:nvSpPr>
          <p:cNvPr id="11" name="Text Placeholder 2">
            <a:extLst>
              <a:ext uri="{FF2B5EF4-FFF2-40B4-BE49-F238E27FC236}">
                <a16:creationId xmlns:a16="http://schemas.microsoft.com/office/drawing/2014/main" id="{816DF5DC-4227-6843-05C1-2976831CE6DC}"/>
              </a:ext>
            </a:extLst>
          </p:cNvPr>
          <p:cNvSpPr>
            <a:spLocks noGrp="1"/>
          </p:cNvSpPr>
          <p:nvPr>
            <p:ph type="body" idx="1"/>
          </p:nvPr>
        </p:nvSpPr>
        <p:spPr>
          <a:xfrm>
            <a:off x="831850" y="3954982"/>
            <a:ext cx="10515600" cy="1500187"/>
          </a:xfrm>
        </p:spPr>
        <p:txBody>
          <a:bodyPr/>
          <a:lstStyle>
            <a:lvl1pPr marL="0" indent="0">
              <a:buNone/>
              <a:defRPr sz="2400">
                <a:solidFill>
                  <a:srgbClr val="2E12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3" name="Text Placeholder 13">
            <a:extLst>
              <a:ext uri="{FF2B5EF4-FFF2-40B4-BE49-F238E27FC236}">
                <a16:creationId xmlns:a16="http://schemas.microsoft.com/office/drawing/2014/main" id="{EB276E71-D181-E949-7122-FA4160F4F581}"/>
              </a:ext>
            </a:extLst>
          </p:cNvPr>
          <p:cNvSpPr>
            <a:spLocks noGrp="1"/>
          </p:cNvSpPr>
          <p:nvPr>
            <p:ph type="body" sz="quarter" idx="10"/>
          </p:nvPr>
        </p:nvSpPr>
        <p:spPr>
          <a:xfrm>
            <a:off x="1710019" y="6185061"/>
            <a:ext cx="8877300" cy="439737"/>
          </a:xfrm>
        </p:spPr>
        <p:txBody>
          <a:bodyPr anchor="b" anchorCtr="0">
            <a:noAutofit/>
          </a:bodyPr>
          <a:lstStyle>
            <a:lvl1pPr marL="0" indent="0">
              <a:buNone/>
              <a:defRPr sz="800">
                <a:solidFill>
                  <a:schemeClr val="tx1"/>
                </a:solidFill>
              </a:defRPr>
            </a:lvl1pPr>
            <a:lvl2pPr>
              <a:defRPr sz="800"/>
            </a:lvl2pPr>
            <a:lvl3pPr>
              <a:defRPr sz="800"/>
            </a:lvl3pPr>
            <a:lvl4pPr>
              <a:defRPr sz="800"/>
            </a:lvl4pPr>
            <a:lvl5pPr>
              <a:defRPr sz="800"/>
            </a:lvl5pPr>
          </a:lstStyle>
          <a:p>
            <a:pPr lvl="0"/>
            <a:r>
              <a:rPr lang="en-US" dirty="0"/>
              <a:t>Click to edit Master text styles</a:t>
            </a:r>
          </a:p>
        </p:txBody>
      </p:sp>
      <p:pic>
        <p:nvPicPr>
          <p:cNvPr id="9" name="Picture 8">
            <a:extLst>
              <a:ext uri="{FF2B5EF4-FFF2-40B4-BE49-F238E27FC236}">
                <a16:creationId xmlns:a16="http://schemas.microsoft.com/office/drawing/2014/main" id="{C0218ADA-9143-C163-9717-66F047B375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Tree>
    <p:extLst>
      <p:ext uri="{BB962C8B-B14F-4D97-AF65-F5344CB8AC3E}">
        <p14:creationId xmlns:p14="http://schemas.microsoft.com/office/powerpoint/2010/main" val="3933979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E96106F-D12D-E972-C1FD-41F718BE0F75}"/>
              </a:ext>
            </a:extLst>
          </p:cNvPr>
          <p:cNvSpPr/>
          <p:nvPr userDrawn="1"/>
        </p:nvSpPr>
        <p:spPr>
          <a:xfrm>
            <a:off x="0" y="0"/>
            <a:ext cx="12192000" cy="1398104"/>
          </a:xfrm>
          <a:prstGeom prst="rect">
            <a:avLst/>
          </a:prstGeom>
          <a:gradFill flip="none" rotWithShape="1">
            <a:gsLst>
              <a:gs pos="71000">
                <a:schemeClr val="accent3">
                  <a:lumMod val="40000"/>
                  <a:lumOff val="60000"/>
                </a:schemeClr>
              </a:gs>
              <a:gs pos="21000">
                <a:schemeClr val="accent3">
                  <a:lumMod val="20000"/>
                  <a:lumOff val="80000"/>
                </a:schemeClr>
              </a:gs>
              <a:gs pos="100000">
                <a:schemeClr val="accent3"/>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6C3A91F9-4534-A611-E723-D1E75B71B3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7" name="Text Placeholder 13">
            <a:extLst>
              <a:ext uri="{FF2B5EF4-FFF2-40B4-BE49-F238E27FC236}">
                <a16:creationId xmlns:a16="http://schemas.microsoft.com/office/drawing/2014/main" id="{49F8BA71-4821-622A-13E4-A59D5B8E2472}"/>
              </a:ext>
            </a:extLst>
          </p:cNvPr>
          <p:cNvSpPr>
            <a:spLocks noGrp="1"/>
          </p:cNvSpPr>
          <p:nvPr>
            <p:ph type="body" sz="quarter" idx="10"/>
          </p:nvPr>
        </p:nvSpPr>
        <p:spPr>
          <a:xfrm>
            <a:off x="1710019" y="6185061"/>
            <a:ext cx="8877300" cy="439737"/>
          </a:xfrm>
        </p:spPr>
        <p:txBody>
          <a:bodyPr anchor="b" anchorCtr="0">
            <a:noAutofit/>
          </a:bodyPr>
          <a:lstStyle>
            <a:lvl1pPr marL="0" indent="0">
              <a:buNone/>
              <a:defRPr sz="800">
                <a:solidFill>
                  <a:schemeClr val="tx1"/>
                </a:solidFill>
              </a:defRPr>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3734787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24295D-EA6F-62A3-102F-EBA153B0CDC8}"/>
              </a:ext>
            </a:extLst>
          </p:cNvPr>
          <p:cNvSpPr/>
          <p:nvPr userDrawn="1"/>
        </p:nvSpPr>
        <p:spPr>
          <a:xfrm>
            <a:off x="0" y="0"/>
            <a:ext cx="12192000" cy="1398104"/>
          </a:xfrm>
          <a:prstGeom prst="rect">
            <a:avLst/>
          </a:prstGeom>
          <a:gradFill flip="none" rotWithShape="1">
            <a:gsLst>
              <a:gs pos="71000">
                <a:schemeClr val="accent3">
                  <a:lumMod val="40000"/>
                  <a:lumOff val="60000"/>
                </a:schemeClr>
              </a:gs>
              <a:gs pos="21000">
                <a:schemeClr val="accent3">
                  <a:lumMod val="20000"/>
                  <a:lumOff val="80000"/>
                </a:schemeClr>
              </a:gs>
              <a:gs pos="100000">
                <a:schemeClr val="accent3"/>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679405E-76BD-0D4E-DF2A-E7D69CAF49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9" name="Text Placeholder 13">
            <a:extLst>
              <a:ext uri="{FF2B5EF4-FFF2-40B4-BE49-F238E27FC236}">
                <a16:creationId xmlns:a16="http://schemas.microsoft.com/office/drawing/2014/main" id="{09CD68F2-A003-66DF-84DF-50F404924773}"/>
              </a:ext>
            </a:extLst>
          </p:cNvPr>
          <p:cNvSpPr>
            <a:spLocks noGrp="1"/>
          </p:cNvSpPr>
          <p:nvPr>
            <p:ph type="body" sz="quarter" idx="10"/>
          </p:nvPr>
        </p:nvSpPr>
        <p:spPr>
          <a:xfrm>
            <a:off x="1710019" y="6185061"/>
            <a:ext cx="8877300" cy="439737"/>
          </a:xfrm>
        </p:spPr>
        <p:txBody>
          <a:bodyPr anchor="b" anchorCtr="0">
            <a:noAutofit/>
          </a:bodyPr>
          <a:lstStyle>
            <a:lvl1pPr marL="0" indent="0">
              <a:buNone/>
              <a:defRPr sz="800">
                <a:solidFill>
                  <a:schemeClr val="tx1"/>
                </a:solidFill>
              </a:defRPr>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2828529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C12062-75DB-B99A-8DF7-77ADFFED71AB}"/>
              </a:ext>
            </a:extLst>
          </p:cNvPr>
          <p:cNvSpPr/>
          <p:nvPr userDrawn="1"/>
        </p:nvSpPr>
        <p:spPr>
          <a:xfrm>
            <a:off x="0" y="0"/>
            <a:ext cx="12192000" cy="1398104"/>
          </a:xfrm>
          <a:prstGeom prst="rect">
            <a:avLst/>
          </a:prstGeom>
          <a:gradFill flip="none" rotWithShape="1">
            <a:gsLst>
              <a:gs pos="71000">
                <a:schemeClr val="accent3">
                  <a:lumMod val="40000"/>
                  <a:lumOff val="60000"/>
                </a:schemeClr>
              </a:gs>
              <a:gs pos="21000">
                <a:schemeClr val="accent3">
                  <a:lumMod val="20000"/>
                  <a:lumOff val="80000"/>
                </a:schemeClr>
              </a:gs>
              <a:gs pos="100000">
                <a:schemeClr val="accent3"/>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CFC03428-E26A-618C-1B3A-B7B6DDA09D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5" name="Text Placeholder 13">
            <a:extLst>
              <a:ext uri="{FF2B5EF4-FFF2-40B4-BE49-F238E27FC236}">
                <a16:creationId xmlns:a16="http://schemas.microsoft.com/office/drawing/2014/main" id="{36A31663-909F-3188-A457-EC656BCAD93D}"/>
              </a:ext>
            </a:extLst>
          </p:cNvPr>
          <p:cNvSpPr>
            <a:spLocks noGrp="1"/>
          </p:cNvSpPr>
          <p:nvPr>
            <p:ph type="body" sz="quarter" idx="10"/>
          </p:nvPr>
        </p:nvSpPr>
        <p:spPr>
          <a:xfrm>
            <a:off x="1710019" y="6185061"/>
            <a:ext cx="8877300" cy="439737"/>
          </a:xfrm>
        </p:spPr>
        <p:txBody>
          <a:bodyPr anchor="b" anchorCtr="0">
            <a:noAutofit/>
          </a:bodyPr>
          <a:lstStyle>
            <a:lvl1pPr marL="0" indent="0">
              <a:buNone/>
              <a:defRPr sz="800">
                <a:solidFill>
                  <a:schemeClr val="tx1"/>
                </a:solidFill>
              </a:defRPr>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2593264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298560-7047-761D-C1EB-1042042730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5C3FC80B-18D2-D990-3690-D0218B0779A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6" name="Text Placeholder 13">
            <a:extLst>
              <a:ext uri="{FF2B5EF4-FFF2-40B4-BE49-F238E27FC236}">
                <a16:creationId xmlns:a16="http://schemas.microsoft.com/office/drawing/2014/main" id="{B95ED69C-F685-51AA-8D96-6FD597ADD102}"/>
              </a:ext>
            </a:extLst>
          </p:cNvPr>
          <p:cNvSpPr>
            <a:spLocks noGrp="1"/>
          </p:cNvSpPr>
          <p:nvPr>
            <p:ph type="body" sz="quarter" idx="10"/>
          </p:nvPr>
        </p:nvSpPr>
        <p:spPr>
          <a:xfrm>
            <a:off x="1710019" y="6185061"/>
            <a:ext cx="8877300" cy="439737"/>
          </a:xfrm>
        </p:spPr>
        <p:txBody>
          <a:bodyPr anchor="b" anchorCtr="0">
            <a:noAutofit/>
          </a:bodyPr>
          <a:lstStyle>
            <a:lvl1pPr marL="0" indent="0">
              <a:buNone/>
              <a:defRPr sz="800">
                <a:solidFill>
                  <a:schemeClr val="tx1"/>
                </a:solidFill>
              </a:defRPr>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2801168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171B8A-6AD5-4D31-AF1A-D8FFC53DEE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4" name="Rectangle 3">
            <a:extLst>
              <a:ext uri="{FF2B5EF4-FFF2-40B4-BE49-F238E27FC236}">
                <a16:creationId xmlns:a16="http://schemas.microsoft.com/office/drawing/2014/main" id="{FC8BA454-A43E-2E81-6623-4315DC0E8912}"/>
              </a:ext>
            </a:extLst>
          </p:cNvPr>
          <p:cNvSpPr/>
          <p:nvPr userDrawn="1"/>
        </p:nvSpPr>
        <p:spPr>
          <a:xfrm>
            <a:off x="0" y="0"/>
            <a:ext cx="12192000" cy="1398104"/>
          </a:xfrm>
          <a:prstGeom prst="rect">
            <a:avLst/>
          </a:prstGeom>
          <a:gradFill flip="none" rotWithShape="1">
            <a:gsLst>
              <a:gs pos="71000">
                <a:schemeClr val="accent3">
                  <a:lumMod val="40000"/>
                  <a:lumOff val="60000"/>
                </a:schemeClr>
              </a:gs>
              <a:gs pos="21000">
                <a:schemeClr val="accent3">
                  <a:lumMod val="20000"/>
                  <a:lumOff val="80000"/>
                </a:schemeClr>
              </a:gs>
              <a:gs pos="100000">
                <a:schemeClr val="accent3"/>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040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A778A532-F19B-D506-DF2E-26FE2A726E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7" name="Text Placeholder 13">
            <a:extLst>
              <a:ext uri="{FF2B5EF4-FFF2-40B4-BE49-F238E27FC236}">
                <a16:creationId xmlns:a16="http://schemas.microsoft.com/office/drawing/2014/main" id="{E240969C-810D-ECA6-A706-6128B74AA5BC}"/>
              </a:ext>
            </a:extLst>
          </p:cNvPr>
          <p:cNvSpPr>
            <a:spLocks noGrp="1"/>
          </p:cNvSpPr>
          <p:nvPr>
            <p:ph type="body" sz="quarter" idx="10"/>
          </p:nvPr>
        </p:nvSpPr>
        <p:spPr>
          <a:xfrm>
            <a:off x="1710019" y="6185061"/>
            <a:ext cx="8877300" cy="439737"/>
          </a:xfrm>
        </p:spPr>
        <p:txBody>
          <a:bodyPr anchor="b" anchorCtr="0">
            <a:noAutofit/>
          </a:bodyPr>
          <a:lstStyle>
            <a:lvl1pPr marL="0" indent="0">
              <a:buNone/>
              <a:defRPr sz="800">
                <a:solidFill>
                  <a:schemeClr val="tx1"/>
                </a:solidFill>
              </a:defRPr>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585090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1F42067C-E43F-4DE1-EB29-9B920A9830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7" name="Text Placeholder 13">
            <a:extLst>
              <a:ext uri="{FF2B5EF4-FFF2-40B4-BE49-F238E27FC236}">
                <a16:creationId xmlns:a16="http://schemas.microsoft.com/office/drawing/2014/main" id="{97F3D17C-2238-17BE-9326-8B6934424B0C}"/>
              </a:ext>
            </a:extLst>
          </p:cNvPr>
          <p:cNvSpPr>
            <a:spLocks noGrp="1"/>
          </p:cNvSpPr>
          <p:nvPr>
            <p:ph type="body" sz="quarter" idx="10"/>
          </p:nvPr>
        </p:nvSpPr>
        <p:spPr>
          <a:xfrm>
            <a:off x="1710019" y="6185061"/>
            <a:ext cx="8877300" cy="439737"/>
          </a:xfrm>
        </p:spPr>
        <p:txBody>
          <a:bodyPr anchor="b" anchorCtr="0">
            <a:noAutofit/>
          </a:bodyPr>
          <a:lstStyle>
            <a:lvl1pPr marL="0" indent="0">
              <a:buNone/>
              <a:defRPr sz="800">
                <a:solidFill>
                  <a:schemeClr val="tx1"/>
                </a:solidFill>
              </a:defRPr>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4281318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50000">
              <a:schemeClr val="accent4">
                <a:lumMod val="40000"/>
                <a:lumOff val="60000"/>
              </a:schemeClr>
            </a:gs>
            <a:gs pos="10000">
              <a:schemeClr val="accent4">
                <a:lumMod val="20000"/>
                <a:lumOff val="80000"/>
              </a:schemeClr>
            </a:gs>
            <a:gs pos="100000">
              <a:schemeClr val="accent4"/>
            </a:gs>
          </a:gsLst>
          <a:lin ang="72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BAAA52-6EB3-8B47-8A61-9B0F3F09E367}"/>
              </a:ext>
            </a:extLst>
          </p:cNvPr>
          <p:cNvSpPr/>
          <p:nvPr userDrawn="1"/>
        </p:nvSpPr>
        <p:spPr>
          <a:xfrm>
            <a:off x="0" y="0"/>
            <a:ext cx="12192000" cy="6858000"/>
          </a:xfrm>
          <a:prstGeom prst="rect">
            <a:avLst/>
          </a:prstGeom>
          <a:gradFill flip="none" rotWithShape="1">
            <a:gsLst>
              <a:gs pos="67000">
                <a:schemeClr val="accent1">
                  <a:lumMod val="40000"/>
                  <a:lumOff val="60000"/>
                </a:schemeClr>
              </a:gs>
              <a:gs pos="10000">
                <a:schemeClr val="accent1">
                  <a:lumMod val="20000"/>
                  <a:lumOff val="80000"/>
                </a:schemeClr>
              </a:gs>
              <a:gs pos="100000">
                <a:schemeClr val="accent1"/>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A398EA1-E734-1BB5-1364-82620E9D68D1}"/>
              </a:ext>
            </a:extLst>
          </p:cNvPr>
          <p:cNvSpPr/>
          <p:nvPr userDrawn="1"/>
        </p:nvSpPr>
        <p:spPr>
          <a:xfrm>
            <a:off x="0" y="5734756"/>
            <a:ext cx="12192000" cy="112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CEEC8A78-F575-4940-A10E-A7A9E67F1A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14" name="Text Placeholder 13">
            <a:extLst>
              <a:ext uri="{FF2B5EF4-FFF2-40B4-BE49-F238E27FC236}">
                <a16:creationId xmlns:a16="http://schemas.microsoft.com/office/drawing/2014/main" id="{31E6D7BB-780D-E98E-768B-EF7DA8149A37}"/>
              </a:ext>
            </a:extLst>
          </p:cNvPr>
          <p:cNvSpPr>
            <a:spLocks noGrp="1"/>
          </p:cNvSpPr>
          <p:nvPr>
            <p:ph type="body" sz="quarter" idx="10"/>
          </p:nvPr>
        </p:nvSpPr>
        <p:spPr>
          <a:xfrm>
            <a:off x="1710019" y="6113463"/>
            <a:ext cx="8877300" cy="439737"/>
          </a:xfrm>
        </p:spPr>
        <p:txBody>
          <a:bodyPr anchor="b" anchorCtr="0">
            <a:noAutofit/>
          </a:bodyPr>
          <a:lstStyle>
            <a:lvl1pPr marL="0" indent="0">
              <a:buNone/>
              <a:defRPr sz="800"/>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3609323371"/>
      </p:ext>
    </p:extLst>
  </p:cSld>
  <p:clrMapOvr>
    <a:masterClrMapping/>
  </p:clrMapOvr>
  <p:extLst>
    <p:ext uri="{DCECCB84-F9BA-43D5-87BE-67443E8EF086}">
      <p15:sldGuideLst xmlns:p15="http://schemas.microsoft.com/office/powerpoint/2012/main">
        <p15:guide id="1" pos="112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1E7D37-6E86-AC1E-03A2-B07DABBC0DBE}"/>
              </a:ext>
            </a:extLst>
          </p:cNvPr>
          <p:cNvSpPr/>
          <p:nvPr userDrawn="1"/>
        </p:nvSpPr>
        <p:spPr>
          <a:xfrm>
            <a:off x="0" y="0"/>
            <a:ext cx="12192000" cy="1398104"/>
          </a:xfrm>
          <a:prstGeom prst="rect">
            <a:avLst/>
          </a:prstGeom>
          <a:gradFill flip="none" rotWithShape="1">
            <a:gsLst>
              <a:gs pos="71000">
                <a:schemeClr val="accent1">
                  <a:lumMod val="40000"/>
                  <a:lumOff val="60000"/>
                </a:schemeClr>
              </a:gs>
              <a:gs pos="21000">
                <a:schemeClr val="accent1">
                  <a:lumMod val="20000"/>
                  <a:lumOff val="80000"/>
                </a:schemeClr>
              </a:gs>
              <a:gs pos="100000">
                <a:schemeClr val="accent1"/>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5C3FC80B-18D2-D990-3690-D0218B0779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8" name="Text Placeholder 13">
            <a:extLst>
              <a:ext uri="{FF2B5EF4-FFF2-40B4-BE49-F238E27FC236}">
                <a16:creationId xmlns:a16="http://schemas.microsoft.com/office/drawing/2014/main" id="{76106FFC-42DF-D40C-AA52-C8670182F187}"/>
              </a:ext>
            </a:extLst>
          </p:cNvPr>
          <p:cNvSpPr>
            <a:spLocks noGrp="1"/>
          </p:cNvSpPr>
          <p:nvPr>
            <p:ph type="body" sz="quarter" idx="10"/>
          </p:nvPr>
        </p:nvSpPr>
        <p:spPr>
          <a:xfrm>
            <a:off x="1710019" y="6113463"/>
            <a:ext cx="8877300" cy="439737"/>
          </a:xfrm>
        </p:spPr>
        <p:txBody>
          <a:bodyPr anchor="b" anchorCtr="0">
            <a:noAutofit/>
          </a:bodyPr>
          <a:lstStyle>
            <a:lvl1pPr marL="0" indent="0">
              <a:buNone/>
              <a:defRPr sz="800"/>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288966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6074C9-FA5F-B577-818D-3FA7B044BF49}"/>
              </a:ext>
            </a:extLst>
          </p:cNvPr>
          <p:cNvSpPr/>
          <p:nvPr userDrawn="1"/>
        </p:nvSpPr>
        <p:spPr>
          <a:xfrm>
            <a:off x="0" y="0"/>
            <a:ext cx="12192000" cy="69123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5C3FC80B-18D2-D990-3690-D0218B0779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8" name="Text Placeholder 13">
            <a:extLst>
              <a:ext uri="{FF2B5EF4-FFF2-40B4-BE49-F238E27FC236}">
                <a16:creationId xmlns:a16="http://schemas.microsoft.com/office/drawing/2014/main" id="{76106FFC-42DF-D40C-AA52-C8670182F187}"/>
              </a:ext>
            </a:extLst>
          </p:cNvPr>
          <p:cNvSpPr>
            <a:spLocks noGrp="1"/>
          </p:cNvSpPr>
          <p:nvPr>
            <p:ph type="body" sz="quarter" idx="10"/>
          </p:nvPr>
        </p:nvSpPr>
        <p:spPr>
          <a:xfrm>
            <a:off x="1710019" y="6113463"/>
            <a:ext cx="8877300" cy="439737"/>
          </a:xfrm>
        </p:spPr>
        <p:txBody>
          <a:bodyPr anchor="b" anchorCtr="0">
            <a:noAutofit/>
          </a:bodyPr>
          <a:lstStyle>
            <a:lvl1pPr marL="0" indent="0">
              <a:buNone/>
              <a:defRPr sz="800"/>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1232479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8CF67F5A-14FC-6D42-A9A6-EE405D2D90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8" name="Text Placeholder 13">
            <a:extLst>
              <a:ext uri="{FF2B5EF4-FFF2-40B4-BE49-F238E27FC236}">
                <a16:creationId xmlns:a16="http://schemas.microsoft.com/office/drawing/2014/main" id="{217C6C76-F052-3D8E-A120-5B3D3B2FC31B}"/>
              </a:ext>
            </a:extLst>
          </p:cNvPr>
          <p:cNvSpPr>
            <a:spLocks noGrp="1"/>
          </p:cNvSpPr>
          <p:nvPr>
            <p:ph type="body" sz="quarter" idx="10"/>
          </p:nvPr>
        </p:nvSpPr>
        <p:spPr>
          <a:xfrm>
            <a:off x="1710019" y="6113463"/>
            <a:ext cx="8877300" cy="439737"/>
          </a:xfrm>
        </p:spPr>
        <p:txBody>
          <a:bodyPr anchor="b" anchorCtr="0">
            <a:noAutofit/>
          </a:bodyPr>
          <a:lstStyle>
            <a:lvl1pPr marL="0" indent="0">
              <a:buNone/>
              <a:defRPr sz="800"/>
            </a:lvl1pPr>
            <a:lvl2pPr>
              <a:defRPr sz="800"/>
            </a:lvl2pPr>
            <a:lvl3pPr>
              <a:defRPr sz="800"/>
            </a:lvl3pPr>
            <a:lvl4pPr>
              <a:defRPr sz="800"/>
            </a:lvl4pPr>
            <a:lvl5pPr>
              <a:defRPr sz="800"/>
            </a:lvl5pPr>
          </a:lstStyle>
          <a:p>
            <a:pPr lvl="0"/>
            <a:r>
              <a:rPr lang="en-US" dirty="0"/>
              <a:t>Click to edit Master text styles</a:t>
            </a:r>
          </a:p>
        </p:txBody>
      </p:sp>
      <p:sp>
        <p:nvSpPr>
          <p:cNvPr id="11" name="Rectangle 10">
            <a:extLst>
              <a:ext uri="{FF2B5EF4-FFF2-40B4-BE49-F238E27FC236}">
                <a16:creationId xmlns:a16="http://schemas.microsoft.com/office/drawing/2014/main" id="{0466FDF9-6EEA-4E5C-A4C5-C3617796473E}"/>
              </a:ext>
            </a:extLst>
          </p:cNvPr>
          <p:cNvSpPr/>
          <p:nvPr userDrawn="1"/>
        </p:nvSpPr>
        <p:spPr>
          <a:xfrm>
            <a:off x="0" y="0"/>
            <a:ext cx="12192000" cy="1398104"/>
          </a:xfrm>
          <a:prstGeom prst="rect">
            <a:avLst/>
          </a:prstGeom>
          <a:gradFill flip="none" rotWithShape="1">
            <a:gsLst>
              <a:gs pos="71000">
                <a:schemeClr val="accent1">
                  <a:lumMod val="40000"/>
                  <a:lumOff val="60000"/>
                </a:schemeClr>
              </a:gs>
              <a:gs pos="21000">
                <a:schemeClr val="accent1">
                  <a:lumMod val="20000"/>
                  <a:lumOff val="80000"/>
                </a:schemeClr>
              </a:gs>
              <a:gs pos="100000">
                <a:schemeClr val="accent1"/>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2713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ADF4CA-E4D8-FC28-D6B4-4AD89D9B053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a:extLst>
              <a:ext uri="{FF2B5EF4-FFF2-40B4-BE49-F238E27FC236}">
                <a16:creationId xmlns:a16="http://schemas.microsoft.com/office/drawing/2014/main" id="{8CF67F5A-14FC-6D42-A9A6-EE405D2D90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8" name="Text Placeholder 13">
            <a:extLst>
              <a:ext uri="{FF2B5EF4-FFF2-40B4-BE49-F238E27FC236}">
                <a16:creationId xmlns:a16="http://schemas.microsoft.com/office/drawing/2014/main" id="{217C6C76-F052-3D8E-A120-5B3D3B2FC31B}"/>
              </a:ext>
            </a:extLst>
          </p:cNvPr>
          <p:cNvSpPr>
            <a:spLocks noGrp="1"/>
          </p:cNvSpPr>
          <p:nvPr>
            <p:ph type="body" sz="quarter" idx="10"/>
          </p:nvPr>
        </p:nvSpPr>
        <p:spPr>
          <a:xfrm>
            <a:off x="1710019" y="6113463"/>
            <a:ext cx="8877300" cy="439737"/>
          </a:xfrm>
        </p:spPr>
        <p:txBody>
          <a:bodyPr anchor="b" anchorCtr="0">
            <a:noAutofit/>
          </a:bodyPr>
          <a:lstStyle>
            <a:lvl1pPr marL="0" indent="0">
              <a:buNone/>
              <a:defRPr sz="800"/>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3774198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8DD7C20-A9F5-0F98-C9A1-5BE685D2554A}"/>
              </a:ext>
            </a:extLst>
          </p:cNvPr>
          <p:cNvSpPr/>
          <p:nvPr userDrawn="1"/>
        </p:nvSpPr>
        <p:spPr>
          <a:xfrm>
            <a:off x="0" y="0"/>
            <a:ext cx="12192000" cy="1398104"/>
          </a:xfrm>
          <a:prstGeom prst="rect">
            <a:avLst/>
          </a:prstGeom>
          <a:gradFill flip="none" rotWithShape="1">
            <a:gsLst>
              <a:gs pos="71000">
                <a:schemeClr val="accent1">
                  <a:lumMod val="40000"/>
                  <a:lumOff val="60000"/>
                </a:schemeClr>
              </a:gs>
              <a:gs pos="21000">
                <a:schemeClr val="accent1">
                  <a:lumMod val="20000"/>
                  <a:lumOff val="80000"/>
                </a:schemeClr>
              </a:gs>
              <a:gs pos="100000">
                <a:schemeClr val="accent1"/>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6C3A91F9-4534-A611-E723-D1E75B71B3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9" name="Text Placeholder 13">
            <a:extLst>
              <a:ext uri="{FF2B5EF4-FFF2-40B4-BE49-F238E27FC236}">
                <a16:creationId xmlns:a16="http://schemas.microsoft.com/office/drawing/2014/main" id="{6408C5C9-26C7-41CA-6972-048E0394D96E}"/>
              </a:ext>
            </a:extLst>
          </p:cNvPr>
          <p:cNvSpPr>
            <a:spLocks noGrp="1"/>
          </p:cNvSpPr>
          <p:nvPr>
            <p:ph type="body" sz="quarter" idx="10"/>
          </p:nvPr>
        </p:nvSpPr>
        <p:spPr>
          <a:xfrm>
            <a:off x="1710019" y="6113463"/>
            <a:ext cx="8877300" cy="439737"/>
          </a:xfrm>
        </p:spPr>
        <p:txBody>
          <a:bodyPr anchor="b" anchorCtr="0">
            <a:noAutofit/>
          </a:bodyPr>
          <a:lstStyle>
            <a:lvl1pPr marL="0" indent="0">
              <a:buNone/>
              <a:defRPr sz="800"/>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3462253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9146C67-E925-D8AB-5220-06FFC244CA0F}"/>
              </a:ext>
            </a:extLst>
          </p:cNvPr>
          <p:cNvSpPr/>
          <p:nvPr userDrawn="1"/>
        </p:nvSpPr>
        <p:spPr>
          <a:xfrm>
            <a:off x="0" y="0"/>
            <a:ext cx="12192000" cy="1398104"/>
          </a:xfrm>
          <a:prstGeom prst="rect">
            <a:avLst/>
          </a:prstGeom>
          <a:gradFill flip="none" rotWithShape="1">
            <a:gsLst>
              <a:gs pos="71000">
                <a:schemeClr val="accent1">
                  <a:lumMod val="40000"/>
                  <a:lumOff val="60000"/>
                </a:schemeClr>
              </a:gs>
              <a:gs pos="21000">
                <a:schemeClr val="accent1">
                  <a:lumMod val="20000"/>
                  <a:lumOff val="80000"/>
                </a:schemeClr>
              </a:gs>
              <a:gs pos="100000">
                <a:schemeClr val="accent1"/>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679405E-76BD-0D4E-DF2A-E7D69CAF49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11" name="Text Placeholder 13">
            <a:extLst>
              <a:ext uri="{FF2B5EF4-FFF2-40B4-BE49-F238E27FC236}">
                <a16:creationId xmlns:a16="http://schemas.microsoft.com/office/drawing/2014/main" id="{D34C4C7E-41FE-50D1-80F2-8FA0F289584C}"/>
              </a:ext>
            </a:extLst>
          </p:cNvPr>
          <p:cNvSpPr>
            <a:spLocks noGrp="1"/>
          </p:cNvSpPr>
          <p:nvPr>
            <p:ph type="body" sz="quarter" idx="10"/>
          </p:nvPr>
        </p:nvSpPr>
        <p:spPr>
          <a:xfrm>
            <a:off x="1710019" y="6113463"/>
            <a:ext cx="8877300" cy="439737"/>
          </a:xfrm>
        </p:spPr>
        <p:txBody>
          <a:bodyPr anchor="b" anchorCtr="0">
            <a:noAutofit/>
          </a:bodyPr>
          <a:lstStyle>
            <a:lvl1pPr marL="0" indent="0">
              <a:buNone/>
              <a:defRPr sz="800"/>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1962533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33C117-57CF-89B1-D632-48724DCB955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5C3FC80B-18D2-D990-3690-D0218B0779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6" name="Text Placeholder 13">
            <a:extLst>
              <a:ext uri="{FF2B5EF4-FFF2-40B4-BE49-F238E27FC236}">
                <a16:creationId xmlns:a16="http://schemas.microsoft.com/office/drawing/2014/main" id="{B95ED69C-F685-51AA-8D96-6FD597ADD102}"/>
              </a:ext>
            </a:extLst>
          </p:cNvPr>
          <p:cNvSpPr>
            <a:spLocks noGrp="1"/>
          </p:cNvSpPr>
          <p:nvPr>
            <p:ph type="body" sz="quarter" idx="10"/>
          </p:nvPr>
        </p:nvSpPr>
        <p:spPr>
          <a:xfrm>
            <a:off x="1710019" y="6185061"/>
            <a:ext cx="8877300" cy="439737"/>
          </a:xfrm>
        </p:spPr>
        <p:txBody>
          <a:bodyPr anchor="b" anchorCtr="0">
            <a:noAutofit/>
          </a:bodyPr>
          <a:lstStyle>
            <a:lvl1pPr marL="0" indent="0">
              <a:buNone/>
              <a:defRPr sz="800">
                <a:solidFill>
                  <a:schemeClr val="tx1"/>
                </a:solidFill>
              </a:defRPr>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12862305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26D4C5-871C-616B-304A-244FBA824BD7}"/>
              </a:ext>
            </a:extLst>
          </p:cNvPr>
          <p:cNvSpPr/>
          <p:nvPr userDrawn="1"/>
        </p:nvSpPr>
        <p:spPr>
          <a:xfrm>
            <a:off x="0" y="0"/>
            <a:ext cx="12192000" cy="1398104"/>
          </a:xfrm>
          <a:prstGeom prst="rect">
            <a:avLst/>
          </a:prstGeom>
          <a:gradFill flip="none" rotWithShape="1">
            <a:gsLst>
              <a:gs pos="71000">
                <a:schemeClr val="accent1">
                  <a:lumMod val="40000"/>
                  <a:lumOff val="60000"/>
                </a:schemeClr>
              </a:gs>
              <a:gs pos="21000">
                <a:schemeClr val="accent1">
                  <a:lumMod val="20000"/>
                  <a:lumOff val="80000"/>
                </a:schemeClr>
              </a:gs>
              <a:gs pos="100000">
                <a:schemeClr val="accent1"/>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CFC03428-E26A-618C-1B3A-B7B6DDA09D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7" name="Text Placeholder 13">
            <a:extLst>
              <a:ext uri="{FF2B5EF4-FFF2-40B4-BE49-F238E27FC236}">
                <a16:creationId xmlns:a16="http://schemas.microsoft.com/office/drawing/2014/main" id="{6649B673-3477-7758-D26C-1930867A521E}"/>
              </a:ext>
            </a:extLst>
          </p:cNvPr>
          <p:cNvSpPr>
            <a:spLocks noGrp="1"/>
          </p:cNvSpPr>
          <p:nvPr>
            <p:ph type="body" sz="quarter" idx="10"/>
          </p:nvPr>
        </p:nvSpPr>
        <p:spPr>
          <a:xfrm>
            <a:off x="1710019" y="6113463"/>
            <a:ext cx="8877300" cy="439737"/>
          </a:xfrm>
        </p:spPr>
        <p:txBody>
          <a:bodyPr anchor="b" anchorCtr="0">
            <a:noAutofit/>
          </a:bodyPr>
          <a:lstStyle>
            <a:lvl1pPr marL="0" indent="0">
              <a:buNone/>
              <a:defRPr sz="800"/>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585985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EAB097-1AB9-FDEE-76B1-5417756F43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4" name="Rectangle 3">
            <a:extLst>
              <a:ext uri="{FF2B5EF4-FFF2-40B4-BE49-F238E27FC236}">
                <a16:creationId xmlns:a16="http://schemas.microsoft.com/office/drawing/2014/main" id="{D113AFDE-7756-FE02-934F-488D8966C6B0}"/>
              </a:ext>
            </a:extLst>
          </p:cNvPr>
          <p:cNvSpPr/>
          <p:nvPr userDrawn="1"/>
        </p:nvSpPr>
        <p:spPr>
          <a:xfrm>
            <a:off x="0" y="0"/>
            <a:ext cx="12192000" cy="1398104"/>
          </a:xfrm>
          <a:prstGeom prst="rect">
            <a:avLst/>
          </a:prstGeom>
          <a:gradFill flip="none" rotWithShape="1">
            <a:gsLst>
              <a:gs pos="71000">
                <a:schemeClr val="accent1">
                  <a:lumMod val="40000"/>
                  <a:lumOff val="60000"/>
                </a:schemeClr>
              </a:gs>
              <a:gs pos="21000">
                <a:schemeClr val="accent1">
                  <a:lumMod val="20000"/>
                  <a:lumOff val="80000"/>
                </a:schemeClr>
              </a:gs>
              <a:gs pos="100000">
                <a:schemeClr val="accent1"/>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9329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A778A532-F19B-D506-DF2E-26FE2A726E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9" name="Text Placeholder 13">
            <a:extLst>
              <a:ext uri="{FF2B5EF4-FFF2-40B4-BE49-F238E27FC236}">
                <a16:creationId xmlns:a16="http://schemas.microsoft.com/office/drawing/2014/main" id="{9069C61E-7899-8DAF-A841-151FA04EB534}"/>
              </a:ext>
            </a:extLst>
          </p:cNvPr>
          <p:cNvSpPr>
            <a:spLocks noGrp="1"/>
          </p:cNvSpPr>
          <p:nvPr>
            <p:ph type="body" sz="quarter" idx="10"/>
          </p:nvPr>
        </p:nvSpPr>
        <p:spPr>
          <a:xfrm>
            <a:off x="1710019" y="6113463"/>
            <a:ext cx="8877300" cy="439737"/>
          </a:xfrm>
        </p:spPr>
        <p:txBody>
          <a:bodyPr anchor="b" anchorCtr="0">
            <a:noAutofit/>
          </a:bodyPr>
          <a:lstStyle>
            <a:lvl1pPr marL="0" indent="0">
              <a:buNone/>
              <a:defRPr sz="800"/>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640941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1F42067C-E43F-4DE1-EB29-9B920A9830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9" name="Text Placeholder 13">
            <a:extLst>
              <a:ext uri="{FF2B5EF4-FFF2-40B4-BE49-F238E27FC236}">
                <a16:creationId xmlns:a16="http://schemas.microsoft.com/office/drawing/2014/main" id="{5EC458FD-D100-E968-4C2D-7CC5A2618F11}"/>
              </a:ext>
            </a:extLst>
          </p:cNvPr>
          <p:cNvSpPr>
            <a:spLocks noGrp="1"/>
          </p:cNvSpPr>
          <p:nvPr>
            <p:ph type="body" sz="quarter" idx="10"/>
          </p:nvPr>
        </p:nvSpPr>
        <p:spPr>
          <a:xfrm>
            <a:off x="1710019" y="6113463"/>
            <a:ext cx="8877300" cy="439737"/>
          </a:xfrm>
        </p:spPr>
        <p:txBody>
          <a:bodyPr anchor="b" anchorCtr="0">
            <a:noAutofit/>
          </a:bodyPr>
          <a:lstStyle>
            <a:lvl1pPr marL="0" indent="0">
              <a:buNone/>
              <a:defRPr sz="800"/>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3411343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968CD7-0466-59FD-50E3-0D5B84A38913}"/>
              </a:ext>
            </a:extLst>
          </p:cNvPr>
          <p:cNvSpPr/>
          <p:nvPr userDrawn="1"/>
        </p:nvSpPr>
        <p:spPr>
          <a:xfrm>
            <a:off x="0" y="0"/>
            <a:ext cx="12192000" cy="1398104"/>
          </a:xfrm>
          <a:prstGeom prst="rect">
            <a:avLst/>
          </a:prstGeom>
          <a:gradFill flip="none" rotWithShape="1">
            <a:gsLst>
              <a:gs pos="71000">
                <a:schemeClr val="accent4">
                  <a:lumMod val="40000"/>
                  <a:lumOff val="60000"/>
                </a:schemeClr>
              </a:gs>
              <a:gs pos="21000">
                <a:schemeClr val="accent4">
                  <a:lumMod val="20000"/>
                  <a:lumOff val="80000"/>
                </a:schemeClr>
              </a:gs>
              <a:gs pos="100000">
                <a:schemeClr val="accent4"/>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5C3FC80B-18D2-D990-3690-D0218B0779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6" name="Text Placeholder 13">
            <a:extLst>
              <a:ext uri="{FF2B5EF4-FFF2-40B4-BE49-F238E27FC236}">
                <a16:creationId xmlns:a16="http://schemas.microsoft.com/office/drawing/2014/main" id="{B95ED69C-F685-51AA-8D96-6FD597ADD102}"/>
              </a:ext>
            </a:extLst>
          </p:cNvPr>
          <p:cNvSpPr>
            <a:spLocks noGrp="1"/>
          </p:cNvSpPr>
          <p:nvPr>
            <p:ph type="body" sz="quarter" idx="10"/>
          </p:nvPr>
        </p:nvSpPr>
        <p:spPr>
          <a:xfrm>
            <a:off x="1710019" y="6185061"/>
            <a:ext cx="8877300" cy="439737"/>
          </a:xfrm>
        </p:spPr>
        <p:txBody>
          <a:bodyPr anchor="b" anchorCtr="0">
            <a:noAutofit/>
          </a:bodyPr>
          <a:lstStyle>
            <a:lvl1pPr marL="0" indent="0">
              <a:buNone/>
              <a:defRPr sz="800">
                <a:solidFill>
                  <a:schemeClr val="tx1"/>
                </a:solidFill>
              </a:defRPr>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3493203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47A59D-AE80-7D5B-6D16-317FFA3098B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7A45E203-D72A-7F25-ED0A-FD854B87265D}"/>
              </a:ext>
            </a:extLst>
          </p:cNvPr>
          <p:cNvSpPr>
            <a:spLocks noGrp="1"/>
          </p:cNvSpPr>
          <p:nvPr>
            <p:ph type="title"/>
          </p:nvPr>
        </p:nvSpPr>
        <p:spPr>
          <a:xfrm>
            <a:off x="831850" y="1075257"/>
            <a:ext cx="10515600" cy="2852737"/>
          </a:xfrm>
        </p:spPr>
        <p:txBody>
          <a:bodyPr anchor="b"/>
          <a:lstStyle>
            <a:lvl1pPr>
              <a:defRPr sz="6000">
                <a:solidFill>
                  <a:schemeClr val="tx1"/>
                </a:solidFill>
              </a:defRPr>
            </a:lvl1pPr>
          </a:lstStyle>
          <a:p>
            <a:r>
              <a:rPr lang="en-US" dirty="0"/>
              <a:t>Click to edit Master title style</a:t>
            </a:r>
          </a:p>
        </p:txBody>
      </p:sp>
      <p:sp>
        <p:nvSpPr>
          <p:cNvPr id="10" name="Text Placeholder 2">
            <a:extLst>
              <a:ext uri="{FF2B5EF4-FFF2-40B4-BE49-F238E27FC236}">
                <a16:creationId xmlns:a16="http://schemas.microsoft.com/office/drawing/2014/main" id="{C5FE60CB-5405-E51D-F24E-50AB9122ACAA}"/>
              </a:ext>
            </a:extLst>
          </p:cNvPr>
          <p:cNvSpPr>
            <a:spLocks noGrp="1"/>
          </p:cNvSpPr>
          <p:nvPr>
            <p:ph type="body" idx="1"/>
          </p:nvPr>
        </p:nvSpPr>
        <p:spPr>
          <a:xfrm>
            <a:off x="831850" y="3954982"/>
            <a:ext cx="10515600" cy="1500187"/>
          </a:xfrm>
        </p:spPr>
        <p:txBody>
          <a:bodyPr/>
          <a:lstStyle>
            <a:lvl1pPr marL="0" indent="0">
              <a:buNone/>
              <a:defRPr sz="2400">
                <a:solidFill>
                  <a:srgbClr val="2E12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Text Placeholder 13">
            <a:extLst>
              <a:ext uri="{FF2B5EF4-FFF2-40B4-BE49-F238E27FC236}">
                <a16:creationId xmlns:a16="http://schemas.microsoft.com/office/drawing/2014/main" id="{1EB7D15C-2922-BAFD-4B3B-A7EB86BF204C}"/>
              </a:ext>
            </a:extLst>
          </p:cNvPr>
          <p:cNvSpPr>
            <a:spLocks noGrp="1"/>
          </p:cNvSpPr>
          <p:nvPr>
            <p:ph type="body" sz="quarter" idx="10"/>
          </p:nvPr>
        </p:nvSpPr>
        <p:spPr>
          <a:xfrm>
            <a:off x="1710019" y="6185061"/>
            <a:ext cx="8877300" cy="439737"/>
          </a:xfrm>
        </p:spPr>
        <p:txBody>
          <a:bodyPr anchor="b" anchorCtr="0">
            <a:noAutofit/>
          </a:bodyPr>
          <a:lstStyle>
            <a:lvl1pPr marL="0" indent="0">
              <a:buNone/>
              <a:defRPr sz="800">
                <a:solidFill>
                  <a:schemeClr val="tx1"/>
                </a:solidFill>
              </a:defRPr>
            </a:lvl1pPr>
            <a:lvl2pPr>
              <a:defRPr sz="800"/>
            </a:lvl2pPr>
            <a:lvl3pPr>
              <a:defRPr sz="800"/>
            </a:lvl3pPr>
            <a:lvl4pPr>
              <a:defRPr sz="800"/>
            </a:lvl4pPr>
            <a:lvl5pPr>
              <a:defRPr sz="800"/>
            </a:lvl5pPr>
          </a:lstStyle>
          <a:p>
            <a:pPr lvl="0"/>
            <a:r>
              <a:rPr lang="en-US" dirty="0"/>
              <a:t>Click to edit Master text styles</a:t>
            </a:r>
          </a:p>
        </p:txBody>
      </p:sp>
      <p:pic>
        <p:nvPicPr>
          <p:cNvPr id="12" name="Picture 11">
            <a:extLst>
              <a:ext uri="{FF2B5EF4-FFF2-40B4-BE49-F238E27FC236}">
                <a16:creationId xmlns:a16="http://schemas.microsoft.com/office/drawing/2014/main" id="{D8A6A1CF-AFB5-8390-DD0D-E88AE0A131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Tree>
    <p:extLst>
      <p:ext uri="{BB962C8B-B14F-4D97-AF65-F5344CB8AC3E}">
        <p14:creationId xmlns:p14="http://schemas.microsoft.com/office/powerpoint/2010/main" val="2277282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57643F-1A63-0EF0-E3BD-9F877107F7A1}"/>
              </a:ext>
            </a:extLst>
          </p:cNvPr>
          <p:cNvSpPr/>
          <p:nvPr userDrawn="1"/>
        </p:nvSpPr>
        <p:spPr>
          <a:xfrm>
            <a:off x="0" y="0"/>
            <a:ext cx="12192000" cy="1398104"/>
          </a:xfrm>
          <a:prstGeom prst="rect">
            <a:avLst/>
          </a:prstGeom>
          <a:gradFill flip="none" rotWithShape="1">
            <a:gsLst>
              <a:gs pos="71000">
                <a:schemeClr val="accent4">
                  <a:lumMod val="40000"/>
                  <a:lumOff val="60000"/>
                </a:schemeClr>
              </a:gs>
              <a:gs pos="21000">
                <a:schemeClr val="accent4">
                  <a:lumMod val="20000"/>
                  <a:lumOff val="80000"/>
                </a:schemeClr>
              </a:gs>
              <a:gs pos="100000">
                <a:schemeClr val="accent4"/>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6C3A91F9-4534-A611-E723-D1E75B71B3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7" name="Text Placeholder 13">
            <a:extLst>
              <a:ext uri="{FF2B5EF4-FFF2-40B4-BE49-F238E27FC236}">
                <a16:creationId xmlns:a16="http://schemas.microsoft.com/office/drawing/2014/main" id="{C90E0F16-D2BE-7734-5617-77600B4B9DF9}"/>
              </a:ext>
            </a:extLst>
          </p:cNvPr>
          <p:cNvSpPr>
            <a:spLocks noGrp="1"/>
          </p:cNvSpPr>
          <p:nvPr>
            <p:ph type="body" sz="quarter" idx="10"/>
          </p:nvPr>
        </p:nvSpPr>
        <p:spPr>
          <a:xfrm>
            <a:off x="1710019" y="6185061"/>
            <a:ext cx="8877300" cy="439737"/>
          </a:xfrm>
        </p:spPr>
        <p:txBody>
          <a:bodyPr anchor="b" anchorCtr="0">
            <a:noAutofit/>
          </a:bodyPr>
          <a:lstStyle>
            <a:lvl1pPr marL="0" indent="0">
              <a:buNone/>
              <a:defRPr sz="800">
                <a:solidFill>
                  <a:schemeClr val="tx1"/>
                </a:solidFill>
              </a:defRPr>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1986588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3E7AED8-B8C3-F041-DA44-F5D06EBFC129}"/>
              </a:ext>
            </a:extLst>
          </p:cNvPr>
          <p:cNvSpPr/>
          <p:nvPr userDrawn="1"/>
        </p:nvSpPr>
        <p:spPr>
          <a:xfrm>
            <a:off x="0" y="0"/>
            <a:ext cx="12192000" cy="1398104"/>
          </a:xfrm>
          <a:prstGeom prst="rect">
            <a:avLst/>
          </a:prstGeom>
          <a:gradFill flip="none" rotWithShape="1">
            <a:gsLst>
              <a:gs pos="71000">
                <a:schemeClr val="accent4">
                  <a:lumMod val="40000"/>
                  <a:lumOff val="60000"/>
                </a:schemeClr>
              </a:gs>
              <a:gs pos="21000">
                <a:schemeClr val="accent4">
                  <a:lumMod val="20000"/>
                  <a:lumOff val="80000"/>
                </a:schemeClr>
              </a:gs>
              <a:gs pos="100000">
                <a:schemeClr val="accent4"/>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679405E-76BD-0D4E-DF2A-E7D69CAF49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9" name="Text Placeholder 13">
            <a:extLst>
              <a:ext uri="{FF2B5EF4-FFF2-40B4-BE49-F238E27FC236}">
                <a16:creationId xmlns:a16="http://schemas.microsoft.com/office/drawing/2014/main" id="{A9CD1F71-B192-34BB-C760-AB1992C47961}"/>
              </a:ext>
            </a:extLst>
          </p:cNvPr>
          <p:cNvSpPr>
            <a:spLocks noGrp="1"/>
          </p:cNvSpPr>
          <p:nvPr>
            <p:ph type="body" sz="quarter" idx="10"/>
          </p:nvPr>
        </p:nvSpPr>
        <p:spPr>
          <a:xfrm>
            <a:off x="1710019" y="6185061"/>
            <a:ext cx="8877300" cy="439737"/>
          </a:xfrm>
        </p:spPr>
        <p:txBody>
          <a:bodyPr anchor="b" anchorCtr="0">
            <a:noAutofit/>
          </a:bodyPr>
          <a:lstStyle>
            <a:lvl1pPr marL="0" indent="0">
              <a:buNone/>
              <a:defRPr sz="800">
                <a:solidFill>
                  <a:schemeClr val="tx1"/>
                </a:solidFill>
              </a:defRPr>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57442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525442-4B99-AB3B-14B7-254F070E706F}"/>
              </a:ext>
            </a:extLst>
          </p:cNvPr>
          <p:cNvSpPr/>
          <p:nvPr userDrawn="1"/>
        </p:nvSpPr>
        <p:spPr>
          <a:xfrm>
            <a:off x="0" y="0"/>
            <a:ext cx="12192000" cy="1398104"/>
          </a:xfrm>
          <a:prstGeom prst="rect">
            <a:avLst/>
          </a:prstGeom>
          <a:gradFill flip="none" rotWithShape="1">
            <a:gsLst>
              <a:gs pos="71000">
                <a:schemeClr val="accent4">
                  <a:lumMod val="40000"/>
                  <a:lumOff val="60000"/>
                </a:schemeClr>
              </a:gs>
              <a:gs pos="21000">
                <a:schemeClr val="accent4">
                  <a:lumMod val="20000"/>
                  <a:lumOff val="80000"/>
                </a:schemeClr>
              </a:gs>
              <a:gs pos="100000">
                <a:schemeClr val="accent4"/>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CFC03428-E26A-618C-1B3A-B7B6DDA09D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5" name="Text Placeholder 13">
            <a:extLst>
              <a:ext uri="{FF2B5EF4-FFF2-40B4-BE49-F238E27FC236}">
                <a16:creationId xmlns:a16="http://schemas.microsoft.com/office/drawing/2014/main" id="{C95B5496-3CB8-95FF-7E07-355DFC1756DD}"/>
              </a:ext>
            </a:extLst>
          </p:cNvPr>
          <p:cNvSpPr>
            <a:spLocks noGrp="1"/>
          </p:cNvSpPr>
          <p:nvPr>
            <p:ph type="body" sz="quarter" idx="10"/>
          </p:nvPr>
        </p:nvSpPr>
        <p:spPr>
          <a:xfrm>
            <a:off x="1710019" y="6185061"/>
            <a:ext cx="8877300" cy="439737"/>
          </a:xfrm>
        </p:spPr>
        <p:txBody>
          <a:bodyPr anchor="b" anchorCtr="0">
            <a:noAutofit/>
          </a:bodyPr>
          <a:lstStyle>
            <a:lvl1pPr marL="0" indent="0">
              <a:buNone/>
              <a:defRPr sz="800">
                <a:solidFill>
                  <a:schemeClr val="tx1"/>
                </a:solidFill>
              </a:defRPr>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1771146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F8C448-B1C2-8F66-5774-75A84A655F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859" y="5975839"/>
            <a:ext cx="1473200" cy="736600"/>
          </a:xfrm>
          <a:prstGeom prst="rect">
            <a:avLst/>
          </a:prstGeom>
        </p:spPr>
      </p:pic>
      <p:sp>
        <p:nvSpPr>
          <p:cNvPr id="5" name="Rectangle 4">
            <a:extLst>
              <a:ext uri="{FF2B5EF4-FFF2-40B4-BE49-F238E27FC236}">
                <a16:creationId xmlns:a16="http://schemas.microsoft.com/office/drawing/2014/main" id="{05276297-3F91-BC30-A67A-F77DB66FEBE1}"/>
              </a:ext>
            </a:extLst>
          </p:cNvPr>
          <p:cNvSpPr/>
          <p:nvPr userDrawn="1"/>
        </p:nvSpPr>
        <p:spPr>
          <a:xfrm>
            <a:off x="0" y="0"/>
            <a:ext cx="12192000" cy="1398104"/>
          </a:xfrm>
          <a:prstGeom prst="rect">
            <a:avLst/>
          </a:prstGeom>
          <a:gradFill flip="none" rotWithShape="1">
            <a:gsLst>
              <a:gs pos="71000">
                <a:schemeClr val="accent4">
                  <a:lumMod val="40000"/>
                  <a:lumOff val="60000"/>
                </a:schemeClr>
              </a:gs>
              <a:gs pos="21000">
                <a:schemeClr val="accent4">
                  <a:lumMod val="20000"/>
                  <a:lumOff val="80000"/>
                </a:schemeClr>
              </a:gs>
              <a:gs pos="100000">
                <a:schemeClr val="accent4"/>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8802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2109"/>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029376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91" r:id="rId3"/>
    <p:sldLayoutId id="214748376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000" b="0" i="0" kern="1200">
          <a:solidFill>
            <a:schemeClr val="tx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2109"/>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801186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92" r:id="rId3"/>
    <p:sldLayoutId id="2147483768"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000" b="0" i="0" kern="1200">
          <a:solidFill>
            <a:schemeClr val="tx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2109"/>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557004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93" r:id="rId3"/>
    <p:sldLayoutId id="2147483744" r:id="rId4"/>
    <p:sldLayoutId id="214748379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000" b="0" i="0" kern="1200">
          <a:solidFill>
            <a:schemeClr val="tx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emf"/></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6.tif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3418E4-AEA5-8EDB-6B06-DF75A942DBF2}"/>
              </a:ext>
            </a:extLst>
          </p:cNvPr>
          <p:cNvPicPr>
            <a:picLocks noChangeAspect="1"/>
          </p:cNvPicPr>
          <p:nvPr/>
        </p:nvPicPr>
        <p:blipFill rotWithShape="1">
          <a:blip r:embed="rId3"/>
          <a:srcRect l="7353" t="38281"/>
          <a:stretch/>
        </p:blipFill>
        <p:spPr>
          <a:xfrm>
            <a:off x="484090" y="1077121"/>
            <a:ext cx="7153830" cy="4906157"/>
          </a:xfrm>
          <a:prstGeom prst="rect">
            <a:avLst/>
          </a:prstGeom>
        </p:spPr>
      </p:pic>
      <p:pic>
        <p:nvPicPr>
          <p:cNvPr id="12" name="Picture 11">
            <a:extLst>
              <a:ext uri="{FF2B5EF4-FFF2-40B4-BE49-F238E27FC236}">
                <a16:creationId xmlns:a16="http://schemas.microsoft.com/office/drawing/2014/main" id="{F07021BC-8CBB-DE3A-5896-B18F57BD8ACD}"/>
              </a:ext>
            </a:extLst>
          </p:cNvPr>
          <p:cNvPicPr>
            <a:picLocks noChangeAspect="1"/>
          </p:cNvPicPr>
          <p:nvPr/>
        </p:nvPicPr>
        <p:blipFill>
          <a:blip r:embed="rId4"/>
          <a:stretch>
            <a:fillRect/>
          </a:stretch>
        </p:blipFill>
        <p:spPr>
          <a:xfrm>
            <a:off x="2375449" y="252874"/>
            <a:ext cx="1441804" cy="665945"/>
          </a:xfrm>
          <a:prstGeom prst="rect">
            <a:avLst/>
          </a:prstGeom>
        </p:spPr>
      </p:pic>
      <p:cxnSp>
        <p:nvCxnSpPr>
          <p:cNvPr id="13" name="Straight Connector 12">
            <a:extLst>
              <a:ext uri="{FF2B5EF4-FFF2-40B4-BE49-F238E27FC236}">
                <a16:creationId xmlns:a16="http://schemas.microsoft.com/office/drawing/2014/main" id="{46E89C06-A2FD-3B56-8D56-C4B665A963EE}"/>
              </a:ext>
            </a:extLst>
          </p:cNvPr>
          <p:cNvCxnSpPr>
            <a:cxnSpLocks/>
          </p:cNvCxnSpPr>
          <p:nvPr/>
        </p:nvCxnSpPr>
        <p:spPr>
          <a:xfrm>
            <a:off x="2095564" y="432348"/>
            <a:ext cx="0" cy="1098566"/>
          </a:xfrm>
          <a:prstGeom prst="line">
            <a:avLst/>
          </a:prstGeom>
          <a:ln w="38100" cap="rnd">
            <a:solidFill>
              <a:srgbClr val="2E1262"/>
            </a:solidFill>
            <a:prstDash val="sysDot"/>
            <a:round/>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2D55F57-1940-4B8F-C02B-68FB524F067A}"/>
              </a:ext>
            </a:extLst>
          </p:cNvPr>
          <p:cNvPicPr>
            <a:picLocks noChangeAspect="1"/>
          </p:cNvPicPr>
          <p:nvPr/>
        </p:nvPicPr>
        <p:blipFill>
          <a:blip r:embed="rId5"/>
          <a:stretch>
            <a:fillRect/>
          </a:stretch>
        </p:blipFill>
        <p:spPr>
          <a:xfrm>
            <a:off x="353146" y="261351"/>
            <a:ext cx="1433821" cy="1278040"/>
          </a:xfrm>
          <a:prstGeom prst="rect">
            <a:avLst/>
          </a:prstGeom>
        </p:spPr>
      </p:pic>
      <p:grpSp>
        <p:nvGrpSpPr>
          <p:cNvPr id="14" name="Group 13">
            <a:extLst>
              <a:ext uri="{FF2B5EF4-FFF2-40B4-BE49-F238E27FC236}">
                <a16:creationId xmlns:a16="http://schemas.microsoft.com/office/drawing/2014/main" id="{9E8F549B-77FB-433D-A245-F089F4730CAA}"/>
              </a:ext>
            </a:extLst>
          </p:cNvPr>
          <p:cNvGrpSpPr/>
          <p:nvPr/>
        </p:nvGrpSpPr>
        <p:grpSpPr>
          <a:xfrm>
            <a:off x="5486947" y="558053"/>
            <a:ext cx="6236208" cy="3373973"/>
            <a:chOff x="5486947" y="558053"/>
            <a:chExt cx="6236208" cy="3373973"/>
          </a:xfrm>
        </p:grpSpPr>
        <p:sp>
          <p:nvSpPr>
            <p:cNvPr id="16" name="TextBox 15">
              <a:extLst>
                <a:ext uri="{FF2B5EF4-FFF2-40B4-BE49-F238E27FC236}">
                  <a16:creationId xmlns:a16="http://schemas.microsoft.com/office/drawing/2014/main" id="{76AC16A0-5A1E-5C41-B3F4-3FF5EBC97444}"/>
                </a:ext>
              </a:extLst>
            </p:cNvPr>
            <p:cNvSpPr txBox="1"/>
            <p:nvPr/>
          </p:nvSpPr>
          <p:spPr>
            <a:xfrm>
              <a:off x="5486947" y="2731697"/>
              <a:ext cx="6236208" cy="1200329"/>
            </a:xfrm>
            <a:prstGeom prst="rect">
              <a:avLst/>
            </a:prstGeom>
            <a:noFill/>
          </p:spPr>
          <p:txBody>
            <a:bodyPr wrap="square" rtlCol="0">
              <a:spAutoFit/>
            </a:bodyPr>
            <a:lstStyle/>
            <a:p>
              <a:pPr algn="r"/>
              <a:r>
                <a:rPr lang="en-US" sz="3500" b="1" i="0" u="none" strike="noStrike" dirty="0">
                  <a:effectLst/>
                </a:rPr>
                <a:t>against a growing threat to your feline patients</a:t>
              </a:r>
              <a:endParaRPr lang="en-US" sz="3500" b="1" dirty="0"/>
            </a:p>
          </p:txBody>
        </p:sp>
        <p:pic>
          <p:nvPicPr>
            <p:cNvPr id="17" name="Picture 16">
              <a:extLst>
                <a:ext uri="{FF2B5EF4-FFF2-40B4-BE49-F238E27FC236}">
                  <a16:creationId xmlns:a16="http://schemas.microsoft.com/office/drawing/2014/main" id="{17E98C3C-3893-1312-3AA9-016249FA96CB}"/>
                </a:ext>
              </a:extLst>
            </p:cNvPr>
            <p:cNvPicPr>
              <a:picLocks noChangeAspect="1"/>
            </p:cNvPicPr>
            <p:nvPr/>
          </p:nvPicPr>
          <p:blipFill rotWithShape="1">
            <a:blip r:embed="rId6"/>
            <a:srcRect l="35329" t="20881" r="14753" b="66277"/>
            <a:stretch/>
          </p:blipFill>
          <p:spPr>
            <a:xfrm>
              <a:off x="5601353" y="558053"/>
              <a:ext cx="6080062" cy="879836"/>
            </a:xfrm>
            <a:prstGeom prst="rect">
              <a:avLst/>
            </a:prstGeom>
          </p:spPr>
        </p:pic>
        <p:sp>
          <p:nvSpPr>
            <p:cNvPr id="18" name="TextBox 17">
              <a:extLst>
                <a:ext uri="{FF2B5EF4-FFF2-40B4-BE49-F238E27FC236}">
                  <a16:creationId xmlns:a16="http://schemas.microsoft.com/office/drawing/2014/main" id="{5C444406-72EA-E693-BAC8-469064C0572B}"/>
                </a:ext>
              </a:extLst>
            </p:cNvPr>
            <p:cNvSpPr txBox="1"/>
            <p:nvPr/>
          </p:nvSpPr>
          <p:spPr>
            <a:xfrm>
              <a:off x="5651355" y="1269111"/>
              <a:ext cx="5990306" cy="584775"/>
            </a:xfrm>
            <a:prstGeom prst="rect">
              <a:avLst/>
            </a:prstGeom>
            <a:noFill/>
          </p:spPr>
          <p:txBody>
            <a:bodyPr wrap="square" rtlCol="0">
              <a:spAutoFit/>
            </a:bodyPr>
            <a:lstStyle/>
            <a:p>
              <a:pPr algn="ctr"/>
              <a:r>
                <a:rPr lang="en-US" sz="3200" b="1" strike="noStrike" dirty="0">
                  <a:effectLst/>
                </a:rPr>
                <a:t>with a</a:t>
              </a:r>
              <a:endParaRPr lang="en-US" sz="3200" b="1" dirty="0"/>
            </a:p>
          </p:txBody>
        </p:sp>
        <p:pic>
          <p:nvPicPr>
            <p:cNvPr id="19" name="Picture 18">
              <a:extLst>
                <a:ext uri="{FF2B5EF4-FFF2-40B4-BE49-F238E27FC236}">
                  <a16:creationId xmlns:a16="http://schemas.microsoft.com/office/drawing/2014/main" id="{1A6F7FD7-3810-A68E-FC3F-3250BF59A95B}"/>
                </a:ext>
              </a:extLst>
            </p:cNvPr>
            <p:cNvPicPr>
              <a:picLocks noChangeAspect="1"/>
            </p:cNvPicPr>
            <p:nvPr/>
          </p:nvPicPr>
          <p:blipFill rotWithShape="1">
            <a:blip r:embed="rId7"/>
            <a:srcRect l="35573" t="48856" r="14963" b="35125"/>
            <a:stretch/>
          </p:blipFill>
          <p:spPr>
            <a:xfrm>
              <a:off x="5630072" y="1780354"/>
              <a:ext cx="5990306" cy="1091218"/>
            </a:xfrm>
            <a:prstGeom prst="rect">
              <a:avLst/>
            </a:prstGeom>
          </p:spPr>
        </p:pic>
        <p:cxnSp>
          <p:nvCxnSpPr>
            <p:cNvPr id="20" name="Straight Connector 19">
              <a:extLst>
                <a:ext uri="{FF2B5EF4-FFF2-40B4-BE49-F238E27FC236}">
                  <a16:creationId xmlns:a16="http://schemas.microsoft.com/office/drawing/2014/main" id="{6D80F168-728B-A0C9-8E5C-72DC07E423C5}"/>
                </a:ext>
              </a:extLst>
            </p:cNvPr>
            <p:cNvCxnSpPr>
              <a:cxnSpLocks/>
            </p:cNvCxnSpPr>
            <p:nvPr/>
          </p:nvCxnSpPr>
          <p:spPr>
            <a:xfrm flipV="1">
              <a:off x="9456165" y="1577858"/>
              <a:ext cx="2164213" cy="28735"/>
            </a:xfrm>
            <a:prstGeom prst="line">
              <a:avLst/>
            </a:prstGeom>
            <a:ln w="38100" cap="rnd">
              <a:solidFill>
                <a:srgbClr val="2E1262"/>
              </a:solidFill>
              <a:prstDash val="sysDot"/>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D279121-2B83-6502-0697-A567F4E2F898}"/>
                </a:ext>
              </a:extLst>
            </p:cNvPr>
            <p:cNvCxnSpPr>
              <a:cxnSpLocks/>
            </p:cNvCxnSpPr>
            <p:nvPr/>
          </p:nvCxnSpPr>
          <p:spPr>
            <a:xfrm flipV="1">
              <a:off x="5725723" y="1577858"/>
              <a:ext cx="2164213" cy="28735"/>
            </a:xfrm>
            <a:prstGeom prst="line">
              <a:avLst/>
            </a:prstGeom>
            <a:ln w="38100" cap="rnd">
              <a:solidFill>
                <a:srgbClr val="2E1262"/>
              </a:solidFill>
              <a:prstDash val="sysDot"/>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349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5D657-6ED0-EE71-0DA6-895C7B10C6A3}"/>
              </a:ext>
            </a:extLst>
          </p:cNvPr>
          <p:cNvSpPr>
            <a:spLocks noGrp="1"/>
          </p:cNvSpPr>
          <p:nvPr>
            <p:ph type="title"/>
          </p:nvPr>
        </p:nvSpPr>
        <p:spPr>
          <a:xfrm>
            <a:off x="838200" y="68492"/>
            <a:ext cx="10515600" cy="1325563"/>
          </a:xfrm>
        </p:spPr>
        <p:txBody>
          <a:bodyPr/>
          <a:lstStyle/>
          <a:p>
            <a:r>
              <a:rPr lang="en-US" sz="3600" b="0" dirty="0">
                <a:latin typeface="+mj-lt"/>
              </a:rPr>
              <a:t>Threats of the Asian </a:t>
            </a:r>
            <a:r>
              <a:rPr lang="en-US" sz="3600" b="0" dirty="0" err="1">
                <a:latin typeface="+mj-lt"/>
              </a:rPr>
              <a:t>Longhorned</a:t>
            </a:r>
            <a:r>
              <a:rPr lang="en-US" sz="3600" b="0" dirty="0">
                <a:latin typeface="+mj-lt"/>
              </a:rPr>
              <a:t> Tick</a:t>
            </a:r>
            <a:br>
              <a:rPr lang="en-US" sz="3600" b="0" dirty="0">
                <a:latin typeface="+mj-lt"/>
              </a:rPr>
            </a:br>
            <a:r>
              <a:rPr lang="en-US" sz="3600" b="0" dirty="0">
                <a:latin typeface="+mj-lt"/>
              </a:rPr>
              <a:t>(</a:t>
            </a:r>
            <a:r>
              <a:rPr lang="en-US" sz="3600" b="0" i="1" dirty="0" err="1">
                <a:latin typeface="+mj-lt"/>
              </a:rPr>
              <a:t>Haemaphysalis</a:t>
            </a:r>
            <a:r>
              <a:rPr lang="en-US" sz="3600" b="0" i="1" dirty="0">
                <a:latin typeface="+mj-lt"/>
              </a:rPr>
              <a:t> </a:t>
            </a:r>
            <a:r>
              <a:rPr lang="en-US" sz="3600" b="0" i="1" dirty="0" err="1">
                <a:latin typeface="+mj-lt"/>
              </a:rPr>
              <a:t>longicornis</a:t>
            </a:r>
            <a:r>
              <a:rPr lang="en-US" sz="3600" b="0" i="1" dirty="0">
                <a:latin typeface="+mj-lt"/>
              </a:rPr>
              <a:t>)</a:t>
            </a:r>
            <a:r>
              <a:rPr lang="en-US" sz="2800" b="0" baseline="50000" dirty="0">
                <a:latin typeface="+mj-lt"/>
              </a:rPr>
              <a:t>1</a:t>
            </a:r>
            <a:endParaRPr lang="en-US" sz="2800" b="0" baseline="50000" dirty="0"/>
          </a:p>
        </p:txBody>
      </p:sp>
      <p:sp>
        <p:nvSpPr>
          <p:cNvPr id="3" name="Content Placeholder 2">
            <a:extLst>
              <a:ext uri="{FF2B5EF4-FFF2-40B4-BE49-F238E27FC236}">
                <a16:creationId xmlns:a16="http://schemas.microsoft.com/office/drawing/2014/main" id="{FB8BA27A-4425-4AA2-83E3-9687D153A013}"/>
              </a:ext>
            </a:extLst>
          </p:cNvPr>
          <p:cNvSpPr>
            <a:spLocks noGrp="1"/>
          </p:cNvSpPr>
          <p:nvPr>
            <p:ph idx="1"/>
          </p:nvPr>
        </p:nvSpPr>
        <p:spPr>
          <a:xfrm>
            <a:off x="838200" y="2081784"/>
            <a:ext cx="10515600" cy="3409214"/>
          </a:xfrm>
        </p:spPr>
        <p:txBody>
          <a:bodyPr/>
          <a:lstStyle/>
          <a:p>
            <a:pPr marL="182880" indent="-182880">
              <a:buFont typeface="Arial" panose="020B0604020202020204" pitchFamily="34" charset="0"/>
              <a:buChar char="•"/>
            </a:pPr>
            <a:r>
              <a:rPr lang="en-US" dirty="0"/>
              <a:t>Invasive</a:t>
            </a:r>
          </a:p>
          <a:p>
            <a:pPr marL="182880" indent="-182880">
              <a:buFont typeface="Arial" panose="020B0604020202020204" pitchFamily="34" charset="0"/>
              <a:buChar char="•"/>
            </a:pPr>
            <a:r>
              <a:rPr lang="en-US" dirty="0"/>
              <a:t>Can reproduce without a male</a:t>
            </a:r>
          </a:p>
          <a:p>
            <a:pPr marL="182880" indent="-182880">
              <a:buFont typeface="Arial" panose="020B0604020202020204" pitchFamily="34" charset="0"/>
              <a:buChar char="•"/>
            </a:pPr>
            <a:r>
              <a:rPr lang="en-US" dirty="0"/>
              <a:t>Aggressive biter</a:t>
            </a:r>
          </a:p>
          <a:p>
            <a:pPr marL="182880" indent="-182880">
              <a:buFont typeface="Arial" panose="020B0604020202020204" pitchFamily="34" charset="0"/>
              <a:buChar char="•"/>
            </a:pPr>
            <a:r>
              <a:rPr lang="en-US" dirty="0"/>
              <a:t>Known serious pest of livestock in endemic areas</a:t>
            </a:r>
          </a:p>
          <a:p>
            <a:pPr marL="182880" indent="-182880">
              <a:buFont typeface="Arial" panose="020B0604020202020204" pitchFamily="34" charset="0"/>
              <a:buChar char="•"/>
            </a:pPr>
            <a:r>
              <a:rPr lang="en-US" dirty="0"/>
              <a:t>Found on a variety of hosts</a:t>
            </a:r>
          </a:p>
          <a:p>
            <a:pPr marL="182880" indent="-182880">
              <a:buFont typeface="Arial" panose="020B0604020202020204" pitchFamily="34" charset="0"/>
              <a:buChar char="•"/>
            </a:pPr>
            <a:r>
              <a:rPr lang="en-US" dirty="0"/>
              <a:t>Adaptable to many habitats and climates</a:t>
            </a:r>
          </a:p>
          <a:p>
            <a:pPr marL="182880" indent="-182880">
              <a:buFont typeface="Arial" panose="020B0604020202020204" pitchFamily="34" charset="0"/>
              <a:buChar char="•"/>
            </a:pPr>
            <a:r>
              <a:rPr lang="en-US" dirty="0"/>
              <a:t>Vector of numerous tick-borne pathogens</a:t>
            </a:r>
            <a:endParaRPr lang="en-US" dirty="0">
              <a:solidFill>
                <a:srgbClr val="000000"/>
              </a:solidFill>
              <a:effectLst/>
              <a:latin typeface="Helvetica" pitchFamily="2" charset="0"/>
            </a:endParaRPr>
          </a:p>
          <a:p>
            <a:pPr marL="182880" indent="-182880">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D5CA4FD4-9568-49DA-82BC-A2E533BE40F0}"/>
              </a:ext>
            </a:extLst>
          </p:cNvPr>
          <p:cNvSpPr>
            <a:spLocks noGrp="1"/>
          </p:cNvSpPr>
          <p:nvPr>
            <p:ph type="body" sz="quarter" idx="10"/>
          </p:nvPr>
        </p:nvSpPr>
        <p:spPr/>
        <p:txBody>
          <a:bodyPr/>
          <a:lstStyle/>
          <a:p>
            <a:r>
              <a:rPr lang="en-US" b="1" dirty="0"/>
              <a:t>Reference: 1. </a:t>
            </a:r>
            <a:r>
              <a:rPr lang="en-US" dirty="0"/>
              <a:t>USDA National </a:t>
            </a:r>
            <a:r>
              <a:rPr lang="en-US" i="1" dirty="0" err="1"/>
              <a:t>Haemaphysalis</a:t>
            </a:r>
            <a:r>
              <a:rPr lang="en-US" i="1" dirty="0"/>
              <a:t> </a:t>
            </a:r>
            <a:r>
              <a:rPr lang="en-US" i="1" dirty="0" err="1"/>
              <a:t>longicornis</a:t>
            </a:r>
            <a:r>
              <a:rPr lang="en-US" i="1" dirty="0"/>
              <a:t> </a:t>
            </a:r>
            <a:r>
              <a:rPr lang="en-US" dirty="0"/>
              <a:t>(Asian </a:t>
            </a:r>
            <a:r>
              <a:rPr lang="en-US" dirty="0" err="1"/>
              <a:t>longhorned</a:t>
            </a:r>
            <a:r>
              <a:rPr lang="en-US" dirty="0"/>
              <a:t> tick) Situation Report, as of August 23, 2022. Accessed September 1, 2022. https://</a:t>
            </a:r>
            <a:r>
              <a:rPr lang="en-US" dirty="0" err="1"/>
              <a:t>www.aphis.usda.gov</a:t>
            </a:r>
            <a:r>
              <a:rPr lang="en-US" dirty="0"/>
              <a:t>/</a:t>
            </a:r>
            <a:r>
              <a:rPr lang="en-US" dirty="0" err="1"/>
              <a:t>animal_health</a:t>
            </a:r>
            <a:r>
              <a:rPr lang="en-US" dirty="0"/>
              <a:t>/</a:t>
            </a:r>
            <a:r>
              <a:rPr lang="en-US" dirty="0" err="1"/>
              <a:t>animal_diseases</a:t>
            </a:r>
            <a:r>
              <a:rPr lang="en-US" dirty="0"/>
              <a:t>/tick/downloads/</a:t>
            </a:r>
            <a:r>
              <a:rPr lang="en-US" dirty="0" err="1"/>
              <a:t>longhorned</a:t>
            </a:r>
            <a:r>
              <a:rPr lang="en-US" dirty="0"/>
              <a:t>-tick-</a:t>
            </a:r>
            <a:r>
              <a:rPr lang="en-US" dirty="0" err="1"/>
              <a:t>sitrep.pdf</a:t>
            </a:r>
            <a:r>
              <a:rPr lang="en-US" dirty="0"/>
              <a:t> </a:t>
            </a:r>
          </a:p>
        </p:txBody>
      </p:sp>
      <p:pic>
        <p:nvPicPr>
          <p:cNvPr id="9" name="Picture 8">
            <a:extLst>
              <a:ext uri="{FF2B5EF4-FFF2-40B4-BE49-F238E27FC236}">
                <a16:creationId xmlns:a16="http://schemas.microsoft.com/office/drawing/2014/main" id="{9C66E283-C402-F959-6CD0-D73D4695629E}"/>
              </a:ext>
            </a:extLst>
          </p:cNvPr>
          <p:cNvPicPr>
            <a:picLocks noChangeAspect="1"/>
          </p:cNvPicPr>
          <p:nvPr/>
        </p:nvPicPr>
        <p:blipFill>
          <a:blip r:embed="rId3"/>
          <a:stretch>
            <a:fillRect/>
          </a:stretch>
        </p:blipFill>
        <p:spPr>
          <a:xfrm>
            <a:off x="7900921" y="2081784"/>
            <a:ext cx="3039453" cy="2970814"/>
          </a:xfrm>
          <a:prstGeom prst="rect">
            <a:avLst/>
          </a:prstGeom>
        </p:spPr>
      </p:pic>
      <p:sp>
        <p:nvSpPr>
          <p:cNvPr id="12" name="TextBox 11">
            <a:extLst>
              <a:ext uri="{FF2B5EF4-FFF2-40B4-BE49-F238E27FC236}">
                <a16:creationId xmlns:a16="http://schemas.microsoft.com/office/drawing/2014/main" id="{178B189B-AD96-1547-A207-90D33FDD9BD3}"/>
              </a:ext>
            </a:extLst>
          </p:cNvPr>
          <p:cNvSpPr txBox="1"/>
          <p:nvPr/>
        </p:nvSpPr>
        <p:spPr>
          <a:xfrm>
            <a:off x="7820978" y="5063800"/>
            <a:ext cx="4514850" cy="492443"/>
          </a:xfrm>
          <a:prstGeom prst="rect">
            <a:avLst/>
          </a:prstGeom>
          <a:noFill/>
        </p:spPr>
        <p:txBody>
          <a:bodyPr wrap="square" rtlCol="0">
            <a:spAutoFit/>
          </a:bodyPr>
          <a:lstStyle/>
          <a:p>
            <a:r>
              <a:rPr lang="pl-PL" sz="800" dirty="0"/>
              <a:t>Photo </a:t>
            </a:r>
            <a:r>
              <a:rPr lang="pl-PL" sz="800" dirty="0" err="1"/>
              <a:t>courtesy</a:t>
            </a:r>
            <a:r>
              <a:rPr lang="pl-PL" sz="800" dirty="0"/>
              <a:t> of KIM, </a:t>
            </a:r>
            <a:r>
              <a:rPr lang="pl-PL" sz="800" dirty="0" err="1"/>
              <a:t>Hyun-tae</a:t>
            </a:r>
            <a:r>
              <a:rPr lang="pl-PL" sz="800" dirty="0"/>
              <a:t> via </a:t>
            </a:r>
            <a:r>
              <a:rPr lang="pl-PL" sz="800" dirty="0" err="1"/>
              <a:t>iNaturalist</a:t>
            </a:r>
            <a:r>
              <a:rPr lang="pl-PL" sz="800" dirty="0"/>
              <a:t>, CC BY 4.0</a:t>
            </a:r>
          </a:p>
          <a:p>
            <a:endParaRPr lang="en-US" dirty="0"/>
          </a:p>
        </p:txBody>
      </p:sp>
      <p:pic>
        <p:nvPicPr>
          <p:cNvPr id="8" name="Picture 7">
            <a:extLst>
              <a:ext uri="{FF2B5EF4-FFF2-40B4-BE49-F238E27FC236}">
                <a16:creationId xmlns:a16="http://schemas.microsoft.com/office/drawing/2014/main" id="{A9B111DA-8FE6-5EB9-F268-659890C6708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109688" y="283210"/>
            <a:ext cx="1777923" cy="626238"/>
          </a:xfrm>
          <a:prstGeom prst="rect">
            <a:avLst/>
          </a:prstGeom>
          <a:effectLst/>
        </p:spPr>
      </p:pic>
      <p:grpSp>
        <p:nvGrpSpPr>
          <p:cNvPr id="10" name="Group 9">
            <a:extLst>
              <a:ext uri="{FF2B5EF4-FFF2-40B4-BE49-F238E27FC236}">
                <a16:creationId xmlns:a16="http://schemas.microsoft.com/office/drawing/2014/main" id="{ECCFEE14-AAB2-8BAB-1939-76CD6290F43D}"/>
              </a:ext>
            </a:extLst>
          </p:cNvPr>
          <p:cNvGrpSpPr/>
          <p:nvPr/>
        </p:nvGrpSpPr>
        <p:grpSpPr>
          <a:xfrm>
            <a:off x="7603652" y="3928354"/>
            <a:ext cx="594538" cy="618488"/>
            <a:chOff x="6645600" y="4406400"/>
            <a:chExt cx="933676" cy="971288"/>
          </a:xfrm>
        </p:grpSpPr>
        <p:pic>
          <p:nvPicPr>
            <p:cNvPr id="11" name="Picture 10">
              <a:extLst>
                <a:ext uri="{FF2B5EF4-FFF2-40B4-BE49-F238E27FC236}">
                  <a16:creationId xmlns:a16="http://schemas.microsoft.com/office/drawing/2014/main" id="{6FE17DC9-0E18-4F46-7717-AD43B104386C}"/>
                </a:ext>
              </a:extLst>
            </p:cNvPr>
            <p:cNvPicPr>
              <a:picLocks noChangeAspect="1"/>
            </p:cNvPicPr>
            <p:nvPr/>
          </p:nvPicPr>
          <p:blipFill rotWithShape="1">
            <a:blip r:embed="rId5"/>
            <a:srcRect l="30769" t="30230" r="32368" b="31422"/>
            <a:stretch/>
          </p:blipFill>
          <p:spPr>
            <a:xfrm>
              <a:off x="6645600" y="4406400"/>
              <a:ext cx="933676" cy="971288"/>
            </a:xfrm>
            <a:prstGeom prst="rect">
              <a:avLst/>
            </a:prstGeom>
          </p:spPr>
        </p:pic>
        <p:pic>
          <p:nvPicPr>
            <p:cNvPr id="13" name="Picture 12">
              <a:extLst>
                <a:ext uri="{FF2B5EF4-FFF2-40B4-BE49-F238E27FC236}">
                  <a16:creationId xmlns:a16="http://schemas.microsoft.com/office/drawing/2014/main" id="{B270EBA5-E0FD-8E00-EE66-A1DFD30AD58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rcRect/>
            <a:stretch/>
          </p:blipFill>
          <p:spPr>
            <a:xfrm>
              <a:off x="6876286" y="4603882"/>
              <a:ext cx="537027" cy="576323"/>
            </a:xfrm>
            <a:prstGeom prst="rect">
              <a:avLst/>
            </a:prstGeom>
          </p:spPr>
        </p:pic>
      </p:grpSp>
    </p:spTree>
    <p:extLst>
      <p:ext uri="{BB962C8B-B14F-4D97-AF65-F5344CB8AC3E}">
        <p14:creationId xmlns:p14="http://schemas.microsoft.com/office/powerpoint/2010/main" val="99463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61F8843-CE14-4741-8934-18F93AC4D4FD}"/>
              </a:ext>
            </a:extLst>
          </p:cNvPr>
          <p:cNvPicPr>
            <a:picLocks noChangeAspect="1"/>
          </p:cNvPicPr>
          <p:nvPr/>
        </p:nvPicPr>
        <p:blipFill rotWithShape="1">
          <a:blip r:embed="rId3"/>
          <a:srcRect l="7955" t="7199" r="5163" b="8648"/>
          <a:stretch/>
        </p:blipFill>
        <p:spPr>
          <a:xfrm>
            <a:off x="2861440" y="1832900"/>
            <a:ext cx="7320177" cy="4209949"/>
          </a:xfrm>
          <a:prstGeom prst="rect">
            <a:avLst/>
          </a:prstGeom>
        </p:spPr>
      </p:pic>
      <p:sp>
        <p:nvSpPr>
          <p:cNvPr id="2" name="Title 1">
            <a:extLst>
              <a:ext uri="{FF2B5EF4-FFF2-40B4-BE49-F238E27FC236}">
                <a16:creationId xmlns:a16="http://schemas.microsoft.com/office/drawing/2014/main" id="{D328C2D3-F9AE-41FC-866E-84FACDC9161A}"/>
              </a:ext>
            </a:extLst>
          </p:cNvPr>
          <p:cNvSpPr>
            <a:spLocks noGrp="1"/>
          </p:cNvSpPr>
          <p:nvPr>
            <p:ph type="title"/>
          </p:nvPr>
        </p:nvSpPr>
        <p:spPr>
          <a:xfrm>
            <a:off x="838200" y="55403"/>
            <a:ext cx="10515600" cy="1325563"/>
          </a:xfrm>
        </p:spPr>
        <p:txBody>
          <a:bodyPr/>
          <a:lstStyle/>
          <a:p>
            <a:r>
              <a:rPr lang="en-US" sz="3600" b="0" dirty="0"/>
              <a:t>Prevalence of Asian </a:t>
            </a:r>
            <a:r>
              <a:rPr lang="en-US" sz="3600" b="0" dirty="0" err="1"/>
              <a:t>Longhorned</a:t>
            </a:r>
            <a:r>
              <a:rPr lang="en-US" sz="3600" b="0" dirty="0"/>
              <a:t> Ticks</a:t>
            </a:r>
          </a:p>
        </p:txBody>
      </p:sp>
      <p:sp>
        <p:nvSpPr>
          <p:cNvPr id="4" name="Text Placeholder 3">
            <a:extLst>
              <a:ext uri="{FF2B5EF4-FFF2-40B4-BE49-F238E27FC236}">
                <a16:creationId xmlns:a16="http://schemas.microsoft.com/office/drawing/2014/main" id="{FA1F9604-EFDD-4DDB-820F-BA5E87BD588A}"/>
              </a:ext>
            </a:extLst>
          </p:cNvPr>
          <p:cNvSpPr>
            <a:spLocks noGrp="1"/>
          </p:cNvSpPr>
          <p:nvPr>
            <p:ph type="body" sz="quarter" idx="10"/>
          </p:nvPr>
        </p:nvSpPr>
        <p:spPr>
          <a:xfrm>
            <a:off x="1710018" y="6006311"/>
            <a:ext cx="9215369" cy="618488"/>
          </a:xfrm>
        </p:spPr>
        <p:txBody>
          <a:bodyPr/>
          <a:lstStyle/>
          <a:p>
            <a:r>
              <a:rPr lang="en-US" b="1" dirty="0">
                <a:latin typeface="+mn-lt"/>
              </a:rPr>
              <a:t>References: 1. </a:t>
            </a:r>
            <a:r>
              <a:rPr lang="en-US" dirty="0">
                <a:latin typeface="+mn-lt"/>
              </a:rPr>
              <a:t>What you need to know about Asian </a:t>
            </a:r>
            <a:r>
              <a:rPr lang="en-US" dirty="0" err="1">
                <a:latin typeface="+mn-lt"/>
              </a:rPr>
              <a:t>longhorned</a:t>
            </a:r>
            <a:r>
              <a:rPr lang="en-US" dirty="0">
                <a:latin typeface="+mn-lt"/>
              </a:rPr>
              <a:t> ticks – a new tick in the United States. Centers for Disease Control and Prevention website. Last reviewed September 27, 2021. Accessed September 1, 2022. https://www.cdc.gov/ticks/longhorned-tick/index.html </a:t>
            </a:r>
            <a:r>
              <a:rPr lang="en-US" b="1" dirty="0">
                <a:latin typeface="+mn-lt"/>
              </a:rPr>
              <a:t>2</a:t>
            </a:r>
            <a:r>
              <a:rPr lang="en-US" b="1" i="0" u="none" strike="noStrike" dirty="0">
                <a:effectLst/>
                <a:latin typeface="+mn-lt"/>
              </a:rPr>
              <a:t>. </a:t>
            </a:r>
            <a:r>
              <a:rPr lang="en-US" sz="800" dirty="0">
                <a:effectLst/>
                <a:latin typeface="+mn-lt"/>
                <a:ea typeface="Times New Roman" panose="02020603050405020304" pitchFamily="18" charset="0"/>
                <a:cs typeface="Times New Roman" panose="02020603050405020304" pitchFamily="18" charset="0"/>
              </a:rPr>
              <a:t>Saleh MN, Allen KE, Lineberry MW, Little SE, Reichard MV. Ticks infesting dogs and cats in North America: Biology, geographic distribution, and pathogen transmission. </a:t>
            </a:r>
            <a:r>
              <a:rPr lang="en-US" sz="800" i="1" dirty="0">
                <a:effectLst/>
                <a:latin typeface="+mn-lt"/>
                <a:ea typeface="Times New Roman" panose="02020603050405020304" pitchFamily="18" charset="0"/>
                <a:cs typeface="Times New Roman" panose="02020603050405020304" pitchFamily="18" charset="0"/>
              </a:rPr>
              <a:t>Vet </a:t>
            </a:r>
            <a:r>
              <a:rPr lang="en-US" sz="800" i="1" dirty="0" err="1">
                <a:effectLst/>
                <a:latin typeface="+mn-lt"/>
                <a:ea typeface="Times New Roman" panose="02020603050405020304" pitchFamily="18" charset="0"/>
                <a:cs typeface="Times New Roman" panose="02020603050405020304" pitchFamily="18" charset="0"/>
              </a:rPr>
              <a:t>Parasitol</a:t>
            </a:r>
            <a:r>
              <a:rPr lang="en-US" sz="800" dirty="0">
                <a:effectLst/>
                <a:latin typeface="+mn-lt"/>
                <a:ea typeface="Times New Roman" panose="02020603050405020304" pitchFamily="18" charset="0"/>
                <a:cs typeface="Times New Roman" panose="02020603050405020304" pitchFamily="18" charset="0"/>
              </a:rPr>
              <a:t>. 2021;294:109392. </a:t>
            </a:r>
            <a:endParaRPr lang="en-US" sz="800" dirty="0">
              <a:effectLst/>
              <a:latin typeface="+mn-l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4B6CB15-3F6A-F1B2-B7F7-2E6A133BAB1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109688" y="283210"/>
            <a:ext cx="1777923" cy="626238"/>
          </a:xfrm>
          <a:prstGeom prst="rect">
            <a:avLst/>
          </a:prstGeom>
          <a:effectLst/>
        </p:spPr>
      </p:pic>
      <p:grpSp>
        <p:nvGrpSpPr>
          <p:cNvPr id="7" name="Group 6">
            <a:extLst>
              <a:ext uri="{FF2B5EF4-FFF2-40B4-BE49-F238E27FC236}">
                <a16:creationId xmlns:a16="http://schemas.microsoft.com/office/drawing/2014/main" id="{973F0812-DCC5-96C6-4934-403FF58DA0F4}"/>
              </a:ext>
            </a:extLst>
          </p:cNvPr>
          <p:cNvGrpSpPr/>
          <p:nvPr/>
        </p:nvGrpSpPr>
        <p:grpSpPr>
          <a:xfrm>
            <a:off x="9033291" y="4075779"/>
            <a:ext cx="594538" cy="618488"/>
            <a:chOff x="6645600" y="4406400"/>
            <a:chExt cx="933676" cy="971288"/>
          </a:xfrm>
        </p:grpSpPr>
        <p:pic>
          <p:nvPicPr>
            <p:cNvPr id="8" name="Picture 7">
              <a:extLst>
                <a:ext uri="{FF2B5EF4-FFF2-40B4-BE49-F238E27FC236}">
                  <a16:creationId xmlns:a16="http://schemas.microsoft.com/office/drawing/2014/main" id="{DC0D4012-2F84-36BE-7708-7A3E98D56F81}"/>
                </a:ext>
              </a:extLst>
            </p:cNvPr>
            <p:cNvPicPr>
              <a:picLocks noChangeAspect="1"/>
            </p:cNvPicPr>
            <p:nvPr/>
          </p:nvPicPr>
          <p:blipFill rotWithShape="1">
            <a:blip r:embed="rId5"/>
            <a:srcRect l="30769" t="30230" r="32368" b="31422"/>
            <a:stretch/>
          </p:blipFill>
          <p:spPr>
            <a:xfrm>
              <a:off x="6645600" y="4406400"/>
              <a:ext cx="933676" cy="971288"/>
            </a:xfrm>
            <a:prstGeom prst="rect">
              <a:avLst/>
            </a:prstGeom>
          </p:spPr>
        </p:pic>
        <p:pic>
          <p:nvPicPr>
            <p:cNvPr id="9" name="Picture 8">
              <a:extLst>
                <a:ext uri="{FF2B5EF4-FFF2-40B4-BE49-F238E27FC236}">
                  <a16:creationId xmlns:a16="http://schemas.microsoft.com/office/drawing/2014/main" id="{ADE3470B-F8AD-DB9C-8887-DAFB916472B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rcRect/>
            <a:stretch/>
          </p:blipFill>
          <p:spPr>
            <a:xfrm>
              <a:off x="6876286" y="4603882"/>
              <a:ext cx="537027" cy="576323"/>
            </a:xfrm>
            <a:prstGeom prst="rect">
              <a:avLst/>
            </a:prstGeom>
          </p:spPr>
        </p:pic>
      </p:grpSp>
    </p:spTree>
    <p:extLst>
      <p:ext uri="{BB962C8B-B14F-4D97-AF65-F5344CB8AC3E}">
        <p14:creationId xmlns:p14="http://schemas.microsoft.com/office/powerpoint/2010/main" val="3925969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17CDF38-BE40-108E-BDF4-B3A3468D5673}"/>
              </a:ext>
            </a:extLst>
          </p:cNvPr>
          <p:cNvPicPr>
            <a:picLocks noChangeAspect="1"/>
          </p:cNvPicPr>
          <p:nvPr/>
        </p:nvPicPr>
        <p:blipFill>
          <a:blip r:embed="rId3"/>
          <a:stretch>
            <a:fillRect/>
          </a:stretch>
        </p:blipFill>
        <p:spPr>
          <a:xfrm>
            <a:off x="1394580" y="3456169"/>
            <a:ext cx="1728307" cy="1540531"/>
          </a:xfrm>
          <a:prstGeom prst="rect">
            <a:avLst/>
          </a:prstGeom>
        </p:spPr>
      </p:pic>
      <p:sp>
        <p:nvSpPr>
          <p:cNvPr id="4" name="Text Placeholder 3">
            <a:extLst>
              <a:ext uri="{FF2B5EF4-FFF2-40B4-BE49-F238E27FC236}">
                <a16:creationId xmlns:a16="http://schemas.microsoft.com/office/drawing/2014/main" id="{D5CA4FD4-9568-49DA-82BC-A2E533BE40F0}"/>
              </a:ext>
            </a:extLst>
          </p:cNvPr>
          <p:cNvSpPr>
            <a:spLocks noGrp="1"/>
          </p:cNvSpPr>
          <p:nvPr>
            <p:ph type="body" sz="quarter" idx="10"/>
          </p:nvPr>
        </p:nvSpPr>
        <p:spPr/>
        <p:txBody>
          <a:bodyPr/>
          <a:lstStyle/>
          <a:p>
            <a:r>
              <a:rPr lang="en-US" b="1" dirty="0">
                <a:latin typeface="+mn-lt"/>
              </a:rPr>
              <a:t>Reference: 1. </a:t>
            </a:r>
            <a:r>
              <a:rPr lang="en-US" b="0" i="0" u="none" strike="noStrike" dirty="0">
                <a:effectLst/>
                <a:latin typeface="+mn-lt"/>
              </a:rPr>
              <a:t>BRAVECTO</a:t>
            </a:r>
            <a:r>
              <a:rPr lang="en-US" b="0" i="0" u="none" strike="noStrike" baseline="30000" dirty="0">
                <a:effectLst/>
                <a:latin typeface="+mn-lt"/>
              </a:rPr>
              <a:t>®</a:t>
            </a:r>
            <a:r>
              <a:rPr lang="en-US" b="0" i="0" u="none" strike="noStrike" dirty="0">
                <a:effectLst/>
                <a:latin typeface="+mn-lt"/>
              </a:rPr>
              <a:t> PLUS [product label]. Madison, NJ: Merck Animal Health; 2022. </a:t>
            </a:r>
            <a:r>
              <a:rPr lang="en-US" b="1" i="0" u="none" strike="noStrike" dirty="0">
                <a:effectLst/>
                <a:latin typeface="+mn-lt"/>
              </a:rPr>
              <a:t>2.</a:t>
            </a:r>
            <a:r>
              <a:rPr lang="en-US" b="0" i="0" u="none" strike="noStrike" dirty="0">
                <a:effectLst/>
                <a:latin typeface="+mn-lt"/>
              </a:rPr>
              <a:t> BRAVECTO</a:t>
            </a:r>
            <a:r>
              <a:rPr lang="en-US" b="0" i="0" u="none" strike="noStrike" baseline="30000" dirty="0">
                <a:effectLst/>
                <a:latin typeface="+mn-lt"/>
              </a:rPr>
              <a:t>®</a:t>
            </a:r>
            <a:r>
              <a:rPr lang="en-US" b="0" i="0" u="none" strike="noStrike" dirty="0">
                <a:effectLst/>
                <a:latin typeface="+mn-lt"/>
              </a:rPr>
              <a:t> Topical Solution for Cats [product label]. Madison; NJ: Merck Animal Health; 2022.</a:t>
            </a:r>
            <a:endParaRPr lang="en-US" dirty="0">
              <a:latin typeface="+mn-lt"/>
            </a:endParaRPr>
          </a:p>
        </p:txBody>
      </p:sp>
      <p:sp>
        <p:nvSpPr>
          <p:cNvPr id="10" name="Title 1">
            <a:extLst>
              <a:ext uri="{FF2B5EF4-FFF2-40B4-BE49-F238E27FC236}">
                <a16:creationId xmlns:a16="http://schemas.microsoft.com/office/drawing/2014/main" id="{09EE4CD0-6A2C-AF81-A4A1-53381D463C78}"/>
              </a:ext>
            </a:extLst>
          </p:cNvPr>
          <p:cNvSpPr>
            <a:spLocks noGrp="1"/>
          </p:cNvSpPr>
          <p:nvPr>
            <p:ph type="title"/>
          </p:nvPr>
        </p:nvSpPr>
        <p:spPr>
          <a:xfrm>
            <a:off x="838200" y="54749"/>
            <a:ext cx="10515600" cy="1325563"/>
          </a:xfrm>
        </p:spPr>
        <p:txBody>
          <a:bodyPr/>
          <a:lstStyle/>
          <a:p>
            <a:r>
              <a:rPr lang="en-US" sz="3600" b="0" dirty="0">
                <a:latin typeface="+mj-lt"/>
              </a:rPr>
              <a:t>Protection Against the Asian </a:t>
            </a:r>
            <a:r>
              <a:rPr lang="en-US" sz="3600" b="0" dirty="0" err="1">
                <a:latin typeface="+mj-lt"/>
              </a:rPr>
              <a:t>Longhorned</a:t>
            </a:r>
            <a:r>
              <a:rPr lang="en-US" sz="3600" b="0" dirty="0">
                <a:latin typeface="+mj-lt"/>
              </a:rPr>
              <a:t> Tick (</a:t>
            </a:r>
            <a:r>
              <a:rPr lang="en-US" sz="3600" b="0" i="1" dirty="0" err="1">
                <a:latin typeface="+mj-lt"/>
              </a:rPr>
              <a:t>Haemaphysalis</a:t>
            </a:r>
            <a:r>
              <a:rPr lang="en-US" sz="3600" b="0" i="1" dirty="0">
                <a:latin typeface="+mj-lt"/>
              </a:rPr>
              <a:t> </a:t>
            </a:r>
            <a:r>
              <a:rPr lang="en-US" sz="3600" b="0" i="1" dirty="0" err="1">
                <a:latin typeface="+mj-lt"/>
              </a:rPr>
              <a:t>longicornis</a:t>
            </a:r>
            <a:r>
              <a:rPr lang="en-US" sz="3600" b="0" i="1" dirty="0">
                <a:latin typeface="+mj-lt"/>
              </a:rPr>
              <a:t>)</a:t>
            </a:r>
            <a:r>
              <a:rPr lang="en-US" sz="3200" b="0" baseline="30000" dirty="0">
                <a:latin typeface="+mj-lt"/>
              </a:rPr>
              <a:t>1</a:t>
            </a:r>
            <a:endParaRPr lang="en-US" sz="3200" dirty="0"/>
          </a:p>
        </p:txBody>
      </p:sp>
      <p:sp>
        <p:nvSpPr>
          <p:cNvPr id="11" name="Content Placeholder 2">
            <a:extLst>
              <a:ext uri="{FF2B5EF4-FFF2-40B4-BE49-F238E27FC236}">
                <a16:creationId xmlns:a16="http://schemas.microsoft.com/office/drawing/2014/main" id="{4FE5146C-8F85-5D03-07BE-55A64FC48D4A}"/>
              </a:ext>
            </a:extLst>
          </p:cNvPr>
          <p:cNvSpPr txBox="1">
            <a:spLocks/>
          </p:cNvSpPr>
          <p:nvPr/>
        </p:nvSpPr>
        <p:spPr>
          <a:xfrm>
            <a:off x="838200" y="2055410"/>
            <a:ext cx="6524293" cy="11055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i="0" u="none" strike="noStrike" dirty="0">
                <a:effectLst/>
                <a:latin typeface="+mn-lt"/>
              </a:rPr>
              <a:t>BRAVECTO</a:t>
            </a:r>
            <a:r>
              <a:rPr lang="en-US" b="1" i="0" u="none" strike="noStrike" baseline="30000" dirty="0">
                <a:effectLst/>
                <a:latin typeface="+mn-lt"/>
              </a:rPr>
              <a:t>®</a:t>
            </a:r>
            <a:r>
              <a:rPr lang="en-US" b="1" i="0" u="none" strike="noStrike" dirty="0">
                <a:effectLst/>
                <a:latin typeface="+mn-lt"/>
              </a:rPr>
              <a:t> PLUS </a:t>
            </a:r>
            <a:r>
              <a:rPr lang="en-US" b="0" i="0" u="none" strike="noStrike" dirty="0">
                <a:effectLst/>
                <a:latin typeface="+mn-lt"/>
              </a:rPr>
              <a:t>and </a:t>
            </a:r>
            <a:r>
              <a:rPr lang="en-US" b="1" i="0" u="none" strike="noStrike" dirty="0">
                <a:effectLst/>
                <a:latin typeface="+mn-lt"/>
              </a:rPr>
              <a:t>BRAVECTO</a:t>
            </a:r>
            <a:r>
              <a:rPr lang="en-US" b="1" i="0" u="none" strike="noStrike" baseline="30000" dirty="0">
                <a:effectLst/>
                <a:latin typeface="+mn-lt"/>
              </a:rPr>
              <a:t>®</a:t>
            </a:r>
            <a:r>
              <a:rPr lang="en-US" b="1" i="0" u="none" strike="noStrike" dirty="0">
                <a:effectLst/>
                <a:latin typeface="+mn-lt"/>
              </a:rPr>
              <a:t> Topical Solution for Cats </a:t>
            </a:r>
            <a:r>
              <a:rPr lang="en-US" i="0" u="none" strike="noStrike" dirty="0">
                <a:effectLst/>
                <a:latin typeface="+mn-lt"/>
              </a:rPr>
              <a:t>are the </a:t>
            </a:r>
            <a:r>
              <a:rPr lang="en-US" b="1" i="0" u="none" strike="noStrike" dirty="0">
                <a:effectLst/>
                <a:latin typeface="+mn-lt"/>
              </a:rPr>
              <a:t>FIRST AND ONLY </a:t>
            </a:r>
            <a:r>
              <a:rPr lang="en-US" i="0" u="none" strike="noStrike" dirty="0">
                <a:effectLst/>
                <a:latin typeface="+mn-lt"/>
              </a:rPr>
              <a:t>products</a:t>
            </a:r>
            <a:r>
              <a:rPr lang="en-US" b="1" i="0" u="none" strike="noStrike" dirty="0">
                <a:effectLst/>
                <a:latin typeface="+mn-lt"/>
              </a:rPr>
              <a:t> </a:t>
            </a:r>
            <a:r>
              <a:rPr lang="en-US" i="0" u="none" strike="noStrike" dirty="0">
                <a:effectLst/>
                <a:latin typeface="+mn-lt"/>
              </a:rPr>
              <a:t>indicated to protect cats from </a:t>
            </a:r>
            <a:r>
              <a:rPr lang="en-US" b="0" i="0" u="none" strike="noStrike" dirty="0">
                <a:effectLst/>
                <a:latin typeface="+mn-lt"/>
              </a:rPr>
              <a:t>Asian </a:t>
            </a:r>
            <a:r>
              <a:rPr lang="en-US" b="0" i="0" u="none" strike="noStrike" dirty="0" err="1">
                <a:effectLst/>
                <a:latin typeface="+mn-lt"/>
              </a:rPr>
              <a:t>longhorned</a:t>
            </a:r>
            <a:r>
              <a:rPr lang="en-US" b="0" i="0" u="none" strike="noStrike" dirty="0">
                <a:effectLst/>
                <a:latin typeface="+mn-lt"/>
              </a:rPr>
              <a:t> ticks.</a:t>
            </a:r>
            <a:r>
              <a:rPr lang="en-US" b="0" i="0" u="none" strike="noStrike" baseline="30000" dirty="0">
                <a:effectLst/>
                <a:latin typeface="+mn-lt"/>
              </a:rPr>
              <a:t>1,2</a:t>
            </a:r>
            <a:endParaRPr lang="en-US" baseline="30000" dirty="0">
              <a:latin typeface="+mn-lt"/>
            </a:endParaRPr>
          </a:p>
        </p:txBody>
      </p:sp>
      <p:sp>
        <p:nvSpPr>
          <p:cNvPr id="18" name="TextBox 17">
            <a:extLst>
              <a:ext uri="{FF2B5EF4-FFF2-40B4-BE49-F238E27FC236}">
                <a16:creationId xmlns:a16="http://schemas.microsoft.com/office/drawing/2014/main" id="{A6063B28-DFE2-B2EE-2F23-E3FDDD61D4A9}"/>
              </a:ext>
            </a:extLst>
          </p:cNvPr>
          <p:cNvSpPr txBox="1"/>
          <p:nvPr/>
        </p:nvSpPr>
        <p:spPr>
          <a:xfrm>
            <a:off x="8237605" y="5488292"/>
            <a:ext cx="4514850" cy="492443"/>
          </a:xfrm>
          <a:prstGeom prst="rect">
            <a:avLst/>
          </a:prstGeom>
          <a:noFill/>
        </p:spPr>
        <p:txBody>
          <a:bodyPr wrap="square" rtlCol="0">
            <a:spAutoFit/>
          </a:bodyPr>
          <a:lstStyle/>
          <a:p>
            <a:r>
              <a:rPr lang="pl-PL" sz="800" dirty="0"/>
              <a:t>Photo </a:t>
            </a:r>
            <a:r>
              <a:rPr lang="pl-PL" sz="800" dirty="0" err="1"/>
              <a:t>source</a:t>
            </a:r>
            <a:r>
              <a:rPr lang="pl-PL" sz="800" dirty="0"/>
              <a:t>: James </a:t>
            </a:r>
            <a:r>
              <a:rPr lang="pl-PL" sz="800" dirty="0" err="1"/>
              <a:t>Gathany</a:t>
            </a:r>
            <a:endParaRPr lang="pl-PL" sz="800" dirty="0"/>
          </a:p>
          <a:p>
            <a:endParaRPr lang="en-US" dirty="0"/>
          </a:p>
        </p:txBody>
      </p:sp>
      <p:pic>
        <p:nvPicPr>
          <p:cNvPr id="19" name="Picture 18">
            <a:extLst>
              <a:ext uri="{FF2B5EF4-FFF2-40B4-BE49-F238E27FC236}">
                <a16:creationId xmlns:a16="http://schemas.microsoft.com/office/drawing/2014/main" id="{AAEBDFAD-6FE1-8BD3-B07C-7C1908519240}"/>
              </a:ext>
            </a:extLst>
          </p:cNvPr>
          <p:cNvPicPr>
            <a:picLocks noChangeAspect="1"/>
          </p:cNvPicPr>
          <p:nvPr/>
        </p:nvPicPr>
        <p:blipFill rotWithShape="1">
          <a:blip r:embed="rId4"/>
          <a:srcRect t="5995" b="9323"/>
          <a:stretch/>
        </p:blipFill>
        <p:spPr>
          <a:xfrm>
            <a:off x="8334678" y="2055410"/>
            <a:ext cx="2882633" cy="3417249"/>
          </a:xfrm>
          <a:prstGeom prst="rect">
            <a:avLst/>
          </a:prstGeom>
        </p:spPr>
      </p:pic>
      <p:grpSp>
        <p:nvGrpSpPr>
          <p:cNvPr id="15" name="Group 14">
            <a:extLst>
              <a:ext uri="{FF2B5EF4-FFF2-40B4-BE49-F238E27FC236}">
                <a16:creationId xmlns:a16="http://schemas.microsoft.com/office/drawing/2014/main" id="{886110A1-58B8-416F-8E20-CC49031B27A4}"/>
              </a:ext>
            </a:extLst>
          </p:cNvPr>
          <p:cNvGrpSpPr/>
          <p:nvPr/>
        </p:nvGrpSpPr>
        <p:grpSpPr>
          <a:xfrm>
            <a:off x="8037409" y="3509532"/>
            <a:ext cx="594538" cy="618488"/>
            <a:chOff x="6645600" y="4406400"/>
            <a:chExt cx="933676" cy="971288"/>
          </a:xfrm>
        </p:grpSpPr>
        <p:pic>
          <p:nvPicPr>
            <p:cNvPr id="16" name="Picture 15">
              <a:extLst>
                <a:ext uri="{FF2B5EF4-FFF2-40B4-BE49-F238E27FC236}">
                  <a16:creationId xmlns:a16="http://schemas.microsoft.com/office/drawing/2014/main" id="{479F87CB-C28D-7839-ED2A-D8566C53066E}"/>
                </a:ext>
              </a:extLst>
            </p:cNvPr>
            <p:cNvPicPr>
              <a:picLocks noChangeAspect="1"/>
            </p:cNvPicPr>
            <p:nvPr/>
          </p:nvPicPr>
          <p:blipFill rotWithShape="1">
            <a:blip r:embed="rId5"/>
            <a:srcRect l="30769" t="30230" r="32368" b="31422"/>
            <a:stretch/>
          </p:blipFill>
          <p:spPr>
            <a:xfrm>
              <a:off x="6645600" y="4406400"/>
              <a:ext cx="933676" cy="971288"/>
            </a:xfrm>
            <a:prstGeom prst="rect">
              <a:avLst/>
            </a:prstGeom>
          </p:spPr>
        </p:pic>
        <p:pic>
          <p:nvPicPr>
            <p:cNvPr id="17" name="Picture 16">
              <a:extLst>
                <a:ext uri="{FF2B5EF4-FFF2-40B4-BE49-F238E27FC236}">
                  <a16:creationId xmlns:a16="http://schemas.microsoft.com/office/drawing/2014/main" id="{22137F02-5CCE-C86F-4E30-255D0FFFB42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rcRect/>
            <a:stretch/>
          </p:blipFill>
          <p:spPr>
            <a:xfrm>
              <a:off x="6876286" y="4603882"/>
              <a:ext cx="537027" cy="576323"/>
            </a:xfrm>
            <a:prstGeom prst="rect">
              <a:avLst/>
            </a:prstGeom>
          </p:spPr>
        </p:pic>
      </p:grpSp>
      <p:cxnSp>
        <p:nvCxnSpPr>
          <p:cNvPr id="20" name="Straight Connector 19">
            <a:extLst>
              <a:ext uri="{FF2B5EF4-FFF2-40B4-BE49-F238E27FC236}">
                <a16:creationId xmlns:a16="http://schemas.microsoft.com/office/drawing/2014/main" id="{A68B9F65-C24E-94D3-AE21-E050D6CC3367}"/>
              </a:ext>
            </a:extLst>
          </p:cNvPr>
          <p:cNvCxnSpPr>
            <a:cxnSpLocks/>
          </p:cNvCxnSpPr>
          <p:nvPr/>
        </p:nvCxnSpPr>
        <p:spPr>
          <a:xfrm>
            <a:off x="3856581" y="3482458"/>
            <a:ext cx="0" cy="1527881"/>
          </a:xfrm>
          <a:prstGeom prst="line">
            <a:avLst/>
          </a:prstGeom>
          <a:ln w="38100" cap="rnd">
            <a:solidFill>
              <a:srgbClr val="2E1262"/>
            </a:solidFill>
            <a:prstDash val="sysDot"/>
            <a:round/>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E87EF70-0E54-F753-344A-BB989F7D0A73}"/>
              </a:ext>
            </a:extLst>
          </p:cNvPr>
          <p:cNvPicPr>
            <a:picLocks noChangeAspect="1"/>
          </p:cNvPicPr>
          <p:nvPr/>
        </p:nvPicPr>
        <p:blipFill>
          <a:blip r:embed="rId8"/>
          <a:stretch>
            <a:fillRect/>
          </a:stretch>
        </p:blipFill>
        <p:spPr>
          <a:xfrm>
            <a:off x="4547279" y="3450476"/>
            <a:ext cx="1737930" cy="802721"/>
          </a:xfrm>
          <a:prstGeom prst="rect">
            <a:avLst/>
          </a:prstGeom>
        </p:spPr>
      </p:pic>
    </p:spTree>
    <p:extLst>
      <p:ext uri="{BB962C8B-B14F-4D97-AF65-F5344CB8AC3E}">
        <p14:creationId xmlns:p14="http://schemas.microsoft.com/office/powerpoint/2010/main" val="2833282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E808-E6D4-CE40-4715-4EE58CD0129F}"/>
              </a:ext>
            </a:extLst>
          </p:cNvPr>
          <p:cNvSpPr>
            <a:spLocks noGrp="1"/>
          </p:cNvSpPr>
          <p:nvPr>
            <p:ph type="title"/>
          </p:nvPr>
        </p:nvSpPr>
        <p:spPr/>
        <p:txBody>
          <a:bodyPr/>
          <a:lstStyle/>
          <a:p>
            <a:r>
              <a:rPr lang="en-US" sz="3600" dirty="0"/>
              <a:t>Important Safety Information</a:t>
            </a:r>
          </a:p>
        </p:txBody>
      </p:sp>
      <p:sp>
        <p:nvSpPr>
          <p:cNvPr id="3" name="Content Placeholder 2">
            <a:extLst>
              <a:ext uri="{FF2B5EF4-FFF2-40B4-BE49-F238E27FC236}">
                <a16:creationId xmlns:a16="http://schemas.microsoft.com/office/drawing/2014/main" id="{B485F9AB-9844-3258-531F-693C54287007}"/>
              </a:ext>
            </a:extLst>
          </p:cNvPr>
          <p:cNvSpPr>
            <a:spLocks noGrp="1"/>
          </p:cNvSpPr>
          <p:nvPr>
            <p:ph idx="1"/>
          </p:nvPr>
        </p:nvSpPr>
        <p:spPr>
          <a:xfrm>
            <a:off x="2908663" y="1825625"/>
            <a:ext cx="8877291" cy="4489450"/>
          </a:xfrm>
        </p:spPr>
        <p:txBody>
          <a:bodyPr/>
          <a:lstStyle/>
          <a:p>
            <a:pPr marL="0" indent="0">
              <a:buNone/>
            </a:pPr>
            <a:r>
              <a:rPr lang="en-US" sz="1600" b="1" i="0" u="none" strike="noStrike" dirty="0">
                <a:solidFill>
                  <a:srgbClr val="222222"/>
                </a:solidFill>
                <a:effectLst/>
                <a:latin typeface="+mn-lt"/>
              </a:rPr>
              <a:t>BRAVECTO (fluralaner topical solution) for Cats: </a:t>
            </a:r>
            <a:r>
              <a:rPr lang="en-US" sz="1600" b="0" i="0" u="none" strike="noStrike" dirty="0">
                <a:solidFill>
                  <a:srgbClr val="222222"/>
                </a:solidFill>
                <a:effectLst/>
                <a:latin typeface="+mn-lt"/>
              </a:rPr>
              <a:t>The most commonly reported adverse reactions include vomiting, itching, diarrhea, hair loss, decreased appetite, lethargy, and scabs/ulcerated lesions. </a:t>
            </a:r>
            <a:r>
              <a:rPr lang="en-US" sz="1600" b="1" i="0" u="none" strike="noStrike" dirty="0">
                <a:solidFill>
                  <a:srgbClr val="222222"/>
                </a:solidFill>
                <a:effectLst/>
                <a:latin typeface="+mn-lt"/>
              </a:rPr>
              <a:t>BRAVECTO Topical Solution for Cats </a:t>
            </a:r>
            <a:r>
              <a:rPr lang="en-US" sz="1600" b="0" i="0" u="none" strike="noStrike" dirty="0">
                <a:solidFill>
                  <a:srgbClr val="222222"/>
                </a:solidFill>
                <a:effectLst/>
                <a:latin typeface="+mn-lt"/>
              </a:rPr>
              <a:t>is not effective against American dog ticks beyond 8 weeks of dosing. </a:t>
            </a:r>
            <a:r>
              <a:rPr lang="en-US" sz="1600" b="1" i="0" u="none" strike="noStrike" dirty="0">
                <a:solidFill>
                  <a:srgbClr val="222222"/>
                </a:solidFill>
                <a:effectLst/>
                <a:latin typeface="+mn-lt"/>
              </a:rPr>
              <a:t>BRAVECTO PLUS (fluralaner and moxidectin topical solution) for Cats: </a:t>
            </a:r>
            <a:r>
              <a:rPr lang="en-US" sz="1600" b="0" i="0" u="none" strike="noStrike" dirty="0">
                <a:solidFill>
                  <a:srgbClr val="222222"/>
                </a:solidFill>
                <a:effectLst/>
                <a:latin typeface="+mn-lt"/>
              </a:rPr>
              <a:t>The most commonly reported adverse reactions include vomiting, hair loss, itching, diarrhea, lethargy, dry skin, elevated ALT, and hypersalivation. </a:t>
            </a:r>
            <a:r>
              <a:rPr lang="en-US" sz="1600" b="1" i="0" u="none" strike="noStrike" dirty="0">
                <a:solidFill>
                  <a:srgbClr val="222222"/>
                </a:solidFill>
                <a:effectLst/>
                <a:latin typeface="+mn-lt"/>
              </a:rPr>
              <a:t>BRAVECTO PLUS </a:t>
            </a:r>
            <a:r>
              <a:rPr lang="en-US" sz="1600" b="0" i="0" u="none" strike="noStrike" dirty="0">
                <a:solidFill>
                  <a:srgbClr val="222222"/>
                </a:solidFill>
                <a:effectLst/>
                <a:latin typeface="+mn-lt"/>
              </a:rPr>
              <a:t>has not been shown to be effective for 2 months in kittens less than 6 months of age. Use with caution in cats that are heartworm positive. The effectiveness of </a:t>
            </a:r>
            <a:r>
              <a:rPr lang="en-US" sz="1600" b="1" i="0" u="none" strike="noStrike" dirty="0">
                <a:solidFill>
                  <a:srgbClr val="222222"/>
                </a:solidFill>
                <a:effectLst/>
                <a:latin typeface="+mn-lt"/>
              </a:rPr>
              <a:t>BRAVECTO PLUS </a:t>
            </a:r>
            <a:r>
              <a:rPr lang="en-US" sz="1600" b="0" i="0" u="none" strike="noStrike" dirty="0">
                <a:solidFill>
                  <a:srgbClr val="222222"/>
                </a:solidFill>
                <a:effectLst/>
                <a:latin typeface="+mn-lt"/>
              </a:rPr>
              <a:t>to prevent heartworm disease after bathing or water immersion has not been evaluated. </a:t>
            </a:r>
          </a:p>
          <a:p>
            <a:pPr marL="0" indent="0">
              <a:buNone/>
            </a:pPr>
            <a:r>
              <a:rPr lang="en-US" sz="1600" b="1" i="0" u="none" strike="noStrike" dirty="0">
                <a:solidFill>
                  <a:srgbClr val="222222"/>
                </a:solidFill>
                <a:effectLst/>
                <a:latin typeface="+mn-lt"/>
              </a:rPr>
              <a:t>BRAVECTO Topical Solution for Cats </a:t>
            </a:r>
            <a:r>
              <a:rPr lang="en-US" sz="1600" b="0" i="0" u="none" strike="noStrike" dirty="0">
                <a:solidFill>
                  <a:srgbClr val="222222"/>
                </a:solidFill>
                <a:effectLst/>
                <a:latin typeface="+mn-lt"/>
              </a:rPr>
              <a:t>has not been shown to be effective for 12-weeks' duration in puppies or kittens less than 6 months of age. </a:t>
            </a:r>
            <a:r>
              <a:rPr lang="en-US" sz="1600" b="1" i="0" u="none" strike="noStrike" dirty="0">
                <a:solidFill>
                  <a:srgbClr val="222222"/>
                </a:solidFill>
                <a:effectLst/>
                <a:latin typeface="+mn-lt"/>
              </a:rPr>
              <a:t>BRAVECTO Topical Solution for Cats </a:t>
            </a:r>
            <a:r>
              <a:rPr lang="en-US" sz="1600" b="0" i="0" u="none" strike="noStrike" dirty="0">
                <a:solidFill>
                  <a:srgbClr val="222222"/>
                </a:solidFill>
                <a:effectLst/>
                <a:latin typeface="+mn-lt"/>
              </a:rPr>
              <a:t>and </a:t>
            </a:r>
            <a:r>
              <a:rPr lang="en-US" sz="1600" b="1" i="0" u="none" strike="noStrike" dirty="0">
                <a:solidFill>
                  <a:srgbClr val="222222"/>
                </a:solidFill>
                <a:effectLst/>
                <a:latin typeface="+mn-lt"/>
              </a:rPr>
              <a:t>BRAVECTO PLUS for Cats</a:t>
            </a:r>
            <a:r>
              <a:rPr lang="en-US" sz="1600" b="0" i="0" u="none" strike="noStrike" dirty="0">
                <a:solidFill>
                  <a:srgbClr val="222222"/>
                </a:solidFill>
                <a:effectLst/>
                <a:latin typeface="+mn-lt"/>
              </a:rPr>
              <a:t> are for topical use only. Avoid oral ingestion. The safety of </a:t>
            </a:r>
            <a:r>
              <a:rPr lang="en-US" sz="1600" b="1" i="0" u="none" strike="noStrike" dirty="0">
                <a:solidFill>
                  <a:srgbClr val="222222"/>
                </a:solidFill>
                <a:effectLst/>
                <a:latin typeface="+mn-lt"/>
              </a:rPr>
              <a:t>BRAVECTO Topical Solution for Cats </a:t>
            </a:r>
            <a:r>
              <a:rPr lang="en-US" sz="1600" b="0" i="0" u="none" strike="noStrike" dirty="0">
                <a:solidFill>
                  <a:srgbClr val="222222"/>
                </a:solidFill>
                <a:effectLst/>
                <a:latin typeface="+mn-lt"/>
              </a:rPr>
              <a:t>and </a:t>
            </a:r>
            <a:r>
              <a:rPr lang="en-US" sz="1600" b="1" i="0" u="none" strike="noStrike" dirty="0">
                <a:solidFill>
                  <a:srgbClr val="222222"/>
                </a:solidFill>
                <a:effectLst/>
                <a:latin typeface="+mn-lt"/>
              </a:rPr>
              <a:t>BRAVECTO PLUS </a:t>
            </a:r>
            <a:r>
              <a:rPr lang="en-US" sz="1600" b="0" i="0" u="none" strike="noStrike" dirty="0">
                <a:solidFill>
                  <a:srgbClr val="222222"/>
                </a:solidFill>
                <a:effectLst/>
                <a:latin typeface="+mn-lt"/>
              </a:rPr>
              <a:t>has not been established in breeding, pregnant and lactating cats. </a:t>
            </a:r>
          </a:p>
          <a:p>
            <a:pPr marL="0" indent="0">
              <a:buNone/>
            </a:pPr>
            <a:r>
              <a:rPr lang="en-US" sz="1600" b="1" i="0" u="none" strike="noStrike" dirty="0">
                <a:solidFill>
                  <a:srgbClr val="222222"/>
                </a:solidFill>
                <a:effectLst/>
                <a:latin typeface="+mn-lt"/>
              </a:rPr>
              <a:t>All BRAVECTO products </a:t>
            </a:r>
            <a:r>
              <a:rPr lang="en-US" sz="1600" b="0" i="0" u="none" strike="noStrike" dirty="0">
                <a:solidFill>
                  <a:srgbClr val="222222"/>
                </a:solidFill>
                <a:effectLst/>
                <a:latin typeface="+mn-lt"/>
              </a:rPr>
              <a:t>contain fluralaner, which is a member of the </a:t>
            </a:r>
            <a:r>
              <a:rPr lang="en-US" sz="1600" b="0" i="0" u="none" strike="noStrike" dirty="0" err="1">
                <a:solidFill>
                  <a:srgbClr val="222222"/>
                </a:solidFill>
                <a:effectLst/>
                <a:latin typeface="+mn-lt"/>
              </a:rPr>
              <a:t>isoxazoline</a:t>
            </a:r>
            <a:r>
              <a:rPr lang="en-US" sz="1600" b="0" i="0" u="none" strike="noStrike" dirty="0">
                <a:solidFill>
                  <a:srgbClr val="222222"/>
                </a:solidFill>
                <a:effectLst/>
                <a:latin typeface="+mn-lt"/>
              </a:rPr>
              <a:t> class. This class has been associated with neurologic adverse reactions including tremors, ataxia, and seizures. Neurologic adverse reactions have been reported in cats receiving </a:t>
            </a:r>
            <a:r>
              <a:rPr lang="en-US" sz="1600" b="0" i="0" u="none" strike="noStrike" dirty="0" err="1">
                <a:solidFill>
                  <a:srgbClr val="222222"/>
                </a:solidFill>
                <a:effectLst/>
                <a:latin typeface="+mn-lt"/>
              </a:rPr>
              <a:t>isoxazoline</a:t>
            </a:r>
            <a:r>
              <a:rPr lang="en-US" sz="1600" b="0" i="0" u="none" strike="noStrike" dirty="0">
                <a:solidFill>
                  <a:srgbClr val="222222"/>
                </a:solidFill>
                <a:effectLst/>
                <a:latin typeface="+mn-lt"/>
              </a:rPr>
              <a:t> class drugs, even in cats without a history of neurologic disorders. Use with caution in cats with a history of neurologic disorders.</a:t>
            </a:r>
            <a:endParaRPr lang="en-US" sz="1600" dirty="0">
              <a:latin typeface="+mn-lt"/>
            </a:endParaRPr>
          </a:p>
        </p:txBody>
      </p:sp>
      <p:sp>
        <p:nvSpPr>
          <p:cNvPr id="4" name="Text Placeholder 3">
            <a:extLst>
              <a:ext uri="{FF2B5EF4-FFF2-40B4-BE49-F238E27FC236}">
                <a16:creationId xmlns:a16="http://schemas.microsoft.com/office/drawing/2014/main" id="{4B453869-E3C3-4215-13D9-C846818CF7ED}"/>
              </a:ext>
            </a:extLst>
          </p:cNvPr>
          <p:cNvSpPr>
            <a:spLocks noGrp="1"/>
          </p:cNvSpPr>
          <p:nvPr>
            <p:ph type="body" sz="quarter" idx="10"/>
          </p:nvPr>
        </p:nvSpPr>
        <p:spPr/>
        <p:txBody>
          <a:bodyPr/>
          <a:lstStyle/>
          <a:p>
            <a:r>
              <a:rPr lang="en-US" b="0" i="0" u="none" strike="noStrike" dirty="0">
                <a:solidFill>
                  <a:srgbClr val="222222"/>
                </a:solidFill>
                <a:effectLst/>
                <a:latin typeface="+mn-lt"/>
              </a:rPr>
              <a:t>Copyright © 2022 Merck &amp; Co., Inc., Rahway, NJ, USA and its affiliates. All rights reserved. US-BRV-220900006  603851</a:t>
            </a:r>
            <a:endParaRPr lang="en-US" dirty="0">
              <a:latin typeface="+mn-lt"/>
            </a:endParaRPr>
          </a:p>
        </p:txBody>
      </p:sp>
      <p:pic>
        <p:nvPicPr>
          <p:cNvPr id="5" name="Picture 4">
            <a:extLst>
              <a:ext uri="{FF2B5EF4-FFF2-40B4-BE49-F238E27FC236}">
                <a16:creationId xmlns:a16="http://schemas.microsoft.com/office/drawing/2014/main" id="{0CDDD41E-DAC3-E1B7-E54F-0F2DFE7EFFC4}"/>
              </a:ext>
            </a:extLst>
          </p:cNvPr>
          <p:cNvPicPr>
            <a:picLocks noChangeAspect="1"/>
          </p:cNvPicPr>
          <p:nvPr/>
        </p:nvPicPr>
        <p:blipFill>
          <a:blip r:embed="rId3"/>
          <a:stretch>
            <a:fillRect/>
          </a:stretch>
        </p:blipFill>
        <p:spPr>
          <a:xfrm>
            <a:off x="907872" y="1741583"/>
            <a:ext cx="1433821" cy="1278040"/>
          </a:xfrm>
          <a:prstGeom prst="rect">
            <a:avLst/>
          </a:prstGeom>
        </p:spPr>
      </p:pic>
      <p:pic>
        <p:nvPicPr>
          <p:cNvPr id="6" name="Picture 5">
            <a:extLst>
              <a:ext uri="{FF2B5EF4-FFF2-40B4-BE49-F238E27FC236}">
                <a16:creationId xmlns:a16="http://schemas.microsoft.com/office/drawing/2014/main" id="{E11360E8-BF30-8E60-7DEF-887BB49B7007}"/>
              </a:ext>
            </a:extLst>
          </p:cNvPr>
          <p:cNvPicPr>
            <a:picLocks noChangeAspect="1"/>
          </p:cNvPicPr>
          <p:nvPr/>
        </p:nvPicPr>
        <p:blipFill>
          <a:blip r:embed="rId4"/>
          <a:stretch>
            <a:fillRect/>
          </a:stretch>
        </p:blipFill>
        <p:spPr>
          <a:xfrm>
            <a:off x="952500" y="3846066"/>
            <a:ext cx="1441804" cy="665945"/>
          </a:xfrm>
          <a:prstGeom prst="rect">
            <a:avLst/>
          </a:prstGeom>
        </p:spPr>
      </p:pic>
      <p:cxnSp>
        <p:nvCxnSpPr>
          <p:cNvPr id="7" name="Straight Connector 6">
            <a:extLst>
              <a:ext uri="{FF2B5EF4-FFF2-40B4-BE49-F238E27FC236}">
                <a16:creationId xmlns:a16="http://schemas.microsoft.com/office/drawing/2014/main" id="{9A35B39A-7AAF-781D-E39B-7A5D8FD86262}"/>
              </a:ext>
            </a:extLst>
          </p:cNvPr>
          <p:cNvCxnSpPr>
            <a:cxnSpLocks/>
          </p:cNvCxnSpPr>
          <p:nvPr/>
        </p:nvCxnSpPr>
        <p:spPr>
          <a:xfrm>
            <a:off x="2714718" y="1910897"/>
            <a:ext cx="0" cy="1884207"/>
          </a:xfrm>
          <a:prstGeom prst="line">
            <a:avLst/>
          </a:prstGeom>
          <a:ln w="38100" cap="rnd">
            <a:solidFill>
              <a:srgbClr val="2E1262"/>
            </a:solidFill>
            <a:prstDash val="sysDot"/>
            <a:roun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794271C-FE86-C8BB-5D6B-8FD6C0D44DFA}"/>
              </a:ext>
            </a:extLst>
          </p:cNvPr>
          <p:cNvCxnSpPr>
            <a:cxnSpLocks/>
          </p:cNvCxnSpPr>
          <p:nvPr/>
        </p:nvCxnSpPr>
        <p:spPr>
          <a:xfrm>
            <a:off x="2714718" y="4008642"/>
            <a:ext cx="0" cy="2254654"/>
          </a:xfrm>
          <a:prstGeom prst="line">
            <a:avLst/>
          </a:prstGeom>
          <a:ln w="38100" cap="rnd">
            <a:solidFill>
              <a:srgbClr val="2E126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234358"/>
      </p:ext>
    </p:extLst>
  </p:cSld>
  <p:clrMapOvr>
    <a:masterClrMapping/>
  </p:clrMapOvr>
</p:sld>
</file>

<file path=ppt/theme/theme1.xml><?xml version="1.0" encoding="utf-8"?>
<a:theme xmlns:a="http://schemas.openxmlformats.org/drawingml/2006/main" name="1_Office Theme">
  <a:themeElements>
    <a:clrScheme name="Bravecto Portfolio">
      <a:dk1>
        <a:srgbClr val="2E1261"/>
      </a:dk1>
      <a:lt1>
        <a:srgbClr val="FFFFFF"/>
      </a:lt1>
      <a:dk2>
        <a:srgbClr val="44546A"/>
      </a:dk2>
      <a:lt2>
        <a:srgbClr val="E7E6E6"/>
      </a:lt2>
      <a:accent1>
        <a:srgbClr val="EE4165"/>
      </a:accent1>
      <a:accent2>
        <a:srgbClr val="734F95"/>
      </a:accent2>
      <a:accent3>
        <a:srgbClr val="00A0DB"/>
      </a:accent3>
      <a:accent4>
        <a:srgbClr val="32BBAD"/>
      </a:accent4>
      <a:accent5>
        <a:srgbClr val="2E1261"/>
      </a:accent5>
      <a:accent6>
        <a:srgbClr val="DBDCDE"/>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Bravecto Portfolio">
      <a:dk1>
        <a:srgbClr val="2E1261"/>
      </a:dk1>
      <a:lt1>
        <a:srgbClr val="FFFFFF"/>
      </a:lt1>
      <a:dk2>
        <a:srgbClr val="44546A"/>
      </a:dk2>
      <a:lt2>
        <a:srgbClr val="E7E6E6"/>
      </a:lt2>
      <a:accent1>
        <a:srgbClr val="EE4165"/>
      </a:accent1>
      <a:accent2>
        <a:srgbClr val="734F95"/>
      </a:accent2>
      <a:accent3>
        <a:srgbClr val="00A0DB"/>
      </a:accent3>
      <a:accent4>
        <a:srgbClr val="32BBAD"/>
      </a:accent4>
      <a:accent5>
        <a:srgbClr val="2E1261"/>
      </a:accent5>
      <a:accent6>
        <a:srgbClr val="DBDCDE"/>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Bravecto Portfolio">
      <a:dk1>
        <a:srgbClr val="2E1261"/>
      </a:dk1>
      <a:lt1>
        <a:srgbClr val="FFFFFF"/>
      </a:lt1>
      <a:dk2>
        <a:srgbClr val="44546A"/>
      </a:dk2>
      <a:lt2>
        <a:srgbClr val="E7E6E6"/>
      </a:lt2>
      <a:accent1>
        <a:srgbClr val="EE4165"/>
      </a:accent1>
      <a:accent2>
        <a:srgbClr val="734F95"/>
      </a:accent2>
      <a:accent3>
        <a:srgbClr val="00A0DB"/>
      </a:accent3>
      <a:accent4>
        <a:srgbClr val="32BBAD"/>
      </a:accent4>
      <a:accent5>
        <a:srgbClr val="2E1261"/>
      </a:accent5>
      <a:accent6>
        <a:srgbClr val="DBDCDE"/>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C2261D6C8704444989ECA2E5231A087" ma:contentTypeVersion="19" ma:contentTypeDescription="Create a new document." ma:contentTypeScope="" ma:versionID="eaffede7afd6640f54e03503d0eb132e">
  <xsd:schema xmlns:xsd="http://www.w3.org/2001/XMLSchema" xmlns:xs="http://www.w3.org/2001/XMLSchema" xmlns:p="http://schemas.microsoft.com/office/2006/metadata/properties" xmlns:ns2="c35f52df-acb3-4945-9acc-d82a81f8c315" xmlns:ns3="1184b1b1-334e-4cdb-a6ca-4da64c65b04e" targetNamespace="http://schemas.microsoft.com/office/2006/metadata/properties" ma:root="true" ma:fieldsID="9e7e9f24f1cb4a4f123e1a5eb06283fd" ns2:_="" ns3:_="">
    <xsd:import namespace="c35f52df-acb3-4945-9acc-d82a81f8c315"/>
    <xsd:import namespace="1184b1b1-334e-4cdb-a6ca-4da64c65b04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Filesnottobesharedexternally" minOccurs="0"/>
                <xsd:element ref="ns2:MediaLengthInSeconds" minOccurs="0"/>
                <xsd:element ref="ns2:MediaServiceLocation"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5f52df-acb3-4945-9acc-d82a81f8c3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Filesnottobesharedexternally" ma:index="19" nillable="true" ma:displayName="Additional Instructions" ma:description="Files are not to be shared externally" ma:format="Dropdown" ma:internalName="Filesnottobesharedexternally">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f5e642b-91f5-4888-b018-43334a040d0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184b1b1-334e-4cdb-a6ca-4da64c65b04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1edad9b-6b6a-4ff3-8dfc-e8a1c4895c2c}" ma:internalName="TaxCatchAll" ma:showField="CatchAllData" ma:web="1184b1b1-334e-4cdb-a6ca-4da64c65b0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16E668-E6A1-47D6-A286-D08BA6DC41DF}">
  <ds:schemaRefs>
    <ds:schemaRef ds:uri="http://schemas.microsoft.com/sharepoint/v3/contenttype/forms"/>
  </ds:schemaRefs>
</ds:datastoreItem>
</file>

<file path=customXml/itemProps2.xml><?xml version="1.0" encoding="utf-8"?>
<ds:datastoreItem xmlns:ds="http://schemas.openxmlformats.org/officeDocument/2006/customXml" ds:itemID="{C396552E-FA00-4A2B-B0C4-7E0E5C901E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5f52df-acb3-4945-9acc-d82a81f8c315"/>
    <ds:schemaRef ds:uri="1184b1b1-334e-4cdb-a6ca-4da64c65b0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7587</TotalTime>
  <Words>1182</Words>
  <Application>Microsoft Office PowerPoint</Application>
  <PresentationFormat>Widescreen</PresentationFormat>
  <Paragraphs>39</Paragraphs>
  <Slides>5</Slides>
  <Notes>5</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5</vt:i4>
      </vt:variant>
    </vt:vector>
  </HeadingPairs>
  <TitlesOfParts>
    <vt:vector size="11" baseType="lpstr">
      <vt:lpstr>Arial</vt:lpstr>
      <vt:lpstr>Helvetica</vt:lpstr>
      <vt:lpstr>Trebuchet MS</vt:lpstr>
      <vt:lpstr>1_Office Theme</vt:lpstr>
      <vt:lpstr>3_Office Theme</vt:lpstr>
      <vt:lpstr>2_Office Theme</vt:lpstr>
      <vt:lpstr>PowerPoint Presentation</vt:lpstr>
      <vt:lpstr>Threats of the Asian Longhorned Tick (Haemaphysalis longicornis)1</vt:lpstr>
      <vt:lpstr>Prevalence of Asian Longhorned Ticks</vt:lpstr>
      <vt:lpstr>Protection Against the Asian Longhorned Tick (Haemaphysalis longicornis)1</vt:lpstr>
      <vt:lpstr>Important Safety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Shope</dc:creator>
  <cp:lastModifiedBy>Sinclair-Torre, Nicole Elizabeth</cp:lastModifiedBy>
  <cp:revision>321</cp:revision>
  <cp:lastPrinted>2022-09-30T15:37:00Z</cp:lastPrinted>
  <dcterms:created xsi:type="dcterms:W3CDTF">2022-08-29T22:49:09Z</dcterms:created>
  <dcterms:modified xsi:type="dcterms:W3CDTF">2023-02-07T16:06:21Z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81acc0d-dcc4-4dc9-a2c5-be70b05a2fe6_Enabled">
    <vt:lpwstr>true</vt:lpwstr>
  </property>
  <property fmtid="{D5CDD505-2E9C-101B-9397-08002B2CF9AE}" pid="3" name="MSIP_Label_e81acc0d-dcc4-4dc9-a2c5-be70b05a2fe6_SetDate">
    <vt:lpwstr>2023-02-07T15:36:56Z</vt:lpwstr>
  </property>
  <property fmtid="{D5CDD505-2E9C-101B-9397-08002B2CF9AE}" pid="4" name="MSIP_Label_e81acc0d-dcc4-4dc9-a2c5-be70b05a2fe6_Method">
    <vt:lpwstr>Privileged</vt:lpwstr>
  </property>
  <property fmtid="{D5CDD505-2E9C-101B-9397-08002B2CF9AE}" pid="5" name="MSIP_Label_e81acc0d-dcc4-4dc9-a2c5-be70b05a2fe6_Name">
    <vt:lpwstr>e81acc0d-dcc4-4dc9-a2c5-be70b05a2fe6</vt:lpwstr>
  </property>
  <property fmtid="{D5CDD505-2E9C-101B-9397-08002B2CF9AE}" pid="6" name="MSIP_Label_e81acc0d-dcc4-4dc9-a2c5-be70b05a2fe6_SiteId">
    <vt:lpwstr>a00de4ec-48a8-43a6-be74-e31274e2060d</vt:lpwstr>
  </property>
  <property fmtid="{D5CDD505-2E9C-101B-9397-08002B2CF9AE}" pid="7" name="MSIP_Label_e81acc0d-dcc4-4dc9-a2c5-be70b05a2fe6_ActionId">
    <vt:lpwstr>9dd7de80-bf03-475c-8f7a-e01b156d7a0c</vt:lpwstr>
  </property>
  <property fmtid="{D5CDD505-2E9C-101B-9397-08002B2CF9AE}" pid="8" name="MSIP_Label_e81acc0d-dcc4-4dc9-a2c5-be70b05a2fe6_ContentBits">
    <vt:lpwstr>0</vt:lpwstr>
  </property>
  <property fmtid="{D5CDD505-2E9C-101B-9397-08002B2CF9AE}" pid="9" name="MerckAIPLabel">
    <vt:lpwstr>NotClassified</vt:lpwstr>
  </property>
  <property fmtid="{D5CDD505-2E9C-101B-9397-08002B2CF9AE}" pid="10" name="MerckAIPDataExchange">
    <vt:lpwstr>!MRKMIP@NotClassified</vt:lpwstr>
  </property>
  <property fmtid="{D5CDD505-2E9C-101B-9397-08002B2CF9AE}" pid="11" name="_AdHocReviewCycleID">
    <vt:i4>1522200311</vt:i4>
  </property>
  <property fmtid="{D5CDD505-2E9C-101B-9397-08002B2CF9AE}" pid="12" name="_NewReviewCycle">
    <vt:lpwstr/>
  </property>
  <property fmtid="{D5CDD505-2E9C-101B-9397-08002B2CF9AE}" pid="13" name="_EmailSubject">
    <vt:lpwstr>KOL presentation </vt:lpwstr>
  </property>
  <property fmtid="{D5CDD505-2E9C-101B-9397-08002B2CF9AE}" pid="14" name="_AuthorEmail">
    <vt:lpwstr>nicole.sinclair-torre@merck.com</vt:lpwstr>
  </property>
  <property fmtid="{D5CDD505-2E9C-101B-9397-08002B2CF9AE}" pid="15" name="_AuthorEmailDisplayName">
    <vt:lpwstr>Sinclair-Torre, Nicole Elizabeth</vt:lpwstr>
  </property>
</Properties>
</file>